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9"/>
    <p:restoredTop sz="94652"/>
  </p:normalViewPr>
  <p:slideViewPr>
    <p:cSldViewPr snapToGrid="0">
      <p:cViewPr varScale="1">
        <p:scale>
          <a:sx n="199" d="100"/>
          <a:sy n="199" d="100"/>
        </p:scale>
        <p:origin x="1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5:03.1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3363 1409 24575,'10'4'0,"-1"0"0,-1-2 0,6 4 0,12-1 0,-6 0 0,16 0 0,-26-5 0,23 0 0,-21 0 0,17-2 0,-16 1 0,13-3 0,-9 1 0,6 1 0,-1-3 0,12 0 0,-7 1 0,17-7 0,-18 8-842,23-6 842,-22 3-6505,20-1 6505,-23 1-1496,32-4 1496,-22 3 0,8-2 0,-14 5 0,14-3 0,-8 2 0,28-7 0,-29 8 0,10-6 498,-14 8-498,9-9 0,-13 9 0,8-9 0,-17 8 6011,0-3-6011,2 1 2334,-5-1-2334,3 2 0,1-6 0,-7 6 0,3-6 0,-4 4 0,-1-2 0,-2 0 0,3-4 0,-6 5 0,5-4 0,-6 3 0,2-8 0,-2 4 0,2-3 0,-4-1 0,2 3 0,-2-3 0,0-7 0,-2 13 0,0-13 0,-2 14 0,-5-13 0,4 12 0,-3-9 0,-1 4 0,-2-2 0,0-3 0,-16-12 0,16 13 0,-22-16 0,16 15-508,-12-9 508,6 7 0,-9-8 0,-7-4-6616,-33-19 6616,19 12 0,-13-1 0,29 18 0,-9-3-450,2 4 450,-39-22-4056,33 24 4056,-30-15 0,-2 4 499,6 7-499,22 6 0,-2 1-2581,-36-8 2581,13 3-1218,-14-3 1218,33 10 0,10 3 0,0 1 0,-12 1 0,-2-4 0,-1 0 0,-9 2 0,-7-4 0,-1 0 1111,7 4-1111,4 2 0,0 0 0,2 2 0,12 4 0,1 0 0,-18-5 0,-3 5 0,-2 1 824,-7-1-824,6 2 0,4 1 0,8 2 0,-13 0 0,32 0 0,-3 0 0,0 0 0,-4 4 0,-17 0 0,-1 1 22,13 5-22,2-3 0,0-1 0,5 3 0,-2-1 0,1 1 0,2 1 0,0 0 0,1 0 0,5 0 0,-1 1 0,-3 1 2695,-13 3-2695,-26 11 0,33-13 0,7 7 0,13-11 0,-12 10 0,23-11 0,-21 10 0,28-9 1485,-23 12-1485,26-10 0,-23 10 0,27-12 0,-13 6 0,17-9 2680,-3 2-2680,5-4 0,-8 8 0,6-6 3712,-3 7-3712,5-7 1813,2 2-1813,-2-1 588,2 0-588,-1-2 0,3 3 0,-1-4 0,0 8 0,1-7 0,-2 6 0,4-6 0,-2 3 0,2-4 0,0 4 0,0-3 0,-2 6 0,2-6 0,-2 9 0,2-9 0,0 8 0,0-8 0,0 8 0,0-8 0,0 7 0,0-7 0,0 8 0,0-8 0,2 12 0,-2-11 0,4 9 0,-4-6 0,4 3 0,-4-3 0,4 2 0,-2-4 0,2 5 0,0-4 0,2 8 0,-2-8 0,6 10 0,-3-12 0,2 9 0,-2-8 0,2 3 0,-2-2 0,6 4 0,-4-3 0,5 3 0,-6-4 0,8 4 0,-7-5 0,8 6 0,-8-8 0,7 7 0,-7-5 0,13 9 0,-11-6 0,18 11 0,-15-10 0,5 4 0,-4-5 0,-5 1 0,9 5 0,-4-2 0,15 9 0,-9-5 0,9 5 0,-11-6 0,4 0 0,-7-5 0,14 10 0,9 4 0,-8-4 0,12 7 0,-26-17 0,25 14 0,-22-13 0,35 20 0,-34-22 0,27 16-2946,-24-19 2946,6 9 0,4-5 0,-2 0 0,12 6-1540,13 2 1540,-16-5 0,20 4 0,-29-11 0,23 3 0,-23-4 0,41 7 0,-30-8 0,38 11 0,-36-11 0,42 9 0,-43-9 0,47 5 0,-50-6 0,52 3 0,-43-3 0,37 3 0,-42-7 0,29 6 0,-27-6 0,46 7 0,-43-7 0,43 2-1752,-47-3 1752,34 4-2871,-33-3 2871,14 3 0,19 0-2489,3 3 2489,5 3 0,5 1 497,-46-6-497,32 3 0,-38-4 0,57 8 0,-53-7-916,11 3 0,0-1 916,-6-1 0,43 10 1361,-52-11-1361,37 7 0,-24-4 1434,23-3-1434,0 6 0,-17-10 0,-5 6-3162,23-6 3162,-38 2 0,57-3 2452,-56 0-2452,51 0 0,-47 0-2797,46-4 2797,-56 3 0,24-3-948,-9 1 948,-11 2 1525,27-5-1525,-32 1 66,33-1-66,-13-1 0,0-1 0,-4 1 3704,-29 0-3704,4 3 0,-15 0 5539,10-2-5539,-10 2 3139,3-2-3139,-7 0 0,2 1 0,-3 0 620,2-3-620,-2 3 0,0-6 0,-2 6 0,-2-4 0,-1 4 0,2-4 0,-1 4 0,0-5 0,-1 6 0,-1-4 0,-2 4 0,-3-6 0,2 7 0,-4-7 0,2 3 0,-1-4 0,3 5 0,3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8:04.9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24575,'8'1'0,"-5"2"0,4-1 0,-5 0 0,2-2 0,1 2 0,2 0 0,-2 0 0,5 2 0,-6-4 0,4 2 0,-2 0 0,8-2 0,-4 4 0,17-1 0,-15-1 0,17 2 0,-16-3 0,26 4 0,-19-4 0,34 5 0,-27-2-2586,27 3 2586,-16-3 0,49 3 0,-35-2-2494,3-1 0,1 1 2494,-1 4 0,12-4 0,2-1 0,7 6 0,13-5 0,2 0 0,-6 5 0,-2-5 0,1 0 0,0 5 0,6-4 0,1-1 0,-38 0 0,0 0 0,42 0 0,-2 1 0,5 4 0,-33-6 0,9-1 0,-8 1 0,-11 1 0,0 0 0,16-1 0,7-1 0,-8 1 0,-17 1 0,1 1 0,17-1 0,10 0 0,-9 0 0,-13 1 0,0 0 0,15-1 0,9 0 0,-9 1-2138,-19-1 1,-2 0 2137,21-2 0,3 0 0,-8 2 0,3 0-1430,23 0 1,2 1 1429,-18-3 0,1 1-452,-8-1 1,2 0 0,-7 0 451,32 2-161,1-5 0,-1 1 161,-4 4 0,-1-5 0,-2 0 0,-14 0 0,2 0 0,1 0 0,2 0 355,-22 0 0,-3 0-355,3 0 0,-2-2 0,0 0 0,7 1 0,0-1 0,-3 0 0,-22 2 0,32-3 2294,-39 2-2294,12-4 0,-24 4 3517,-2-3-3517,-6 2 5259,-2-2-5259,-4 2 0,-4 0 0,-2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14.3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24575,'2'6'0,"1"0"0,8 9 0,-3-6 0,5 8 0,-4-5 0,6 3 0,-4-2 0,9 7 0,-4-4 0,5 5-568,1 1 568,9 9 0,9 5 0,19 19 0,-16-17-2613,17 11 2613,-36-25 0,24 10 0,-26-16-752,23 14 752,-26-20 0,10 8 0,-16-12 472,9 5-472,-11-7 2570,13 6-2570,-15-7 891,3-1-891,-6-3 0,-2-1 0,-2-1 0,0-2 0,-2-2 0,0-2 0,0 3 0,0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14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1241 0 8191,'-6'2'0,"-9"2"3859,7-1-3859,-10 0 2947,6 1-2947,-7 0 0,-10 5 0,0 0 0,0 2 0,-24 6 0,17-1 0,-51 15 184,38-12-184,-1 0 0,0-1 1956,0 1-1956,-24 8 0,32-14 445,-13 10-445,-9-5 0,-22 16-1114,25-15 1114,-31 12 0,61-22 0,-42 19 0,53-20 0,-15 8 0,22-11 1873,-7 4-1873,12-4 3860,-10 3-3860,15-4 170,-3 0 1,6-1-1,0-2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16.3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107 198 8191,'2'4'0,"2"6"4804,-2-5-4804,2 5 2850,-1-6-2850,0 0 0,0 2 1750,6 4-1750,-3-3 6688,9 4-6688,-8-4 0,5-1 292,0 2-292,4-1 0,-3-1 0,32 7 0,-26-10-6784,42 5 6784,-35-8-4537,35 4 4537,-27-4-1046,22 1 0,4-2 1046,-8-4-667,12 1 1,1 0 666,-11-5 0,-4 3 0,0-1 0,11-3 0,1-1 0,0 1 1798,5-2-1798,-11 2 0,0 0 0,3 0 0,16-5 1434,-23 5-1434,29-12 0,-39 12 0,19-11 0,-25 10-1576,-1-5 1576,-4 7 3320,-1-7-3320,-18 10 1482,3-5-1482,-11 2 1081,0 3-1081,-2-4 6575,-2 4-6575,-2 0 632,-2-4-632,0 6 0,-2-2 0,0 2 0,-4 0 0,1 1 0,-10-2 0,10 5 0,-10-2 0,6 2 0,1 0 0,0 0 0,1 0 0,-8 3 0,-9 3 0,3 1 0,-19 9 0,28-7 0,-23 10 0,25-9 0,-8 3 0,6-3 0,4-2 0,-12 11 0,-2-1 0,-1 5 0,-22 11 0,28-19 0,-30 20 0,26-20 0,-19 9 0,13-8-6126,-12 0 6126,11-5-1870,-23 5 1870,27-11 0,-19 7 0,30-11 0,-43 5 0,35-5 0,-35 2 0,37-3 0,-25 0 0,14 0 0,-40-6 0,38 4-573,-31-7 573,35 5-798,-23-3 798,10-1-1037,-6 2 1037,-6-1 0,12-2 0,1 5 0,8-4 0,12 5-174,-5-2 174,15 2 0,-11-3 0,15 6 4904,-9-6-4904,12 6 3442,1-2-3442,6 2 1877,6 0-1877,1 0 355,3 0-355,-3 0 0,6 0 0,-3 0 0,10 2 0,-4 1 0,17 4 0,-7-2 0,18 3 0,-12-2 0,10 0 0,-11-2 0,31 6-1333,-21-5 1333,34 3 0,-30-1 0,11-6 0,-14 3 0,57 0 0,-43-3-3171,4 1 0,-2 0 3171,-11-2 0,5 0 0,0 0-510,2-4 510,5 2 0,-1-1 0,-8-5-1945,31-3 1945,-37 2 0,7-4 720,-15 4-720,8-6 0,-19 7 5484,11-10-5484,-21 12 686,3-8-686,-10 9 0,-1-6 0,-1 6 3240,-2-6-3240,-2 6 0,0-4 0,-2 4 0,-2-1 0,0 4 0,-2-1 0,0 2 0,-2-3 0,2 4 0,-4-2 0,2 2 0,-1 0 0,2 0 0,-8 0 0,5 0 0,-11 2 0,11 0 0,-6 2 0,3-1 0,-5 2 0,4-2 0,-14 7 0,15-4 0,-28 8 0,23-9 0,-20 10 0,19-9 0,-18 10 0,3-4-1643,-12 6 1643,6-4 0,-4 4 0,11-9 0,-36 14 0,30-14-1636,-29 9 1636,35-10 0,-29 6-293,19-8 293,-41 10 0,41-14-4615,-27 4 4615,36-6-1853,-42 0 1853,43-2-467,-29-2 467,30-2-200,-1-3 200,1 5 0,4-5 0,9 6 0,-6-5 0,10 3 4841,-4-3-4841,10 4 2593,-2-2-2593,6 2 2520,-2 2-2520,4-2 753,1 2-753,5-2 0,-1 0 0,7 1 0,-3 2 0,4-1 0,-6 1 0,7 0 0,-5 1 0,4 0 0,-5 0 0,0 0 0,5 1 0,0 0 0,11 3 0,12 0 0,-8-1 0,13 3 0,-17-5 0,8 4 0,-2-5 0,21 6 0,-16-5-1326,27 5 1326,-28-5 0,34 2 0,-32-3 0,33 0 0,-36 0-2285,23 0 2285,-23-3-868,29-1 868,-33-2 0,27-3 0,-36 6-462,18-8 462,-23 6 0,5-3 0,-13 2 0,6-2 0,-7 2 1075,5-4-1075,-8 0 2251,0 0-2251,-2 1 1023,0-2-1023,0 6 592,-4-8-592,1 6 0,-4-5 0,2 6 0,-2-2 0,-1 4 0,-1-2 0,1 4 0,-1-2 0,2 3 0,-3 0 0,2 1 0,-4 0 0,3 0 0,-4 2 0,4-2 0,-1 2 0,2 0 0,-3-2 0,-8 6 0,5-4 0,-22 9 0,7-2 0,-3 2 0,-22 4 0,19-5-2388,-28 7 2388,24-4 0,-15 2 0,22-4 0,-42 10 0,38-14-1002,-38 13 1002,48-16 0,-27 6 0,27-7 0,-36 3 0,28-6 0,-17 2 0,28-2 0,-6 0 0,12 0 0,-13 0 0,16 0 0,-8-1 0,13 0 2256,-8-2-2256,9 2 1134,-5-2-1134,9 2 0,-2-2 0,2 2 0,2-2 0,0 0 0,4 1 0,-2-1 0,2 0 0,-2-1 0,2 0 0,-2 2 0,2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19.4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339 1 24575,'-4'4'0,"-2"2"0,4-2 0,-4 2 0,-1 7 0,1-1 0,-7 7 0,2 10 0,-4 2-2247,-5 20 2247,3-12 0,-4 15-460,9-22 460,-19 55 0,15-41-1356,-9 29 1356,14-40 0,-3 19 0,2-5-1660,-3 8 1660,5-15 0,0-6 1519,1-4-1519,0 11 0,0-12 0,0 13 0,5-19 0,-3 18 0,4-24 0,0 17 0,1-18 0,2 1 422,0-1-422,0-1 1378,0-2-1378,0 2 2033,0-12-2033,2 1 371,-2-9-371,4-1 0,-2-9 0,7-11 0,-5 11 0,2-8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19.8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24575,'9'2'0,"-1"2"0,0 1 0,-3 1 0,0-2 0,13 10 0,-5-5 0,21 13 0,-17-11 0,28 20 0,-16-10 0,27 19-2058,-20-13 2058,24 22 0,-21-19 0,24 25 0,-32-29 0,21 22 0,-27-23 0,31 32 0,-29-31 0,20 28 0,-24-29 0,7 20 494,-6-16-494,2 21 0,-7-21 0,-1 26 0,-9-34 0,-4 18 0,-3-23 0,-2 0 0,0 2 0,-6 3 0,3-4 0,-9 4 0,4-11 0,-6 3 0,3-5 1564,-4 0-1564,2-3 0,-10 1 0,6-1 0,-6-1 0,11 1 0,-23 2 0,17-1 0,-18 4 0,21-5 0,-7 2 0,-3 4 0,1-2 0,2 3 0,3-2 0,-1 2 0,0-2 0,1 2 0,3-4 0,-4 6 0,9-6 0,-8 6 0,12-8 0,-4 4 0,4-3 0,3-1 0,2-2 0,4 0 0,1-2 0,1 0 0,0-2 0,0 0 0,4-2 0,-3 0 0,13-6 0,-13 5 0,7-3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20.1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41 24575,'4'-2'0,"7"1"0,-5 0 0,6 1 0,-6 0 0,0 0 0,2 0 0,4 0 0,7 0 0,-2 0 0,44 0 0,-30 0-6715,44 0 6715,-37 0 0,43 3-1230,-37-2 1230,9 1 0,-2 0 0,-12-2 0,46 0 0,-52 0 0,28 0 0,-29 0 0,17 0 0,-24 0 0,10 0 0,-17-2 0,1 0 0,-7-2 0,-8 0 0,2 0 6115,-6-5-6115,0 1 0,0 0 0,-2 5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20.4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0 8191,'12'7'0,"0"2"3562,14 7-3562,-8-3 2739,8 6-2739,-10-9 0,0 0 0,2 6 0,-2-4 0,5 8 0,1-7 1920,1 8-1920,24 14 0,-20-10 3636,27 21-3636,-30-22 0,7 7 0,-15-15 1494,-2 1-1494,-7-8 0,3 6 0,-6-7 292,0 7-292,-2-10 0,-4 4 0,0-6 2741,0 2-2741,-4-4 0,4 3 0,-8-2 0,4 0 0,-8 2 0,-22-1 0,14-1 0,-31 0 0,29-2 0,-32 0 0,28 0 0,-32 0 0,27 0 0,-4 0 0,3 0 0,10 0 0,1 0 0,-10 3 0,15-3 0,-10 6 0,15-5 0,-1 6 0,8-4 0,2 5 0,2-4 0,2 2 0,2-2 0,-1 0 0,2 0 0,-2-1 0,0-1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22.4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158 324 8191,'-6'8'0,"-6"4"3454,7-5-3454,-6 4 2742,6-4-2742,-2 1 1932,-3 7-1932,-5 3 6055,6-3-6055,-2 0 1853,9-12-1853,0 2 348,2-6-348,2 2 0,2-6 0,0 2 0,-2-3 0,6-3 0,-5 4 0,5-8 0,-4 8 0,2-12 0,-2 9 0,2-7 0,-2 7 0,0-1 0,0 1 0,2-3 0,-1 2 0,3-7 0,-3 4 0,4-4 0,-1-3 0,2 2 0,-3 1 0,4-3 0,-4 6 0,4-7 0,-5 7 0,2-2 0,-4 8 0,4-8 0,-5 8 0,4-10 0,-4 9 0,3-10 0,-2 10 0,0-6 0,-2 6 0,2 2 0,-4-2 0,4 0 0,-4 2 0,2-2 0,-4 6 0,-2 2 0,2 2 0,-4 0 0,1 8 0,0-7 0,-5 10 0,6-6 0,-6 12 0,3-9 0,-5 11 0,5-9 0,-11 11 0,8-5 0,-16 15 0,14-15 0,-11 15 0,11-15 0,-10 9 0,11-14 0,-3 6 0,6-10 0,-4 10 0,2-11 0,-1 7 0,5-12 0,2 4 0,2-4 0,0-1 0,2-2 0,2-4 0,2-2 0,0 0 0,6-6 0,-5 3 0,4-6 0,-4 6 0,4-6 0,-4 6 0,5-10 0,-3 9 0,7-19 0,-7 18 0,7-18 0,-7 16 0,7-17 0,-5 16 0,6-16 0,-10 22 0,2-7 0,-3 11 0,4-9 0,-3 9 0,1-7 0,-2 11 0,-4-4 0,2 6 0,-4 0 0,-2 4 0,1 1 0,-2 0 0,3-2 0,-2 3 0,-2 2 0,2-1 0,-9 20 0,8-16 0,-6 15 0,7-19 0,-6 13 0,4-8 0,-12 26 0,11-20 0,-7 10 0,10-19 0,-4 8 0,4-8 0,-3 9 0,6-13 0,1-1 0,3-6 0,1-2 0,2-2 0,2-6 0,-1 5 0,0-6 0,-2 6 0,2-6 0,2-3 0,0 2 0,2-10 0,-8 16 0,4-9 0,-4 8 0,1-1 0,-2 2 0,3-5 0,-4 4 0,5-7 0,-4 4 0,2-2 0,-2 1 0,0 1 0,0 4 0,-1-2 0,0 4 0,-1-2 0,0 2 0,-1 2 0,-2 0 0,-1 2 0,2 2 0,-3-2 0,4 4 0,-6 0 0,4-1 0,-8 8 0,5-8 0,-3 9 0,5-8 0,-4 9 0,2-5 0,-6 11 0,5-9 0,-4 7 0,6-10 0,-8 12 0,8-13 0,-5 9 0,6-10 0,-2 6 0,4-5 0,-4 5 0,4-6 0,0 2 0,0-2 0,6-3 0,-3-2 0,2-2 0,-3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29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66 24575,'3'-1'0,"-1"0"0,14-4 0,-4 4 0,3-4 0,3 2 0,-10 0 0,28-3 0,-19 3 0,28-4 0,-7 4 0,1-2 0,9 4 0,20-6-1625,-18 6 1625,8-1 0,2 0 0,-1 2 0,14-2 0,3 0-3658,-1 1 3658,0-2 0,0 1 0,1 2 0,7 0 0,2 0 0,7 0 0,-1 0 0,-1 0 0,2 0 0,-14 0 0,1 0-4778,13 0 4778,-11 2 0,0 1 0,12-2-1151,-13 2 1,13 0 0,-12 0 1150,-23 0 0,-1 0-429,13-1 1,7 0 0,-6 0 428,-6 3 0,-3-1-484,11-3 0,2 0 484,-8 3 0,4 1 0,0-1 0,6-1 0,-8 0 222,-17 1 1,0-1-223,16 2 0,8 0 0,-9 0 0,27 0 0,-13 1 0,0-1 0,11 1 0,1 1 0,1-1 0,0-3 0,-25 2 0,10 3 0,-11-3 0,20-3 0,2 5 0,-1 0 0,-10-1 0,4-1 0,1 0 0,1 0 0,-4-1 0,0 1 0,-4 0 0,-15-2 0,0 0 0,8 1 0,-2-2 0,0 0 0,0-1 0,-6 1 0,0 0 0,-8 2 0,-2-3 0,1-1 2181,-2 4-2181,36-7 0,-43 2 0,19-5 0,-29 3 2435,7 1-2435,-26-3 4842,10 1-4842,-11-1 4866,7-1-4866,-15 2 996,-2 0-996,-2 0 0,-2 0 0,0 0 0,-2 0 0,0 0 0,-8-2 0,5 3 0,-7-4 0,8 6 0,-8-6 0,7 6 0,-6-4 0,6 5 0,-3-4 0,4 3 0,-4 0 0,5-1 0,-2 1 0,4 0 0,0 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29.7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 24575,'4'0'0,"4"-2"0,-3 2 0,4-2 0,-2 2 0,-1 2 0,2-2 0,12 7 0,-5-4 0,30 10 0,-18-5 0,34 11-8503,-27-10 8503,19 9 0,-4-6-1157,35 17 1157,5-6 0,-3 2 0,-19-5-3584,24 2 3584,-36-3 0,9-1 0,1 0-2175,-7-1 2175,17 6 1284,-28-11-1284,2 4 1686,-10-3-1686,29 10 0,-40-12 0,23 10 3978,-36-12-3978,9 7 0,-18-11 5161,0 5-5161,-6-6 3310,0 0-3310,-6 0 0,2 0 0,-6 2 0,-6 1 0,1-2 0,-24 4 0,13-4 0,-49 4 0,32-1-2357,-25-4 2357,32 3 0,-42-2 0,32-1 0,-10 0 0,0-1 0,12-2 0,-41 6 0,45-6 0,-41 3 0,38-4 0,-43 0 0,57 0 0,-25 0 0,37 0 0,-18 0 0,19 0 0,-16 2 0,24-2 0,-9 4 0,12-4 0,-3 2 0,6 0 2357,2 0-2357,2 0 0,6 2 0,-4-2 0,6 2 0,-6-1 0,4-2 0,-4 1 0,6 0 0,-7 1 0,2-1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8:12.0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2456 1233 24575,'4'0'0,"0"0"0,0 0 0,0 0 0,0 0 0,0 0 0,0 0 0,0 0 0,0 0 0,2 0 0,-1 0 0,2 0 0,-2 0 0,2 0 0,-2 0 0,4 0 0,-4 0 0,4 0 0,-2 0 0,1 2 0,0-2 0,4 4 0,-3-4 0,4 4 0,-4-3 0,8 2 0,-7-1 0,15 3 0,-14-3 0,15 3 0,-13-4 0,16 6 0,-11-6 0,15 6 0,-16-7-6784,19 5 6784,-18-5 0,17 6-867,-6-5 867,-4 2-9,35 0 9,-5-2 0,6 2-2922,25-3 2922,-49 0 0,42 0 4349,-40 0-4349,48 0 0,-31-4-3237,32 3 3237,-36-7 0,22 4 0,-27-1 0,45-6-699,-42 6 699,37-7 1911,-41 4-1911,21 0 0,-8-4 0,12 0 0,-19 0 0,27-6 0,-42 9 0,24-5 0,-20 0 0,17-1 0,-10 0 0,20-2 0,-36 9 0,35-9 0,-32 8 0,27-7 0,-32 8 0,20-2 0,-24 3-308,16-3 308,-25 4 4143,13-3-4143,-13 4 1027,6-4-1027,-11 5 0,7-5 0,-11 3 1583,14-4-1583,-16 1 0,11-3 0,-10 6 1228,4-9-1228,-4 7 0,2-9 0,-4 8 497,2-6-497,-2 2 0,1-3 0,-2 0 88,0-7-88,-1 9 0,1-12 0,-3 13 0,3-13 0,-4 9 0,4-10 0,-3 11 0,3-13 0,-1 10 0,-1-10 0,0 16 0,0-13 0,-1 16 0,2-13 0,-2 14 0,0-6 0,-1 6 0,0-10 0,0 11 0,-1-14 0,-2 14 0,-1-11 0,0 10 0,0-7 0,0 9 0,-4-11 0,3 10 0,-8-13 0,6 11 0,-7-5 0,7 8 0,-2-2 0,2 4 0,-12-8 0,5 7 0,-13-10 0,14 12 0,-19-9 0,16 9 0,-19-7 0,5 6 0,-26-8-2800,13 5 2800,-11-6 0,19 10 0,-52-10 0,32 8 0,-1-2 0,0 1 0,9-2 0,-33-3 0,27 6 0,1-1 0,-2 0 0,-11 1 0,6-1 0,0 1 0,3 1 0,-10 1 0,-2 0 0,4-1 0,-19 0 0,0 0 0,13 0 0,-1 3 0,0 0 0,2 2 0,9-2 0,1 0 0,-10 1 0,-2-3 0,0-1 0,1 4 0,2-1 0,0 0 0,7 2 0,-1 0 0,0 0 0,1 0 0,2 0 0,1 0 0,10-4 0,-5 4 0,1-1 0,7-2 0,-47 3 0,53 0 0,-42 0 0,38 0 0,-31 0 0,42 0 0,-9 0 0,12 3 0,-27 0 0,26 3-1677,-32-1 1677,43 0-365,-17 1 365,22-2 0,-18 6 0,17-7 0,-15 8 0,17-9 0,-6 7 0,3-2 0,-4 1 0,3-1 0,-5 2 0,12-4 0,-15 5 0,14-5 0,-15 6 0,13-6 0,-14 6 0,13-6 0,-11 6 0,15-8 2476,-12 5-2476,12-7 0,-16 7 0,15-5 1899,-14 4-1899,12-5 0,-14 1 0,10 0 0,-13 0 0,13-1 0,-19 0 0,17-1 467,-11 1-467,2-2 0,-10 0 0,4 0-6784,-14 0 6784,30 0-1134,-30 0 1134,27 0 0,-34 0 0,35 0-782,-22 0 782,25 0 0,-18 0 0,16 0-363,-23 0 363,23 0 0,-24 2 0,24-1 0,-17 4 0,19-2 0,-6-1 5655,8 3-5655,-18 0 0,17 0 0,-20 4 0,26-6 1542,-12 6-1542,12-6 0,-9 7 0,10-6 1234,-6 4-1234,6-3 632,-9 6-632,9-5 0,-10 9 0,11-10 0,-6 8 0,9-8 0,-8 8 0,7-5 0,-5 3 0,7-4 0,-2 2 0,2-4 0,-2 7 0,1-7 0,1 3 0,1-4 0,1 0 0,-1 0 0,0-2 0,2 2 0,-2-4 0,2 4 0,-2-4 0,2 4 0,-2-4 0,1 4 0,-1-2 0,0 2 0,2 0 0,-2-1 0,2 0 0,-1 0 0,2 1 0,-1 0 0,0 0 0,-1 2 0,2-2 0,0 2 0,0-2 0,0 0 0,2-1 0,-1 0 0,1 1 0,-1 1 0,0 1 0,2 0 0,-2-2 0,3 6 0,-4-5 0,4 5 0,-4-6 0,2 4 0,-2-4 0,0 6 0,0-5 0,0 4 0,0-4 0,0 3 0,0-4 0,0 4 0,0-3 0,0 0 0,0 1 0,0-1 0,0 1 0,0-2 0,0 0 0,0 0 0,0 0 0,-2 6 0,2-5 0,-2 7 0,2-8 0,-2 4 0,2-4 0,-2 2 0,2-2 0,0 4 0,-2-3 0,2 7 0,-2-7 0,2 4 0,0-4 0,-2 6 0,2-6 0,-2 5 0,2-6 0,0 4 0,0-1 0,0 3 0,0-4 0,0 2 0,0-4 0,-2 2 0,2-2 0,-2 2 0,2-1 0,0 1 0,0-2 0,0 0 0,-2 0 0,2 0 0,-2 0 0,2 0 0,-2-1 0,2 0 0,-2-1 0,0 4 0,1-1 0,0 1 0,-1-4 0,1 2 0,0-2 0,-1 0 0,1 2 0,0-2 0,1 2 0,-2 0 0,1 1 0,0-1 0,-1 0 0,1 0 0,0 0 0,-1-2 0,0 5 0,-1-3 0,0 5 0,2-4 0,-2 2 0,2-2 0,-2 3 0,2-4 0,-2 4 0,2-3 0,-2 6 0,2-6 0,-2 7 0,2-8 0,-1 6 0,2-5 0,0 4 0,0-4 0,0 3 0,0-4 0,0 2 0,0-2 0,0 0 0,0 0 0,0 1 0,0-1 0,2 0 0,1-2 0,-1 2 0,1-4 0,0 2 0,1-2 0,2 0 0,-2 0 0,4 0 0,-3 0 0,0 0 0,0 0 0,-1 0 0,0 0 0,0 0 0,2 0 0,-2 0 0,2 0 0,-2 0 0,2 0 0,-1 0 0,2-2 0,-2 2 0,3-2 0,-4 0 0,2 2 0,-2-2 0,0 2 0,1-2 0,-1 2 0,0-2 0,0 2 0,0 0 0,0 0 0,0 0 0,0 0 0,0 0 0,0 0 0,-1 0 0,-2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37.6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1 502 8191,'9'9'0,"1"-1"5063,3 5-5063,15 6 0,-12-7-2155,65 33 2155,-41-29 0,7 6 0,0-2-879,-1-10 879,9 5 2669,-13-7-2669,9 1 0,3-2 0,9 0-1039,2 0 0,1-2 1039,19-5 0,-32-2 0,-1 0 0,35-3 0,-34-2 0,-1 0 0,15-3 0,-1-7 0,0 0 0,8-2 0,-9-4 0,-1-1 0,-2-2 0,-3-3 0,0-1 0,0-2 594,-8 2 1,-1 0-595,-2-3 0,-8-1 0,0 0 0,0-3 0,20-28 2764,-35 35-2764,2-16 322,-7 12-322,-7 1 0,-6 10 3401,-5 1-3401,-2 11 3892,-2-2-3892,0 11 1975,-6-4-1975,3 6 221,-7 0-221,7 0 0,-6 8 0,4-5 0,-1 6 0,-2 5 0,0 6 0,2 1 0,0 16 0,5-18 0,0 17 0,3-19 0,8 16 0,-2-14 0,10 10 0,-5-15 0,22 13 0,-7-16 0,26 13 0,-20-15 0,28 4-972,-20-5 972,11-5 0,2-2-5782,8 3 5782,1-7 0,0-2 0,-1-1-2274,10-6 1,0-2 2273,0-3 0,13-4 0,-1-1-1110,-15-1 1110,-6 0 0,-1 0 0,-6 2 0,-5 0 0,-2 0 0,-7-2 0,25-4 0,-43 8 216,0 7-216,-9 0 3490,-5 3-3490,-6 8 5832,-3 4-5832,-3 3 2423,1 0-2423,-2 13 0,4-7 450,3 22-450,0-19 0,11 17 0,-6-21 0,31 32 0,-21-28-6784,46 33 6784,-33-28 0,17 3 0,4-1-1403,3 4 1403,6-6 0,2-2-1922,6-3 1922,10 0 0,3-2-1905,10-6 1905,-1 1 0,-1-2 0,2-6 0,-11-2 0,1-1 0,11 2 0,6-7 0,1-3 0,-5-1 0,-27 2 0,9-2 0,-12 1 0,14-7 0,-7 3 0,-2 0 513,-16 0-513,26-9 0,-40 8 0,6-3 0,-28 7 1663,-2 3-1663,-11 3 0,3 2 2395,-4 2-2395,-2 4 6457,0 4-6457,-2 3 986,2 3-986,0-4 0,5 6 0,1-2 0,13 9 0,-3-1 0,18 5 0,-9-6-624,22 3 624,-17-6 0,53 10-2494,-39-12 2494,18-3 0,1-2-2716,-11-5 2716,5-1 0,-1-2 0,-4-1 0,2-1 0,0-1 0,3-3 0,40-10 0,-60 6 0,9-6 0,-6 2-1207,-6-4 1207,1 0 0,-14 3 422,-8 4-422,-4 1 1991,-1 1-1991,1-7 2940,-6 9-2940,3-7 1688,-6 9-1688,1-4 0,-2 4 0,1-4 0,-2 4 0,0-2 0,0 2 0,-2 0 0,1 0 0,1 3 0,3 2 0,-1 3 0,3 0 0,-2-2 0,3 0 0,-4-6 0,0 2 0,0-2 0,-2 0 0,2 4 0,-2-2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38.1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8191,'34'67'0,"-5"-12"0,-5 0 0,1 1 0,6 9 0,-5-1 0,-1 1 0,7 12 539,-14-26 1,-2 0-540,9 24 0,-5-6 0,-6-4 0,0 1 0,8 19 0,-7-7 0,-2-1 0,2-1 0,-1-8 0,-2 1 1768,1 5-1768,2-8 0,0-2 1634,-4-8-1634,6 17 0,-6-24 0,6 9 0,-5-17 0,5 7 1574,-12-31-1574,6 10 0,-7-16 5028,4 8-5028,-7-14 0,5 3 1739,-6-8-1739,2-2 3562,-2-2-3562,0 0 0,2-13 0,-2 8 0,2-14 0,-2 18 0,0-2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38.8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0 156 12907,'9'-13'0,"8"-7"0,-7 11 0,7-8 3878,-5 12-3878,0-3 2195,3 0-2195,20-9 709,-8 6-709,34-7 0,-21 9-1359,10 3 0,4 0 1359,13 2 0,13 1 0,2 2-4016,1 1 4016,-20 0 0,-2 0-950,15 5 950,9 0 0,5 0-595,-38-2 1,3 1 594,15 0 0,9 2 0,-10-3 0,22-2 0,0 4 0,-1 0 1320,8-4-1320,-9 3 0,-3 0 0,-1-2 0,-7 2 0,-1 0 516,-1-3-516,-19 1 0,-3 0 0,-5-2 394,18 4-394,-13-3 0,11 5 0,-31-4 1940,-5 3-1940,-24-1 2721,2 0-2721,-8 0 5515,0 0-5515,-4 6 1353,2-3-1353,-7 9 0,5-7 0,-6 9 0,4-8 0,-10 29 0,6-22 0,-13 44 0,10-33-1956,-10 52 1956,12-43-3814,-3 48 3814,11-44 0,0 39 0,4-27 0,4 6 0,1 0 0,4 3 0,1 3 0,2-1 0,7-8 0,-6-7 0,-1 1-793,8 10 793,-2-6 0,0-1 0,3 4-2566,11 23 2566,-16-43 0,13 29 0,-11-29 0,24 50 378,-24-51-378,7 20 0,-15-32 2588,-2 9-2588,-5-18 817,-1 10-817,-2-16 3421,-4 5-3421,0-2 1297,-8-1-1297,3 1 0,-10-3 0,9-1 0,-34 6 0,13-1-4645,-62 9 4645,35-4 0,-29 0 0,31-5-3515,-6-3 3515,-1-1-1089,-6 1 1089,-16 4 0,-4 1-1454,37-8 0,-3 0 1454,-26 4 0,-13 1 0,13-2 0,26-4 0,3 0 0,-46 4 0,2-1 0,4-2 0,14 3 0,0-1 0,-8-2 0,11 0 0,1 0 0,-4 3 0,23-5 0,-2 0 0,-39 5 0,15-4 0,11-1 0,3-1 0,-2-3 0,14 2 0,0 1 647,-17-3-647,22 2 2348,-1-3-2348,39 0 1098,1 0-1098,5 2 4455,1-2-4455,7 2 3936,2-2-3936,3 0 301,-2 0-301,8 0 0,1 0 0,7 0 0,-8 0 0,-3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39.6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2056 20577,'42'-26'0,"5"-5"0,3-3-4438,13-12 4438,-9 9 0,-2-1-1566,8-10 1566,5 2 0,-19 12 0,1 0 0,26-21 0,4-2 0,1 0 0,-37 26 0,0 0 0,11-8 0,6-4 0,-5 5 0,27-19 0,-27 17 0,6-5 0,-7 5-1097,-10 8 1,-2 0 1096,26-19 0,-2 0 0,4-5-1218,-6 8 1,1-1 1217,-23 16 0,1-1-340,14-11 1,8-5 0,-9 5 339,14-15-368,-11 12 0,-2 1 368,-6 3 0,13-9 0,1-1 0,-4 2 286,-3 3 0,-6 4-286,-23 18 2313,-5 5-2313,2-4 0,-6 6 0,-3 2 3457,-8 3-3457,-4 10 5170,-2-5-5170,-1 6 4872,0 0-4872,-3-2 0,0 2 0,-5 0 0,4 0 0,-4 4 0,5-2 0,0 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39.9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13512,'64'55'0,"0"0"0,-27-19 0,2-1-1603,37 23 0,1-1 1603,-35-24 0,-2-2 0,22 14 0,2 0-403,-15-9 1,0 1 402,17 11 0,-1 0-181,-17-15 0,-2 0 181,7 0 0,-1 0-37,-2 0 0,1 0 37,1 0 0,6 2 0,11 4 0,8 4 0,-5-3 0,-4 0 0,4 1 0,4 0 0,12 5 0,3 0 0,-10-4 51,-13-7 1,-5-3 0,1 1-52,15 7 0,3 1 0,-5-4 0,7 2 0,-1-2 0,-15-5 0,2 1 0,-4-4 0,-3-5 0,0 1 0,13 9 0,7 5 0,-10-7 187,-20-13 0,0 0-187,9 7 0,7 4 0,-6-4 0,-10-7 0,0 0 0,10 6 0,7 4 0,-10-5 51,16 6-51,-19-8 0,-5-1 0,-14-5 1124,35 9-1124,-42-13 0,24 6 0,-45-14 992,0 0-992,-14-1 3693,3-3-3693,-8-1 2337,4-2-2337,-6 0 0,0-3 0,-10 0 0,3-1 0,4 3 0,7 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47.1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5331 1 24575,'0'11'0,"0"-5"0,0 5 0,-2 2 0,2-6 0,-2 6 0,2-2 0,-2-3 0,2 9 0,-2-9 0,0 3 0,2-5 0,-2 4 0,2-3 0,0 3 0,0-6 0,-2 6 0,2-5 0,-2 4 0,2-4 0,0 1 0,-2 0 0,1 2 0,0-1 0,-1 2 0,1-4 0,-2 3 0,2-4 0,-1 2 0,1-4 0,0 2 0,-1 0 0,1 2 0,-2 3 0,1-3 0,-3 2 0,0 0 0,-1-1 0,-2 6 0,3-8 0,-2 7 0,0-4 0,-5 4 0,5-3 0,-4 1 0,6-6 0,-8 6 0,5-5 0,-7 6 0,3-4 0,-3 3 0,2-3 0,-9 6 0,8-7 0,-13 7 0,11-8 0,-10 7 0,9-8 0,-13 10 0,7-12 0,-21 15 0,5-11-3044,-18 11 3044,18-9 0,-22 7 0,27-7 0,-32 3 0,26-3 0,-34 1-1063,27-1 1063,-8-3 0,0-1 0,0 4 0,-18-3 0,-1-1-2374,12 1 2374,-18-3 0,-1 0 0,5-2 0,5 0 0,-1 0-3287,-3 0 3287,10 0 0,-1 0 0,-19 0 0,-7-2 0,-3-1-1149,44 0 0,1 1 1149,-27-1 0,-2 0 0,16-4 0,0 0-1211,-26-1 0,-1-1 1211,17 1 0,-1-1-435,3 2 0,-3 0 0,8 1 435,-27-4-197,28 5 0,-9 0 0,8 0 197,14-1 0,1 0 0,-15 0 0,-8-1 0,9 0 0,-28-4 0,-4 1 0,1 0 0,2 3 0,6-2 0,3 0 0,8 7 268,2-6 1,0-1-269,0 7 0,9-4 0,2 0 0,4 5 0,-27-6 2224,40 6-2224,-6-3 0,2 1 2903,15 2-2903,-41-2 0,60 3-1130,-12-2 1130,12 1 4274,-13-1-4274,18 2 132,-8 0-132,15 0 660,-3 0-660,8 0 6784,2 2-6784,3-2 0,-1 4 0,-1-4 0,0 2 0,1 0 0,-2-5 0,0 2 0,-4-3 0,1 0 0,0 2 0,-1 0 0,1-2 0,0 2 0,-1-2 0,0-2 0,-2 3 0,1-2 0,0 5 0,1-6 0,-2 4 0,-2-6 0,3 3 0,-2-2 0,2 2 0,-1-2 0,0 2 0,0-2 0,0 0 0,0-1 0,0 2 0,0-2 0,2 4 0,-2-2 0,2 2 0,0 0 0,0 0 0,0 2 0,2-2 0,-2 6 0,2 0 0,-2 4 0,2 1 0,-2 0 0,2 7 0,0-1 0,0 10 0,0-7 0,0 17 0,0-14 0,-2 17 0,-1-18 0,-3 11 0,0-11 0,-2 5 0,2-11 0,-2 4 0,-2-5 0,-1 3 0,3-4 0,-2 0 0,6-3 0,-4 2 0,4-4 0,-2 3 0,6-6 0,-2-2 0,6-2 0,4-13 0,-3 7 0,5-13 0,-6 12 0,2-10 0,3 3 0,1-8 0,0 4 0,2-13 0,-6 14 0,8-14 0,-8 17 0,4-10 0,-5 9 0,0-19 0,0 17 0,0-21 0,-2 25 0,2-10 0,-5 16 0,4-8 0,-4 9 0,4-5 0,-4 9 0,2-2 0,0 2 0,-2 0 0,2 0 0,0 3 0,0 2 0,4 3 0,-1 0 0,11 7 0,-4-2 0,13 8 0,5 0 0,-1-1 0,1 2 0,5-2 0,-3-1 0,13 4 0,-7-4-613,5 1 613,-17-8 0,15 4 0,-22-6 0,16 2 0,-18-3 0,9-2 0,-9 2 0,4-3 0,-10 1 0,2-1 0,-12-2 0,1 0 0,-6-2 613,0 2-613,-6-6 0,5 5 0,-4-2 0,5 3 0,-6-2 0,5 2 0,-6-2 0,6 2 0,-1-2 0,2 2 0,-2-2 0,2 2 0,-2 0 0,2 0 0,0 0 0,0 0 0,-2 0 0,2 2 0,-4-2 0,4 2 0,-4 2 0,0 0 0,0 4 0,-2-1 0,0 2 0,-2 0 0,-3 5 0,3-3 0,-7 5 0,8-3 0,-18 10 0,13-8 0,-17 8 0,16-12 0,-19 11 0,17-9 0,-17 6 0,22-11 0,-14 7 0,14-9 0,-19 10 0,15-9 0,-8 6 0,13-8 0,-2 1 0,4-2 0,-1 0 0,2-2 0,4 0 0,2 0 0,4-2 0,2 2 0,4-4 0,-1 2 0,2-2 0,-2 0 0,8 0 0,-7-2 0,11 0 0,-12 2 0,14-5 0,-11 3 0,15-7 0,-13 6 0,9-4 0,-10 3 0,14-7 0,-13 4 0,13-5 0,-11 7-6784,4-6 6784,0 7 0,7-12 0,-5 8 0,2-5 0,-9 7 0,5-5 0,-6 7 0,7-9 0,-6 8 0,-1-3 0,-2 2 6784,-2 0-6784,-2 4 0,-1-5 0,-2 6 0,-1-7 0,0 6 0,-1 0 0,0 0 0,-2 4 0,0-4 0,-2 2 0,0 0 0,-1 0 0,2 2 0,-7 0 0,5 0-6784,-10 0 6784,8 0 0,-14 0 0,11 0 0,-14 2 0,15 1 0,-19 3 0,18-1 6784,-18 1-6784,16-1 0,-10 2 0,7-2 0,0 2 0,1-2 0,6-1 0,-19 5 0,15-3 0,-14 4 0,15-4 0,3-1 0,1 0 0,10-4 0,3-1 0,3-2 0,-2-1 0,0 0 0,5-3 0,-3 1 0,11-6 0,-9 6 0,5-6 0,-6 6 0,3-6 0,-5 6 0,6-8 0,-6 6 0,5-5 0,-6 6 0,2-4 0,-5 5 0,2-2 0,-3 3 0,-1 1 0,-1 2 0,-4 2 0,0 0 0,-10 8 0,6-5 0,-9 7 0,9-5 0,-9 6 0,7-5 0,-13 5 0,7-5 0,-8 4 0,7-3 0,-1 2 0,6-5 0,-6 3 0,5-3 0,-1 1 0,8-2 0,-3 2 0,4-3 0,-5 4 0,6-6 0,2 2 0,6-3 0,1 0 0,6-1 0,-2-2 0,5-1 0,-3 0 0,11-4 0,-8 3 0,13-6 0,-14 6 0,9-5 0,-5 2 0,3-4 0,-4 3 0,0-3 0,-9 6 0,10-7 0,-11 7 0,7-5 0,-9 6 0,2 1 0,-5 3 0,-2 1 0,-3 1 0,0 2 0,-7 3 0,5-2 0,-10 6 0,8-5 0,-9 6 0,8-4 0,-6 3 0,6-2 0,-6 2 0,7-1 0,-10 3 0,12-4 0,-7 0 0,8-2 0,-2-2 0,4 1 0,-2-1 0,6-2 0,1-2 0,3 0 0,6-8 0,-5 5 0,5-4 0,-6 3 0,4-4 0,-4 3 0,5-4 0,-6 4 0,6-4 0,-7 4 0,6-3 0,-6 4 0,5-2 0,-4 4 0,2-4 0,-2 4 0,-2 2 0,0 0 0,-2 6 0,0-1 0,0 1 0,0-2 0,-2-2 0,0 3 0,0-2 0,-2 5 0,4-4 0,-4 4 0,4-3 0,-4 2 0,4-2 0,-2 1 0,2-2 0,-2 0 0,2 0 0,-2 0 0,2 0 0,0 1 0,5-3 0,-1 0 0,14-2 0,-9 0 0,8 0 0,-2 0 0,5 0 0,-6 0 0,0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48.3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266 0 24575,'6'2'0,"0"-2"0,-2 4 0,-1-2 0,-2 10 0,-4-3 0,0 5 0,-3-4 0,-7 6 0,4-3-6784,-13 8 6784,5-2-223,-17 5 223,13-6 0,-15 6 0,12-10 0,-4 3 0,8-5 0,3-1 0,7-3 0,0 0 0,1-2 6673,5 0-6673,6-3 334,5-2-334,5-1 0,-1 0 0,1 0 0,-4 0 0,3 0 0,15 0 0,-7 0 0,18 0 0,-14 0 0,15 0 0,-13 0 0,17 0 0,-23 0 0,19-1 0,-19 0 0,7-2 0,-14 2 0,8-4 0,-10 2 0,9-5 0,-12 6 0,4-5 0,-6 4 0,3-3 0,-6 2 0,4 0 0,-4 0 0,2-2 0,0 2 0,-1 0 0,-2 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48.6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1 237 8191,'4'8'0,"11"9"3390,-6-8-3390,11 7 0,-11-12 0,3 2 2984,-1-1-2984,8 2 1912,-1-2-1912,11 0 0,-6-2 6133,7 3-6133,-1-6 0,20 4 0,-15-4 0,59-7-309,-53 2 309,40-8 0,-49 5 0,26-9 0,-33 8 0,18-4 0,-33 5 0,8-6 0,-8 6 0,3-11 0,-6 12 0,-4-8 0,0 6 2274,-2-6-2274,-2 2 0,-10-13 0,4 11 0,-15-12 0,13 18 0,-15-7 0,11 8 0,-21-8 0,10 8 0,-42-4 0,30 4 0,-49 4-6784,50 1 6784,-18 3 0,25 0-1146,-14 8 1146,17-4-240,-13 9 240,23-8 0,-4 4 0,5 0 0,0 3 0,5-3 6097,4 0-6097,2-1 1681,4-3-1681,-2 3 392,2-4-392,2 0 0,2 6 0,2-5 0,3 5 0,2-3 0,-1-2 0,5 4 0,24 1 0,-17-4 0,26 6 0,-25-9-690,12 4 0,-18-6 0,2 3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49.0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17 201 8191,'-4'6'0,"0"2"5063,1 2-5063,0 1 2818,2 1-2818,0-2 1719,1-2-1719,1 1 0,4 1 0,-1-2 6784,7 6-6784,-3-5 0,10 3 0,-8-5 0,23 2 0,-18-6 0,15 4 0,-15-6 0,26 1 0,-13-2-6784,47-10 6784,-40 5 0,46-19-430,-52 13 430,37-12 0,-46 11 0,37-19 0,-36 16 0,14-10 0,-24 16 0,1-3 0,-4 3 0,1-2 0,-2-8 6571,-3 1-6571,1-4 643,-7 2-643,-1 10 0,-2-2 0,1 6 0,-10-6 0,6 7 0,-14-7 0,9 6 0,-33-3 0,18 5-6784,-28 0 6784,25 4-4537,-17 0 4537,16 0-3034,-36 6 3034,39-2-252,-37 10 252,46-10 0,-27 8 0,28-9 0,-9 6 2141,16-5-2141,-3 2 3969,6-2-3969,-2 0-3626,3 2 3626,0-1 4140,-4 4-4140,5-4 0,-5 9 0,10-9 1199,-2 5-1199,2-6 0,2 0 0,-2 2 0,2-2 6784,0 4-6784,0 0 0,0-1 0,0 3 0,0-6 0,0 0 0,0-2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49.4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1 177 24575,'15'0'0,"32"-3"0,-17 2-3610,24-2 3610,-19-1 0,21-1 0,-9 0 0,7 1 0,2 0 0,11-1 0,-2 0 0,1 0-5702,10 0 5702,18-3 0,-25 6-1670,0-6 1670,6 7-1362,2-4 1362,-3 3 0,2 0-2141,24-4 2141,-26 4 0,2-1 0,-11-2 0,-4 0 1516,33 0-1516,-22 1 0,12 1 0,-11-1 494,-21 1 0,-1 1-494,20-2 0,8 1 0,-12 1 0,5 0 0,6-4 0,-2-1 0,-12 5 0,-11-2 0,-3 0 0,-7 0 400,19 0-400,-27-1 0,23 0 0,-43 4 4407,9-1-4407,-17 0 1884,-3 2-1884,-5 0 3177,-1 2-3177,-2 0 2113,4 2-2113,-4-4 0,4 4 0,-4-3 0,4 2 0,-4-2 0,2 0 0,0-1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8:26.8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1638 24575,'1'-2'0,"2"-2"0,1 4 0,2-5 0,0 0 0,6-5 0,4-1 0,20-16 0,-6 10-5406,48-38 5406,-32 23 0,1-1 0,1 0 0,4-8 0,7-3 0,2-1 0,4-3 0,4-2 0,1 0 0,-3 0 0,7-4 0,2 0 0,4-2 0,-4 0 0,0 0 0,-3 4 0,-11 5 0,-1-1 0,13-8 0,1 1 0,1 1 0,4-1 0,-7 5 0,-2 3 0,-12 9 0,-9 7 0,1 1 0,3 5 0,-4-1 0,0 1 0,6 3 0,25-18 0,-49 27 0,9-7 0,-17 9 0,9-3 0,-8 3 0,4-1 0,-18 8 0,2-3 0,-10 5 0,2-1 0,-6 2 5406,0 1-5406,-4 0 0,0 0 0,-4 0 0,2 0 0,-3 0 0,6 0 0,0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50.7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458 158 24575,'-2'-5'0,"2"0"0,-2 3 0,2-4 0,-2 2 0,0-4 0,0 3 0,-2 0 0,4 1 0,-2 0 0,0-2 0,0 1 0,-2-2 0,0 2 0,2-1 0,-3 1 0,2-2 0,-7-1 0,4 0 0,-2 2 0,-5-3 0,7 4 0,-15-5 0,15 6 0,-12-2 0,12 4 0,-9-2 0,8 4 0,-6-2 0,1 0 0,-1 2 0,1-2 0,-4 2 0,7 0 0,-5 0 0,8 0 0,-1 0 0,2 2 0,-6-2 0,5 4 0,-5-4 0,5 2 0,-8 0 0,7 0 0,-8 2 0,8-1 0,-1 0 0,-1 0 0,4-1 0,-8 3 0,-2 0 0,4-1 0,-2 2 0,7-6 0,-4 4 0,1-4 0,-3 2 0,8-2 0,0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51.7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24470,'2'12'0,"-1"-3"52,4 6-52,-3-6 0,3 12 0,1-1 0,-3 4 0,3 4-678,-3-11 678,4 10 0,0-4 0,0 19 0,0-10 0,4 48 0,-4-47 0,3 33 0,-7-43 0,8 27 0,-7-22 0,7 18 0,-6-33 180,3 5-180,-4-13 26,0 2-26,0-7 0,-4 0 0,4-2 525,-2-9-525,2 5 0,-1-5 0,-2 9 0,-1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52.3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5710 0 8191,'-21'3'0,"-2"3"1310,-6-2-1310,0 3 0,-43 8 0,20-9 0,-35 10 0,32-11 0,-32 9 0,18 1 0,6-5 0,-5 0 0,9 0 0,-3 0 0,-23 1 0,-1-1-239,13-4 1,2-1 238,-3 3 0,2-1 0,18-4 0,-2 0-75,-17 3 1,-9 2 0,5-1 74,3-2 0,-4-1 0,-7 1 0,-16 0 0,0 1 0,13-2 0,1 0 0,0-2-122,14 0 0,-10-1 0,-5 0 0,4 1 0,12-1 122,-21 2 0,3-1 0,10-1 0,-11-1 0,1-1 0,12 1 268,-2 0 1,0 0-269,7 0 0,-11 0 0,1 0 0,10 0 0,-6 0 0,-1 0 0,2 0 0,-13 0 0,1 0 0,13 0 0,4 0 0,4 0 0,-2 0 0,-4 0 0,7 0 0,14 0 0,5 0 0,-2 0 0,-1 0-269,-14 0 1,-1 0 268,16 0 0,-3 0 0,-41-4 0,1-1 0,-4 3 0,19-7 0,3 1 0,8 6 822,-19-10-822,48 9 2332,-14-1-2332,37 2 0,-10 0 3591,19 2-3591,5-2 0,5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52.6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30 8191,'-4'37'0,"0"29"3624,4-29-3624,3 24 0,-2-27 0,9-3 0,1 17 0,9-14 0,11 23 0,-1-20 0,33 40 0,-22-39 1355,19 21-1355,-26-34 0,12 7 0,-9-5-1637,53 14 1637,-48-25 0,44 7 3684,-54-19-3684,24 0 0,-30-1 0,23-5 0,-33 0 0,13-4 0,-22 1 0,5-1 993,-8 0-993,0-5 1581,-2-4-1581,-10-10 0,3 9 0,-13-8 4609,2 8-4609,-7-11 0,-5 2 0,-26-28 0,8 16-1254,7 6 0,0-1 1254,-6-5 0,-10-3 0,-2-2-2480,8 2 2480,-1 5 0,3 1 0,12 5 0,-6-1 0,-1 0 0,-3-8 0,-4 0 0,2 3 0,17 12 0,-3-3 0,26 21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52.9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1 440 14557,'44'-32'0,"0"2"0,42-19 0,-27 16-1958,-14 8 0,-2 1 1958,5 1 0,13-12 0,-14 14 309,40-24-309,-38 25 942,32-9-942,-42 17 0,9 1 0,-6 0 944,-3 4-944,4 0 0,8 1 0,-24 4 4329,6-2-4329,-19 2 3722,-3 1-3722,5-1 2617,-5 0-2617,-1 1 1071,-4 0-1071,-4-1 0,-2 1 0,-2 0 0,-2 1 0,1 0 0,2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54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1084 195 15801,'-27'21'0,"4"-4"0,-28 26 0,19-19 0,-30 22 0,27-17 0,-2-3 0,-22 20 0,16-16 0,-16 11 0,16-10 0,4-4 0,-24 15 0,-5 2 0,2-3 0,-12 12-576,32-28 576,-7 11 0,-5-4 0,28-10 0,-24 12 0,39-24 2509,-10 5-2509,17-11 1459,-1 2-1459,9-4 2265,0-1-2265,4-2 0,-2-3 0,2 4 3117,-2-4-3117,4 2 0,1-2 0,-3 0 0,3 0 0,-4 2 0,5-2 0,-5 2 0,2 0 0,-3 0 0,2 2 0,-1 2 0,0 0 0,0 2 0,-1 2 0,2-1 0,-2 1 0,2 7 0,0-5 0,2 15 0,-2-13 0,5 12 0,-5-12 0,6 15 0,-4-14 0,4 18 0,2-8 0,5 22 0,-5-9-2154,12 21 2154,-8-10 0,9 13-857,-6-13 857,3 4 0,-6-18 0,21 32 0,-13-25 0,6 7 0,0 0-1352,-3-6 1352,34 36 0,-38-46 0,40 30 0,-35-32 0,31 22 0,-37-30 0,18 12 0,-22-18 0,18 11 0,-18-15 1895,12 2-1895,-17-6 883,7-3-883,-12 0 1585,5-4-1585,-8 2 0,3-6 0,-4 2 0,2-6 0,-4 3 0,2-8 0,-4 8 0,5-14 0,-2 8 0,2-16 0,-2 11 0,1-15 0,-1 16 0,3-25 0,4 16-1861,5-47 1861,1 30 0,8-43-2290,1 20 2290,6-25 0,-4 18 0,7-20 0,-11 39 0,-1-4 0,-1 0 0,5-3 0,1-10 0,0-1 0,-5 12-1857,2 1 1,-2 2 1856,-7 8 0,9-18 0,-10 25 0,1-10 0,0-2 0,2-4 0,-3 7 0,-2 3 0,-4 13 0,-1-7 0,-1 3 0,-2-5 1261,-2 17-1261,-2 2 1946,0 15-1946,0-10 4657,0 10-4657,0-7 0,-1 10 0,0-4 0,-2 7 0,0-4 0,-1 7 0,0-2 0,2 7 0,-2 0 0,2 0 0,-2 6 0,0-5 0,0 3 0,2-3 0,-5 16 0,3-6 0,-6 15 0,7-8 0,-6 19 0,5-9 0,-5 18 0,5-19 0,-3 23 0,6-14 0,-9 47-1578,8-37 1578,-5 6 0,0 0 0,1-5 0,-6 42 0,5-53 0,0 33 0,0-37 0,2 19 0,1-32-600,-2 10 600,5-18 0,-5 11 0,4-17 0,-2 6 0,-2-4 0,0 3 0,-1-5 1528,2 2-1528,1-6 650,-6 10-650,5-9 0,-5 8 0,6-10 0,-3 8 0,-2-2 0,-5 9 0,5-6 0,-6 8 0,8-11 0,-6 9 0,6-10 0,-4 5 0,4-2 0,-3 1 0,4-1 0,-3 0 0,4-5 0,-3 0 0,6-6 0,0-2 0,4-6 0,0 0 0,5-17 0,-2 9 0,4-17 0,-1 14-6784,4-23 6784,-2 15-4537,4-41 4537,-6 26-1089,0-8 0,-1-2 1089,-1-1 0,-2 0 0,-1 0 0,-3-2 0,0-15-144,0 21 144,-14-39 0,5 40 705,-9-26-705,4 44 0,2 8 3735,-1 1-3735,-8 1 0,11 11 0,-24-5 0,18 10 3520,-13-1-3520,-5 4 0,-11 4-520,-2-3 520,-25 10 0,31-6 0,-14 8 0,-1 1 0,7 1 1606,-5 0 1,4 1-1607,16-1 0,-26 10 0,34-10 0,-22 13 0,31-13 0,-12 6 0,17-6 1018,2-4-1018,4 1 1972,4-6-1972,2 0 0,6 0 0,-3-1 0,10 3 0,-2-6 0,18 4 0,-4-2-6784,31-1 6784,-17 0 0,54-3-1167,-41 0 1167,47-3 0,-52 2 0,45-10 0,-41 9 0,24-8 0,-39 6 0,-6 0 0,-8 1 0,-1 1 0,-9 2 0,1 0 0,-15 2 6207,1 2-6207,-4-2 1744,1 4-1744,-22 11 0,13-5 0,-19 14 0,23-18 0,-2 8 0,3-8 0,0 7 0,3-6 0,0 7 0,2-7 0,1 10 0,0-6 0,2 27 0,0-20 0,0 30 0,4-26 0,3 38 0,-2-21-2357,8 34 2357,-11-35 0,16 51 0,-11-45 0,3 3 0,0 0 0,-1-1 0,2 1 0,2 0 0,1-3 0,13 45 0,-11-57 0,14 29 0,-15-36 0,28 28-696,-25-37 696,24 24 0,-24-31 0,21 13 0,-20-17 0,17 5 0,-19-9-249,13-1 249,-16-2 0,7 0 0,-15 0 2234,4-4-2234,-7 2 775,2-6-775,-4 4 293,-1-6-293,-1 5 0,-4-6 0,2 6 0,-8-10 0,4 8 0,-12-9 0,6 6-6784,-10-5 6784,10 7-566,-19-15 566,20 16 0,-24-17 0,22 17 0,-9-9 0,11 11 0,-2-6 0,2 4 0,0-3 0,1 4 0,5 2 0,5 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55.9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0 8191,'1'12'0,"0"3"5063,3-2-5063,-3-1 2818,3 7-2818,-3-6 1719,3 6-1719,2 14 0,-1-13 6784,1 17-6784,-2-14 0,-1 2 0,-1-2 0,3 0 0,-5-10 0,2 9 0,-2-12 0,0 8 0,0-10 0,0 8 0,0-7 0,0 7 0,-1-9 0,0 4 0,-2-6 0,0 8 0,-1-7 0,0 5 0,0-6 0,2 0 0,-1 0 0,0-3 0,1 1 0,-1-2 0,0 1 0,-3-2 0,2 0 0,-2-2 0,4 1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56.2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1 310 24575,'8'-2'0,"0"1"0,11-5 0,-5 3 0,6-1 0,-6-1 0,2 3 0,1-3 0,16-7 0,-14 5 0,10-5 0,-6 2 0,-6 2 0,12-7 0,2-3 0,-8 5 0,9-8 0,-15 7 0,3-1 0,-4 2-6784,0-1 6784,-9 5 0,6-6 0,-8 6 0,5-5 0,-7 6 0,4-8 0,-6 9 0,2-6 0,-3 8 6784,-1-1-6784,-2 2 0,-1 2 0,0 0 0,-5 2 0,4 0 0,-8 6 0,8-5 0,-5 10 0,6-8 0,-6 14 0,5-9 0,-4 13 0,4-12 0,-3 8 0,3-4 0,-1-1 0,-1 7 0,-2 5 0,4-2 0,-3 4 0,8-13 0,-2 2 0,0-4 0,2 4 0,-2-4 0,2 1 0,0-2 0,0-1 0,2 6 0,0-7 0,2 7 0,-1-10 0,2 4 0,-4-4 0,8 5 0,-6-7 0,9 6 0,-7-8 0,2 2 0,-1-1 0,2-1 0,1 0 0,6-2 0,-7-2 0,9-4 0,-10 4 0,5-6 0,-5 6 0,-3-1 0,-3 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56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1 358 8191,'8'-5'0,"3"-3"5063,-2 5-5063,6-7 0,-2 4 0,-1-3 0,0 2 2818,6-7-2818,-7 4 0,8-4 1719,-8 5-1719,8-13 0,-5 9 0,6-16 0,-13 19 0,1-5 6784,-4 7-6784,4-13 0,-3 12 0,1-13 0,-4 17 0,-4-3 0,2 4 0,-6 0 0,3 2 0,-6-2 0,4 4 0,-2-2 0,-1 4 0,-1 2 0,-1 1 0,-4 6 0,5-4 0,-8 16 0,6-9 0,-5 12 0,5-9 0,-8 22 0,4-12 0,-1 10 0,6-15 0,3 5 0,4-9 0,-3 11 0,5-15 0,0 9 0,1-12 0,5 11 0,-2-12 0,5 2 0,-2-6 0,4-1 0,-1 0 0,13-1 0,-7-2 0,14-2 0,-5-2 0,13-4 0,-11-3 0,21-7 0,-26 7-6784,32-14 6784,-33 13 0,22-16-926,-5 6 926,7-10 0,10-3 0,11-15 0,-23 16 0,5-2 0,-19 9 0,-8 7 0,4-6 0,-6 9 0,-7 0 0,0 5 0,3-9 0,-3 6 6325,1-3-6325,-3 3 1385,-4 4-1385,1-4 0,-4 5 0,2 1 0,-4 3 0,0 7 0,0-2 0,-4 5 0,2 2 0,-2-1 0,0 10 0,2-4 0,-2 14 0,4-9 0,-2 11 0,4-5 0,1 4 0,2-4 0,1-5 0,-1-4 0,6 11 0,-3-11 0,11 18 0,-10-22 0,11 13 0,-10-15 0,10 7 0,-10-9 0,8 0 0,-10-4 0,1-1 0,-2-2 0,3-2 0,-2 0 0,1-4 0,-7-1 0,2-4 0,-3 2 0,0-7 0,-1 7 0,-3-13 0,0 11 0,-12-21 0,8 17 0,-12-14 0,12 16 0,-9-9 0,8 12 0,-10-12 0,10 12 0,-5-7 0,9 10 0,-2 1 0,2 3 0,2 4 0,0-1 0,2 4 0,0 2 0,0-1 0,8 15 0,-5-11 0,15 23 0,-9-18 0,10 12 0,-8-9 0,7 5 0,-7-8 0,15 14 0,-12-16 0,16 15 0,-10-12-522,0 0 522,-1-4 0,17 6 0,-9-8 0,11 5 0,-17-10 0,2-2 0,-6-2 0,26-2 0,-22-1 0,22-4 0,-29 0 0,18-9 0,-20 6 0,19-14 0,-20 13 0,8-10 0,-8 5 0,7-14 0,-6 8 0,10-27 0,-15 28 130,6-14 1,-10 26-1,-1 3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57.7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362 0 24575,'0'14'0,"0"-3"0,0 12 0,0-9 0,0 5 0,0-4 0,0 1 0,0 0 0,0 14 0,0-12 0,2 15 0,-1-15 0,3 8 0,-1-10 0,4 14 0,-4-12 0,3 5 0,-3-12 0,1 1 0,0-3 0,-1 2 0,1-3 0,0 4 0,0-5 0,6 10 0,-5-13 0,3 7 0,-6-14 0,0 1 0,-4-8 0,0 3 0,-2-1 0,-6-3 0,3 5 0,-6-9 0,4 9 0,-11-8 0,6 6 0,-19-9 0,14 12 0,-6-5 0,2 7 0,-8-2 0,5 2 0,-3 0 0,14 3 0,-11 5 0,8-2 0,-15 9 0,15-4 0,-2 5 0,10-5 0,1 2 0,4-2 0,-4 10 0,4-8 0,1 12 0,2-12 0,5 13 0,-1-13 0,6 8 0,1-5 0,1 0 0,0-3 0,-1-2 0,2-3 0,8 6 0,5-2 0,19 2 0,-9-6 0,7-1 0,-12-1 0,38-2 0,15-6-3052,7-1 3052,-34-3 0,-4-2 0,4-3 0,36-11-1234,-23 3 1234,-17 4 0,1 0 0,17-6 0,6-10 0,-44 19 0,16-17 0,-29 19 0,18-18 0,-29 23 0,7-11 2836,-12 12-2836,2-3 1450,-4 4-1450,0 1 0,-2 0 0,-2-1 0,0 4 0,-7 0 0,5 2 0,-12 2 0,6 1 0,-4 1 0,5 1 0,-8 10 0,7-3-6784,-12 13 6784,16-12-503,-10 19 503,12-16 0,-9 20 0,10-22-191,-2 18 191,4-17 0,1 11 0,2-13 0,4 4 0,-1-7 6440,8 5-6440,-4-8 740,9 1-740,-7-6 0,6 2 0,-6-4 298,20 0-298,-16-3 0,28-3 0,-25 1 0,26-3 0,-26 5 0,12-2 0,-16 3 0,1 1 0,-2-1 0,1 2 0,-5 0 0,5 0 0,-8 0 0,2 5 0,-2-3 0,-2 9 0,0-8 0,-4 6 0,0-4 0,0 1 0,-2 0 0,0-2 0,0 0 0,-2-2 0,2-2 0,2-2 0,0 0 0,0-2 0,0-14 0,-2 9 0,-1-25 0,3 19 0,-2-18 0,0 10 0,1-14 0,-3 12-1189,6-16 1189,-3 23 0,3-23 0,0 25 0,4-29 0,0 29 0,7-21 0,-3 24 0,13-10 0,-10 13 0,24-14 0,-20 15 0,26-8 0,3 4-5901,21 1 5901,-5-3 0,20 7-1136,-33-1 1136,8 6 0,0 2 0,0-3 0,16 3 0,-1 2 0,-15-1-763,0 2 0,0 0 763,-8-1 0,40 13 0,-44-9 0,17 6 0,-31-4 0,4 0 0,-9 0 0,4 6 0,-15-8 0,-3 3 0,-6-4 4727,-4 4-4727,-2-3 1434,-2 1-1434,-5-1 3591,1-2-3591,-9 5-6784,-13 5 6784,1-4 0,-48 13-71,33-9 0,-12 0 1,38-6-1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8:27.6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 5 8191,'-8'0'0,"0"0"5063,2 0-5063,-6-2 2818,7 1-2818,-4 0 1719,-1 1-1719,5 0 6784,-6 0-6784,4 0 0,3 1 0,2 0 0,4 1 0,2 0 0,10 3 0,-6 0 0,11 5 0,-10-5 0,10 4 0,-6-3 0,7 3 0,-4-3 0,7 4 0,-9-4 0,12 4 0,-16-5 0,15 5 0,-14-5 0,15 6 0,-16-6 0,5 1 0,-4 1 0,9 4 0,-3-2 0,27 15 0,-23-15 0,22 17 0,-26-17 0,16 12 0,-18-10 0,14 7 0,-19-9 0,3 0 0,-4 1 0,2 0 0,-2-1 0,2 4 0,-8-8 0,3 5 0,-6-6 0,2 4 0,-2-3 0,-2 1 0,2-2 0,-6 2 0,4-2 0,-8 6 0,5-7 0,-6 6 0,4-6 0,-10 6 0,7-4 0,-12 8 0,9-8 0,-17 13 0,12-8 0,-15 9 0,10-6 0,-23 14 0,13-9 0,0 2 0,21-14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58.4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0 192 24575,'7'0'0,"-1"0"0,-2 0 0,2 0 0,0 0 0,9-2 0,-2 1 0,13-1 0,9 2 0,3-4 0,55-1-1748,-34-3 1748,17 3 0,3 0-3107,4-4 3107,-6 2 0,14 0 0,-10 1-2588,-22 2 0,0 0 2588,10-2 0,7-1 0,-8 1-884,-16 3 0,-1 0 884,15 0 0,7-1 0,-4 0-1167,1-1 0,0-1 1167,-1 4 0,4 0 0,-6 0 6,-6 0 0,0-1-6,10 0 0,7-1 0,-6 1 456,1 2 1,4 0-457,-3-1 0,12-1 0,-1 0 0,-11 1-709,-2 2 0,-4 0 709,1 0 0,4 0 0,-7 0 0,-14 0 0,-1 0 0,37 0 0,0 0 0,-31 0 0,1 0-348,38 0 0,-3 0 348,-5 0 154,-13-2 0,0 0-154,19 1 0,-28-3 0,-3 0 0,2 3 0,-11-6 0,-31 6 0,-2-2 1957,-5 0-1957,1 1 0,-6-1 1736,2 0-1736,-10 1 1134,4-1 0,-6 1 0,3 2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8:19.6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68 24575,'4'-3'0,"22"-2"0,-12 4 0,14-3 0,-20 4 0,8-2 0,-5 2 0,15-3 0,-13 1 0,10 1 0,-7-1 0,23 0 0,-18 1-6784,27-3 6784,-29 3-1247,35-4 1247,-32 2 0,38-1 0,-34 2 0,36-2 0,-28 0 0,33 0 0,-33 1 0,39 3 0,-37 0 0,18 0 0,-25 0 0,33 0 0,-31 0 0,29 0 0,-36 0 0,6 0 0,-9-2 0,8 2 0,-18-2 0,11 0 0,-15 2 1541,5-2 1,-10 2 0,2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8:49.1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1 999 24575,'1'5'0,"2"1"0,1 6 0,-2-4 0,5 11 0,-4-10 0,3 8 0,-2-9 0,-4-4 0,6 6 0,-5-3 0,4 5 0,-2-4 0,2 8 0,-2-9 0,3 10 0,-4-11 0,4 10 0,-3-8 0,0 4 0,-1-4 0,2 4 0,1-5 0,-1 8 0,-1-10 0,-2 5 0,3-6 0,-4 2 0,2-2 0,0 1 0,-2-1 0,2-4 0,-2-2 0,0-3 0,2-2 0,-2 2 0,2-6 0,-2 6 0,0-8 0,0 6 0,0-6 0,0 3 0,0-12 0,0 12 0,0-16 0,0 13 0,0-17 0,0 16 0,-2-15 0,1 16 0,-1-14 0,2 10 0,0-6 0,-2 11 0,2-4 0,-2 9 0,0-9 0,2 10 0,-2-7 0,0 10 0,2-6 0,-2 10 0,2-4 0,0 7 0,0 2 0,0 0 0,0 8 0,2-5 0,-2 8 0,2-8 0,2 23 0,-2-15 0,4 13 0,-3-3 0,2-4 0,0 7 0,5 6 0,-4-17 0,8 21 0,-8-25 0,3 10 0,-5-16 0,4 10 0,-3-9 0,5 11 0,-6-12 0,4 9 0,-3-11 0,1 2 0,-4-5 0,2 2 0,-4-5 0,2 1 0,-4-6 0,2 0 0,-4-2 0,4 1 0,-2-4 0,0 4 0,2-4 0,-2 4 0,2-1 0,0 1 0,0 0 0,-2 1 0,1-1 0,0 0 0,1-1 0,0 0 0,0 2 0,0 0 0,0 0 0,-2-2 0,1 5 0,0 2 0,1 5 0,2 2 0,-2 1 0,2-3 0,0 4 0,-2-5 0,2 2 0,-2-3 0,2 1 0,0-3 0,0-2 0,4-6 0,0-3 0,1 1 0,4-3 0,-6 4 0,10-10 0,-7 7 0,10-12 0,-2 6 0,22-26 0,-12 15-6784,29-25 6784,-24 22 0,37-34-1166,-31 24 1166,-1 5 0,0 0 0,-2-2 0,5 0 0,1-1 0,2-3 0,-3 1 0,1 1 0,-3 2 0,0 0 0,0 0 0,-1-3 0,-1 3 0,-1 1 0,-1 2 0,29-39 0,-27 37 0,16-30 0,-31 39 0,17-23 0,-23 30-769,13-18 769,-17 25 0,3-9 0,-6 13 0,5-12 0,-7 14 5826,3-7-5826,-6 10 1636,2-2-1636,-6 6 1257,2-2-1257,-4 6 0,0 0 0,-2 4 0,-7 12 0,5-8 0,-18 30 0,16-25 0,-24 39-1305,13-27 1305,-28 54-5061,19-37 5061,-13 24 0,18-28-404,0-8 404,-17 25 0,12-17 0,0 1 0,-4 4-2039,5-5 1,0-1 2038,-24 31 0,-2 0 571,32-49-571,-2 7 0,10-14 0,-5 6 0,10-12 3660,-9 7-3660,10-10 408,-3 1-408,8-4 6041,-2-2-6041,6-2 167,-2-6-167,2-4 0,2-4 0,0 1 0,6-9 0,-2 8 0,5-16 0,-3 13 0,5-12 0,-2 12 0,0-12 0,4 5 0,-3-5 0,15-14 0,-11 11 0,17-25 0,-7 11-433,-1 6 433,6-5 0,-19 31 0,16-21 0,-20 23 0,13-11 0,-15 14 0,5-3 0,-5 6 0,2-4 0,-3 6 433,0 0-433,-6 2 0,-1 6 0,-3-2 0,0 4 0,-5 2 0,3-1 0,-10 6 0,7-4 0,-7 7 0,2-1 0,-11 12 0,2-4 0,-6 8 0,8-9-6784,-13 17 6784,10-14 0,-32 33-705,27-26 705,-26 22 0,29-19 0,-24 17 0,28-23 0,-33 26 0,40-35 0,-23 17 0,32-27 0,-5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1:00.8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24575,'4'4'0,"-2"0"0,4 11 0,-3-6 0,4 11 0,-2-8 0,7 17 0,-4-4 0,6 6 0,0 4 0,6 3 0,-4-5-2465,15 18 2465,-18-32 0,33 34-1292,-19-28 1292,31 28 0,-24-30 0,15 15 0,-15-16 0,30 16 0,-26-15 0,29 11 0,-35-18 0,30 9 0,-34-13 0,26 5 0,-29-10 0,18 6 0,-18-8 0,1 4 0,-11-9 0,1 2 0,-4-2 0,8 0 0,-16 0 0,6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1:01.1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1031 1 24575,'-4'2'0,"0"0"0,-3 6 0,2-3 0,-5 4 0,4-2 0,-2-1 0,0 2 0,0-2 0,-12 14 0,6-8 0,-24 25 0,19-22 0,-33 36-1580,31-34 1580,-39 39-5524,30-33 5524,-18 17 0,-1-3-799,11-5 799,-29 17 0,-1-4 0,8-5 0,12-16 0,3-1 0,12-2 0,-33 12 0,35-18 0,-8 5 0,13-7 0,4-3 0,13-4 1051,-4 3-1051,3-3 5628,-3 4-5628,3-3 1224,2-1-1224,2-2-1696,2 0 0,2-2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1:09.7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24575,'11'6'0,"-3"-3"0,4 7 0,-6-6 0,4 11 0,-4-7 0,14 18 0,-10-12 0,16 19 0,-9-12 0,16 19-434,-15-22 434,11 13 0,-14-15 0,24 20 0,-13-11-1235,24 17 1235,-25-18 0,36 21 0,-35-24 0,42 28 0,-44-29 0,22 12 0,-26-18 0,6 4 0,-13-11 0,11 8 0,-14-10 0,7 4 407,-9-5-407,1 0 0,-3-2 0,0 0 315,-2-2 1,-2 0-1,0 0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1:09.9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682 0 24575,'-8'8'0,"3"-1"0,-3 1 0,3 0 0,0-3 0,-4 6 0,2-4 0,-3 5 0,2-4 0,-14 10 0,4-1 0,-25 18 0,20-16-5443,-11 11 5443,15-13 0,-15 11-1390,9-5 1390,-21 11-234,6 1 234,-17 15 0,18-17-582,-6 8 582,15-14 0,-4 5 0,4-4 0,2 8 0,13-20 0,-3 10 0,11-14 0,1 0 0,4-7 0,0-2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1:10.8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34 24575,'4'2'0,"2"3"0,0-2 0,4 3 0,-3-2 0,3 0 0,-4 0 0,6 1 0,16 8 0,-8-6 0,24 8 0,-19-8-2722,29 4 1,7 2 2721,0-1 0,20 6 0,4-1 0,0-5 0,-28-2 0,1-1-1344,-10-3 0,5-1 1344,22 2 0,13 0 0,-7-1-1496,-7 1 0,5 0 1496,9-1 0,16-1 0,1 1 0,-17-2-1550,-7 0 1,-2-2 1549,-4 0 0,11 0 0,-1-1 0,-11-1-280,5 1 1,-4-2 279,-6 2 0,4-1 0,-5-1-529,0-1 0,2-1 529,16 0 0,10-1 0,-7 0-273,-6-2 1,3-1 272,0 0 0,13-1 0,0-1 0,-14 2 281,-6 0 1,-1-1-282,-5 0 0,12-1 0,-2-1 0,-12 2 0,-4-1 0,-2 0 0,15-1 0,8 0 0,-13 0 0,17-7 0,-12 3 0,-6 1 0,-24 3 0,23-9 0,-49 12 0,5-1 2308,-15-2-2308,-6 4 3451,-6-5-3451,-5 8 1290,-6-4 0,6 6 0,-3-3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1:11.3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363 0 24575,'-4'5'0,"0"0"0,0-2 0,0 1 0,0 0 0,-2 2 0,-6 4 0,3-3 0,-5 4 0,-7-1 0,9-1 0,-13 0 0,-21 10 0,22-10 0,-25 8 0,34-12 0,-7 1 0,1-2 0,-6 1 0,7 0 0,8-2 0,5-1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1:11.9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0 827 24575,'3'7'0,"0"4"0,-2-4 0,2 5 0,0-4 0,-1 4 0,2-3 0,-2 2 0,8 15 0,-3-10 0,6 17 0,-8-20 0,6 12 0,-5-14 0,12 21 0,-12-20 0,15 21 0,-13-23 0,9 13 0,-9-16 0,6 6 0,-7-8 0,8 5 0,-8-8 0,19 4 0,-14-6 0,14 0 0,-17-2 0,19-10 0,-12 3 0,23-16 0,-18 8-2178,39-41 2178,-14 4-3081,19-16 3081,-18 10 0,-15 19 0,20-24 0,1-17 0,-5 14 0,-19 21 0,-4 3 0,-7 4 0,11-22-452,-12 6 452,2-22 0,-7 22-1418,-1-24 1418,-7 46 0,-1-12 1588,-1 24-1588,-1 4 3025,1 4-3025,-2 6 549,0 0-549,0 4 1967,0 4-1967,0 2 0,0 3 0,0 1 0,0-2 0,0 0 0,0-2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8:28.3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706 1481 24575,'-4'-4'0,"2"1"0,-2-1 0,4 1 0,-6-7 0,4 3 0,-4-7 0,0-1 0,1 2 0,1-7 0,-3-2 0,3-1 0,-9-14 0,4 1 0,-14-20-605,9 16 605,-24-51-3292,13 37 0,0 0 3292,3 7 0,0-1 0,-9-20 0,1 6 0,3 14-2057,-2-7 1,0 0 2056,2 1-1520,-3 4 0,1 0 1520,8 4 0,-31-30-117,32 35 117,-18-12 0,26 23 0,-6 3 0,10 5 0,-11-8 0,12 12 0,-6-5 2983,8 12-2983,0-3 4036,0 3-4036,-1-3 6459,4 6-6459,0 2 245,2 2 0,0 2 0,0 0 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8:57.0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3420 0 8191,'3'50'0,"-3"-2"3887,3-1-3887,-3 1 0,0-29 0,-3 22 0,0-16 0,-3 12 0,0-14 0,0 5 0,-6 10 0,4-11 2945,-6 9-2945,7-15 0,-9 7 0,5-4-2377,-17 19 2377,14-24 0,-18 23 3474,17-26-3474,-23 18 553,4-10-553,-39 17 0,22-13-2084,4-8 1,1-2 2083,-2-2 0,-15 0 0,-3 1 2269,-3 0-2269,-3-5 0,0-1 0,-3 4 0,13-10 0,-1 0-1738,-13 0 1738,7 0 0,1-1 0,-11-3 0,16-1 0,-11 0 0,7 0-2818,-32-1 2818,16-3 0,-3-1 0,13-1 0,3-2 0,9 0 0,-1-1 0,-14-1 0,0 0-59,20 2 0,5 1 59,-30-3 0,31 3 0,-2 0 0,-4-3 0,-1 0 0,-7 0 0,1 0 0,15 0 0,-2 0 0,-27-3 0,5 1 0,12 1 0,-6 0 0,4 2 0,22 1 0,-23-1 1622,31 4-1622,-7-2 0,26 5 3778,-5-2-3778,10 1 5649,3 2-5649,5 1 3425,8 0-3425,-3 0 0,4 0 0,1 0 0,3 0 0,6 2 0,-2-2 0,22 5 0,-13-1 0,30-1 0,-24 0 0,47 1-2164,-34-4 2164,47 7-6067,-44-6 6067,19 3 0,-24-4-2029,20 0 0,3 0 2029,2 0-1357,9 0 1,1 0 1356,-11 0-597,1 0 0,2 0 597,11 0 179,-8-1 1,-2-2-180,4-2 0,-3 0 0,0 0 0,9-5 0,-8 4 0,-2-1 98,-2-4-98,24-3 1419,-11-3-1419,-24 5 0,1 0 1332,34-9-1332,-20 5 0,-4 0 0,-10 0 0,-8 2 0,-3 0 0,-2 0 0,16-7 0,-24 8 0,-2 0 0,-2-2 3231,-5 2-3231,3-2 4705,-6 1-4705,-15 6 0,2 1 0,-8 2 1549,5-2-1549,-7 2 2285,0-1-2285,-3 2 861,-1 0-861,-2 2 357,1-2-357,-3 2 0,2 0 0,-1-2 0,2 4 0,2-2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0:04.0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 24575,'10'-2'0,"-3"-1"0,-2 2 0,-1-1-8503,6 2 8503,1 0 1719,1 0-1719,-2 0 0,9 0 0,20-2 0,-11 1 0,32-1 0,-33 2-1250,22 0 1250,-18 0 0,36 4 0,-30-3 0,37 3 6165,-42-4-6165,35 3 0,-31-2 0,18 2 0,-12-3 0,4 2 0,-7-1 0,0 1 0,-22-2 0,6 0 0,-10 0 0,5 0 0,-12 0 0,4 0 0,-5 0 1869,0-2-1869,0 2 0,-3-4 0,1 4 0,0-4 0,1 4 0,0-2 0,4 0 0,-3 2 0,2-2 0,-3 2 0,2 0 0,1 0 0,1 0 0,-2 0 0,4 0 0,-5 0 0,4 0 0,-4 0 0,1 0 0,-2 0 0,0 0 0,0 0 0,-3 0 0,-4 0 0,-1 0 0,-2 0 0,2 0 0,-2 0 0,2 0 0,-6 0 0,6 0 0,-6 0 0,6 0 0,-9 0 0,7 0 0,-9 0 0,10 2 0,-10-2 0,9 2 0,-7-2 0,7 0 0,-4 0 0,3 0 0,0 0 0,3 0 0,0 0 0,0 0 0,3 0 0,5 0 0,1 0 0,3 0 0,-4 0 0,0 0 0,1-2 0,4 2 0,-3-2 0,3 2 0,-3 0 0,-1 0 0,2 0 0,1 0 0,-1 0 0,3 0 0,-2 0 0,4 0 0,-3 0 0,5 0 0,-9 0 0,2 2 0,-3-2 0,1 2 0,-3-2 0,0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0:04.9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97 24575,'7'0'0,"-2"0"0,-1 0 0,0 0 0,0 0 0,2 2 0,1-1 0,2 1 0,0-2 0,8 0 0,-4 0 0,10 0 0,-6 2 0,22-2 0,-19 3 0,28-3 0,-23 0 0,42 0 0,-30 0-1898,42 0 1898,-40 0 0,54 0 0,-35 0 0,4 0 0,0 0 0,3 0-4326,29 0 4326,-39 0 0,-3 0 0,1 0 0,15 0 0,-3-2 0,0 0 0,2 1 0,-14-4 0,1 1 0,20 3-2361,-6-3 0,1 0 2361,7 3 0,7-3 0,0-1-1012,-14 0 1012,0 3 0,-2-2 0,-5-4 0,-1 6 0,2-1 0,3-2-1013,2 1 1,1 1 1012,-4 2 0,-15-3 0,0 1 1668,1 2-1668,17-3 0,-23 0 0,30 3 0,-39-2 0,23-1 4044,-40 4-4044,20-4 0,-21 2 0,8 1 0,-13-1 1449,2 2-1449,-10-2 6086,4 2-6086,-6-2 736,-3 2-736,-2 0 0,-3 0 0,-1 0 0,4 0 0,0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0:06.3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 24575,'1'0'0,"0"0"0,5 0 0,-2 0 0,0 0 0,4 0 0,1 0 0,1 0 0,7-2 0,-4 2 0,20-2 0,-8 2 0,25 0 0,-12 0 0,43-3-1356,-25 2 1356,6-1 0,1 1-2294,10 1 2294,-10 0 0,-1 0 0,6 0 0,3 0 0,0 0 0,0 0-2384,3 0 1,0 0 2383,-11 0 0,7 0 0,2 0 0,4 0 0,-8 0 0,1 0 0,5 0 0,-8-1 0,-1 2 0,9 3 0,-8-4 0,-2 1 0,-2 3 0,0-4 0,0 0 0,5 0 0,-10 2 0,-2 0-462,-2-1 462,40 2 0,-49-3 0,22 0 0,-24 0 0,3 0 823,0 0-823,17 0 0,-28 0 0,21 0 0,-17 0 0,0 0 1693,-2 0-1693,-5 0 0,-2 0 0,9 3 0,-7-3 0,7 3 0,-15-3 4926,5 0-4926,-10 0 0,9 0 0,-10 0 0,17 0 0,4 0 0,8 3 0,-3-2 0,6 2 0,-17-3 0,23 3 0,-23-2 0,36 5 0,-39-5 0,37 2 758,-40-3-758,36 0 0,-34 0 0,26 0 0,-30 0 0,26 3 0,-17-3 0,10 3 0,-20-3 0,10 0 0,-14 0 0,10 0 0,-15 0 0,11 0 0,-14 0 0,11 0 0,-9 0 0,7 0 0,-7 0 0,9 0 0,-12 0 679,5 0-679,-3 0 0,11 0 0,-8 0 0,18 2 0,-22-1 0,11 1 0,-13-2 0,7 0 0,-7 0 0,6 2 0,-8-2 0,14 4 0,-14-4 0,10 2 0,-11-2 0,2 0 0,0 2 0,-3-3 0,-3 0 0,-4-1 0,-3-2 0,1 4 0,0-2 0,2 0 0,-1 2 0,2-4 0,-2 4 0,0-4 0,1 2 0,-1 0 0,2-2 0,-1 4 0,2-2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0:12.0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24575,'10'0'0,"-2"0"0,10 0 0,-10 0 0,7 0 0,-5 0 0,-1 2 0,17-2 0,-14 4 0,20-4 0,-21 2 0,25 1 0,-21-1 0,27 1 0,-17 0 0,30 0-969,-22-2 969,34 6 0,-27-6 0,52 2-1670,-34-3 1670,7 2 0,1 1-1922,0-2 1922,0 1 0,-2 0 0,0-2 0,9 0 0,2 0 0,-4 0-1798,-9 0 1,-1 0 1797,-4 0 0,13 2 0,2 0 0,4-1 0,5 1 0,-2 0 0,-17-2 0,0 0 0,0 0 0,-1 0 0,-5 0 0,-2 0-189,-7 0 189,52 0 0,-53 0-1889,45 0 1889,-57 0 0,27 0 1237,-29 0-1237,23 0 0,-28 0 0,12-2 0,-23 2 0,11-2 0,-13 2 0,6 0 0,-11 0 3349,3 0-3349,-6 0 980,8-2-980,-9 2 0,5-2 4668,-6 2-4668,4 0 0,-3 0 0,2 0 0,-4-2 0,0 2 0,-1-2 0,3 2 0,-3-2 0,0 2 0,-2-2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0:15.0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24575,'7'2'0,"6"-2"0,-5 2 0,4-2 0,-6 0 0,-1 0 0,9 0 0,-1 0 0,4 0 0,11 2 0,-12-1 0,20 1 0,-13-2 0,27 0 0,-16 3-2919,27-2 2919,-28 2 0,46-3 0,-35 4 0,49-3 0,-46 3 0,39 0 0,-13-3 0,25 2 0,-19-3 0,15 0 0,-34 0 0,-1 0 0,0 0 0,8 0-2909,-5 0 1,-1 0 2908,1 0 0,0 0 0,0 0 0,5 0-1945,-8 0 0,0 0 1945,1 0-1218,-1 0 1,0 0 1217,2 0-96,-3 0 1,0 0 95,-3 0 0,-2 0 0,0 0 0,4 0 0,42 0 0,-52 0 0,27 0 0,-28 0 0,35 0 0,-39 0 0,45 0 2126,-52 0-2126,27 0 0,-32 0 0,13 0 3643,-12 0-3643,18 0 0,-22 0 0,28 0 0,-35 0 0,23 0 0,-26 0 0,12 0 0,-11 0 0,15 0 0,-15 0 0,15 0 0,-19 0 4942,21 0-4942,-19 0 0,17 2 0,-17-1 0,10 0 0,-8-1 0,11 0 0,-12 0 0,23 2 0,-20 1 0,23-1 0,-13 1 0,6-3 3329,-6 2-3329,-4-1 0,-10 1 0,7-2 0,-6 0 0,12 2 0,-10-1 0,10 1 0,-15-2 1212,8 3-1212,-6-3 0,5 4 0,-7-3 0,3 0 0,-9-1 0,7 0 0,-8 0 0,1 0 0,-4 0 0,0 0 0,0 0 0,0 0 0,4 0 0,-3 0 0,4 0 0,-4 0 0,3 0 0,-2 0 0,4 0 0,-3 0 0,2 0 0,-2 0 0,3 0 0,-4 0 0,4 0 0,-5 0 0,2 0 0,-2 0 0,3 0 0,-4 0 0,6 0 0,-5 0 0,4 0 0,-4 0 0,2 0 0,-2 0 0,1 0 0,-2 0 0,4 0 0,-3 0 0,3 0 0,-4 0 0,2-1 0,-2 0 0,2-2 0,-2 2 0,0-2 0,0 2 0,0-1 0,0 2 0,2-1 0,-3-2 0,3 1 0,-4 0 0,2 1 0,0 0 0,0-1 0,0 2 0,0-1 0,0 0 0,0-1 0,1 2 0,-1-1 0,0 0 0,0-1 0,-2 2 0,0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0:46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24575,'10'15'0,"1"1"0,4-1 0,27 20 0,19 12 0,-3-3 0,-6-7 0,2 0-3277,21 16 0,11 6 0,-10-9 2532,-19-19 0,-3-4 745,24 13 0,-2-2-170,-31-17 1,2 0 169,35 18 0,6 2-770,-11-10 1,2 0 769,-11-3 0,3 2 0,-2-2-940,17 4 0,0 0 940,-15-6 0,4 2 0,-7-3 0,-4-1 0,2 0 0,21 5 0,13 3 0,-11-4 0,-16-4 0,-3-1 0,3 0 0,4 1 0,-7-3 96,-16-4 1,2-1-97,22 5 0,12 1 0,-8-3 353,-13-3 0,1-1-353,20 6 0,9 3 0,-14-6 0,13-4 0,-10 3 0,-1-1 0,-3-4 0,-11-3 0,-4 0 0,-14 0 0,19-4 2194,-42 2-2194,10-7 0,-28 2 4208,3-3-4208,-13-2 2722,-4-4-2722,-4 0 0,-1-3 0,-3-1 0,-23-24 0,4 10-432,-40-35 0,43 42 0,-11-10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0:46.5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3944 1 24575,'-9'4'0,"-16"5"0,10-1-2313,-21 4 2313,14-4 0,-26 10 0,2-3-3952,-10 5 3952,-4 3 0,5-5 0,-3 1 0,-31 11 0,9-3 0,-16 6 0,12-4-1900,23-10 0,1 0 1900,-13 5 0,-8 3 0,10-4-853,19-6 1,0-1 852,-16 6 0,-10 2 0,5-2-842,3-2 0,-3 2 842,-4 2 0,-11 4 0,-1-1 0,12-3-603,1-2 0,3-2 603,-1 4 0,-4 2 0,3-2 0,-13 0 0,4 1 0,-3 6 0,1-1 0,1-4 0,-5 1-389,2 6 0,-5 5 0,11-6 389,22-10 0,1 0-186,-17 9 1,-7 4-1,13-6 186,-6 4 0,19-6 0,1 0 0,-10 4 1383,-16 14-1383,27-13 0,4-1 0,22-9 2362,5-4-2362,17-9 3884,-3 3-3884,8-6 1382,8-2-1382,-3-2 0,17 0 0,-15-2 0,10 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1:05.0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8191,'6'1'0,"0"4"4030,9 4-4030,-1-2 2715,5 5-2715,2-2 0,-4 1 0,30 10 0,-14-1-520,35 10 520,-16-2 0,-3-7 0,2 2 0,14 8 0,3-1 0,1-1 534,-3-2-534,-16-5 0,-1-1 0,7-2-1574,-4 2 0,1 2 1574,15 5 0,4-1 0,-1 1-475,-12-2 475,1-4 0,-2-1 0,-14-6 0,35 14 0,-53-21 1674,9 5-1674,-13-6 0,0 0 0,-4-1 3756,-1-1-3756,-16-4 6272,2 1-6272,-7-2 1546,0-2-1546,-3-2 0,2-1 0,-8-6 0,9 8 0,-3-5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1:05.3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1562 0 24575,'-12'5'0,"-7"3"0,2-2 0,-12 4 0,12-5 0,-42 16 0,28-8-5500,-54 20 5500,44-15 0,-10 3 0,-2 2 0,-7-1 0,15-1 0,-3 0 0,-26 10-4148,-11 7 4148,4-1 0,19-8 0,1-2-3056,-6 6 3056,20-9 0,1-1-195,-2 0 195,2 0 0,-1-1 0,-2-3-586,-1 6 1,2-3 585,16-12 0,-10 10 3175,19-12-3175,-3 3 3767,12-6-3767,-6 4 344,12-7-344,-3 2 1696,7-4 0,2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8:28.7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387 212 24575,'-4'-1'0,"-2"2"0,1 3 0,-2 0 0,2 2 0,-4 2 0,2-1 0,-1 2 0,0-2 0,0 5 0,-5 4 0,-7 11 0,4-5 0,-7 11 0,11-16-6784,-12 15 6784,4-6 0,-6 4 0,-2 4 0,-8 3 0,11-8 0,-6 3 0,21-19 0,-2 0 0,6-6 0,-4 3 0,7-6 0,-2-3 0,7-2 6784,0-7-6784,6-2 0,-3-2 0,8-13 0,-4 7 0,13-21 0,-8 14-425,13-14 425,-13 16 0,5-7 0,11-20 0,-11 14-6630,18-28 6630,-16 31 0,8-17-102,-9 22 102,11-17 0,-19 30 0,15-16 0,-17 20 283,10-9-283,-10 13 0,3-2 0,-4 4 0,4-1 0,-5 2 6718,5 2-6718,-6-1 156,3 2-156,-4-1 0,4 4 0,-5 0 0,6 4 0,-4-1 0,10 4 0,-7-2 0,9 5 0,-10-5 0,7 6 0,-7-7 0,10 10 0,-9-8 0,9 6 0,-12-6 0,8 2 0,-9-3 0,5 2 0,-6-4 0,1 4 0,-2-5 0,-2 3 0,-2-7 0,-2 2 0,-4-2 0,2-2 0,-2 0 0,0-5 0,3 3 0,0-1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1:19.5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 24575,'5'-2'0,"-1"2"0,0-2 0,0 0 0,0 2 0,0-2 0,0 2 0,0 0 0,0 0 0,2-2 0,-1 2 0,1-2 0,-2 2 0,7-2 0,-5 2 0,9-2 0,-8 2 0,13-2 0,-5 1 0,14-1 0,-11 2 0,23 0 0,-21 0-6784,52 0 6784,-35 0 0,17 0 0,3 0-1220,3 0 1220,-2 0 0,2 0 0,7 0 0,7 0 0,2 0-2032,9 0 2032,1 0 0,1 0-3460,-1 0 3460,-28 2 0,4 0 0,2-1 0,3 0 0,25 3 0,3 1 0,-14-4 0,4-1-619,9 3 0,9 1 1,-12-1 618,-24-3 0,0 1-344,17 2 0,10 0 0,-10 1 344,-19-1 0,0 0 0,24 1 0,12-1 0,-9 1 0,-17 2 0,1 0 0,18-2 0,12-1 0,-12 1 0,-21 2 0,-1-1 0,6-1 0,7 0 0,-2 0 0,-14 0 0,-2-1 0,3 1 0,17 2 0,5 0 0,-5-1 0,-17-2 0,-4-1 0,6 0 0,4 3 0,7 1 0,-2-1 0,-8 0 0,10-1 0,0-1 0,-10 1 0,9 0 0,-1 0 0,-9 1 0,4 1 0,-1-1 0,6-2 0,8-2 0,-7 1 0,-6 4 0,1-1 0,-6-4 0,11-2 0,0 1 0,-10 1 0,11 4 0,-1 0 0,-11-4 0,10-1 0,-1 0 0,-11 0 0,5 3 0,-3-1 0,8-1 0,8-1 0,-8-1 0,-7 1 0,1 0 0,21 0 0,12 0 0,-10 0 0,-19 1 0,3-2 0,-1 1 0,13-1 0,0-1 0,-13 0 0,-2 0 0,-3-2 0,20 1 0,9-1 0,-12 0 0,-25 1 0,-1 0 0,25 0 0,11-1 0,-11 1 0,-21 0 0,-1 0 0,21 1 0,10 0 0,-12 0 0,-24-3 0,-3 0 0,8 2 0,5 2 0,-6-1 0,-7-1 0,1 0 0,13 1 0,9 0 0,-8 1 0,-13-2 0,0 1 0,9 1 0,7 2 0,-9-2 0,31-4 0,0 5 0,-1 0 0,-4 0 0,-4-2 0,-2 0 0,-12 1 0,-3-2 0,1 1 0,1 2 0,-1 0 0,-2 0 0,-13 0 424,38 0-424,-58 0 1472,33 0-1472,-43 0 2284,27 0-2284,-42 0 4100,11 0-4100,-19 0 4396,5 0-4396,-8 0 2145,2 0-2145,-5 2 390,-2-1 1,-1 0 0,0-1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1:53.3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24575,'2'14'0,"-1"-1"0,3 5 0,0 3 0,-1 2 0,8 31 0,-1 42-8503,4-9 8503,-7-31 0,0 1 0,-2-3 0,0 4-1409,0 29 0,0 3 1409,0-17 0,1 3-1012,-2 2 1,-1 6 0,0-9 1011,1-18 0,-2 2-677,1 22 1,-2 11 0,0-9 676,0-16 0,-2 1 0,1 15 0,0 9 0,0-11 0,0-21 0,0-4 350,1 22 0,-2 1-350,-1-9 0,0 1 0,2 22 0,-1 1 0,-4-16 0,0 1 0,4-12 0,2 2 0,-2-4 0,-1 0 0,-1-1 0,1 12 0,0 0 0,2-19 0,-1-1 0,-3 11 0,-1-3 0,0 13-350,-2-8 0,0 0 350,1 3 424,0-15 0,0-2-424,2 5 0,0-3 2449,-2-21-2449,6-4 0,-3-14 0,2 12 0,0-18 3662,-1 4-3662,1-7 5475,0 2-5475,-1-3 3950,2-1-3950,-1-4 0,0 6 0,-2-6 0,2 7 0,-1-5 0,1 0 0,-2-2 0,-1-3 0,2-2 0,0-4 0,2 1 0,0-6 0,2 4 0,-1-1 0,0 4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1:55.2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31 24575,'4'2'0,"2"-1"0,-1 0 0,6 2 0,16 0 0,-1 3 0,13-3 0,39 8-4854,0-1 4854,-11-3 0,3 0 0,-20 0 0,1 0 0,24 1 0,1-1 0,23 0 0,-9 3 0,2-1-1161,-36-8 1,3 0 1160,26 6 0,14 3 0,-9-2-2204,-15-6 1,2 0 2203,11 4 0,16 2 0,0 1 0,-13-2-1474,1-2 0,0-1 1474,-5 1 0,11 1 0,1 0 0,-12-1-538,10 1 0,2 0 538,-23-2 0,11-1 0,4 0 0,-2 1 0,-10-1-260,3 2 1,-8-1 0,8 1 259,1-2 0,11 1 0,2 0 0,-3-1 0,-11 0 0,-3 0 0,-9-1 0,7 0 0,14 0 0,8 2 0,1-2 0,-9 0 0,-14-1 0,-7-1 0,10 1 0,8 0 0,13 0 0,3 0 0,-2 0 0,-13 0 0,-2 0 0,-10-1 0,11-1 0,-4 0 0,12 0 0,6-1 0,1 0 0,-8-1 0,-12 1 0,2 0 0,-11 0 0,8-2 0,3 1 0,10-2 0,3 0 0,-5 0 0,-11 1 0,-10-1 0,-8 1 0,6 0 0,13-1 0,8 1 0,1 0 0,-10 0 0,18-2 0,-3 0 0,-15 2 0,3 0 0,-1 0 138,-8-1 0,0-1 0,3 0-138,18-1 0,3-1 0,-2 0 0,-17 2 0,-3 0 0,5-1 0,6 1 0,8-1 0,-2 0 0,-14 1 236,-4-3 1,-4 0-237,9 4 0,8-1 0,-12 0 0,-21-1 0,-2-1 0,40-2 0,-2 1 0,-1-3 0,-12 2 0,-6 1 0,-18 0 0,24 1 0,-42 3 1207,9-2-1207,-28 6 3066,4-4-3066,-21 5 0,1 0 3270,-9 0-3270,0 0 6204,-1 0-6204,0 2 1750,2-2-1750,0 2 0,2 0 0,1 0 0,2 2 0,0 0 0,0 0 0,0 1 0,0-1 0,2 2 0,-1 0 0,1 2 0,-1-2 0,2 8 0,-1-3 0,2 17 0,-1-10 0,5 34 0,-1-24-2826,3 39 2826,-2-27 0,-2 14 0,0 2 0,4 7 0,-3 7 0,0 1 0,3 6 0,-5-8 0,0 1 0,0 26 0,0-32 0,0 7 0,-1-5-1877,-2-9 1,-1 2 1876,3 15 0,2 9 0,-2-9 0,-3-19 0,-1 0 0,4 24 0,2 11 0,-1-10-2090,-1-20 0,-1 0 2090,2 19 0,0 8 0,1-10 0,2-19 0,0-1 0,0 38 0,1-1 0,-1-38 0,1 1 0,5 19 0,2 9 0,-1-9 0,-5-18 0,2-1 0,6 16 0,4 9 0,-2-8-901,-3-10 0,-1-4 901,5 20 0,-1-2 0,-7-23 0,-1-2 0,3 15 0,-4-6 0,-4-9 0,9 39 0,-15-60 0,2 11 1268,-6-14-1268,0 5 0,-1-13 2481,-1 8-2481,4-20 5016,-3 7-5016,2-11 3796,2 3-3796,-2-4 0,0-1 0,2 0 0,-4-2 0,2 0 0,-2-1 0,0 0 0,-2 0 0,2-1 0,-6 0 0,5-2 0,-10 0 0,10-1 0,-8 0 0,6 2 0,-15-4 0,7 5 0,-18-5 0,16 5 0,-19-3 0,11 0 0,-25 1 0,18 0-6784,-34 3 6784,31 0 0,-31 0-1317,29 0 1317,-18 0-4101,-44 0 4101,31 0 0,-10 2 0,-10 4-1371,-6 8 0,0 2 1371,16-4 0,-2 1 0,1 2 0,-5 3 0,12-2 0,-23 7-720,5-3 0,-1 1 720,42-8 0,-3 2 0,-20 3 0,-11 2 0,8-2 0,12-2 0,1 0 0,-17 4 0,-8 2 0,8-3 0,19-4 0,-2 1 0,-21 3 0,-12 4 0,5-3 0,23-4 0,2-2 0,-1 0 0,-14 3 0,-2 0 0,3-2 0,-13 0 0,0-2 0,11 0 0,-5 0 0,6-2 0,-1-3 0,-3 0 0,10 1 0,-10 1 0,1 0 0,10-2 0,-3-4 0,0-1 0,-1 1 0,-11 1 0,-1-1 0,11-1 0,-7-2 0,0-1 0,6 0 0,-12 0 0,2 0 0,10 0 0,-2 0 0,3-1 0,-11-3 0,-7-2 0,8 1 0,9-1 0,-1-1 0,4 1 0,-11-1 0,0 0 0,11-1 0,-8-4 0,1 0 0,9 4 0,-7-1 0,-2 1 0,7 0 0,7 0 0,5 0 0,-2 0 0,-17-1 0,-2 0 0,0 0 0,3 1 0,0 1 0,-1 0 0,-10-2 0,-2-1 0,6 2 0,-10-2 0,4 1 0,-6-2 0,7 2 0,42 6 0,1 0 0,-36-4 0,-1 0 0,33 3 0,0 1 0,-12-2 0,-7-1 0,10 2 0,-22-2 0,-2 1 0,2 1 0,8 3 218,5-3 0,4-1-218,14 4 650,-43-3-650,54 4 1781,-30 0-1781,50 0 0,-8 0 0,21 0 3449,-4 0-3449,7 0 3662,-2 0-3662,5 0 4328,2-2-4328,7 2 2078,0-4-2078,0 4 0,0-4 0,0 4 0,-2-4 0,0 2 0,-2-2 0,0 0 0,-2 2 0,0 0 0,0 0 0,-7 0 0,5-2 0,-12-2 0,8 4 0,-9-4 0,8 4 0,-13-3 0,8 3 0,-28-5 0,22 4-6784,-28-5 6784,23 2-1294,-36 0 1294,25-1-4108,-37 0 4108,40 3 0,-41-3-202,39 3 202,-26 0 0,30-2 0,-19 5 0,24-2 0,-16 3 0,25 0 4009,-6 0-4009,11 0 1262,-7 0-1262,11 0 6619,-9 0-6619,12 0 498,-1-2-498,5 0 0,1-4 0,-2 0 0,1-1 0,-4 0 0,2 2 0,-2-1 0,1 2 0,0 0 0,1 0 0,-6-3 0,6 2 0,-8-5 0,6 8 0,-6-7 0,4 8 0,-5-8 0,4 8 0,2-5 0,-2 6 0,-6-5 0,5 2 0,-10-3 0,11 4 0,-5 0 0,9 2 0,-6-2 0,6 2 0,-4-2 0,4 2 0,3 0 0,4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1:56.1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24575,'4'4'0,"-2"-1"0,4 12 0,-4-7 0,5 11 0,-3-10 0,3 9 0,-2-5 0,9 20 0,-6-8 0,9 13 0,-10-15 0,14 19 0,-11-21 0,7 14 0,-2-12 0,3 8 0,-2-9 0,3 4 0,-11-18 0,9 9 0,-3-8 0,3 6 0,-6-11 0,-3-2 0,-1 2 0,5-4 0,-6 2 0,10-7 0,-7 0 0,7-7 0,-9 5 0,8-9 0,-9 8 0,10-15 0,-11 10 0,8-9 0,-7 5 0,5-6 0,-5 7 0,3-3 0,1-10 0,1-4 0,0 0 0,-1-6 0,-7 24 0,4-14 0,-6 19 0,3-10 0,-4 12 0,2-5 0,-2 9 0,0-2 0,0 2 0,0 4 0,-2 2 0,2 2 0,-2 2 0,2-2 0,0-1 0,0-2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1:56.4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8191,'2'8'0,"0"0"3860,-2 0-3860,2 4 2948,-1-3-2948,3 5 1861,-3-5-1861,6 13 0,-3-2 6323,4 11-6323,-2-8 0,5 19 0,-5-21 0,7 34 0,-9-35 1392,3 16-1392,-4-21 0,4 21 0,-2-18 0,2 21 0,-3-29 0,1 9 0,-1-10 0,0 6 0,0-6 0,0 3 0,-2-5 0,2-3 0,-2-4 0,0-3 0,0-1 0,-2 0 0,4-10 0,-3 5 0,2-5 0,-3 11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1:56.7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 8191,'4'-3'0,"0"2"5063,0 1-5063,-1-2 2818,0 1-2818,0 0 1719,1 1-1719,0 1 6784,4 0-6784,-3 3 0,11 0 0,-4 1 0,18 5 0,-12-1-6784,15 3 6784,-16-1-690,19 0 690,-18 0 0,25 4 0,-28-6 0,18 7 0,-24-10 0,10 6 0,-12-7 0,5 3 0,-9-4 6442,0 0-6442,-3 0 1032,0 0-1032,0 0 0,-2 0 0,0 0 0,-4 2 0,2-3 0,-4 3 0,4-4 0,-7 4 0,5-4 0,-7 4 0,8-4 0,-8 4 0,8-1 0,-5-1 0,6-1 0,0-2 0,0 2 0,0 2 0,0-1 0,2 2 0,0-2 0,1-2 0,0 2 0,-1-2 0,2 2-6784,6 2 6784,-3-3 0,5 1 0,-4-3 0,2 0 0,-4 1 0,2-2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1:57.0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5 24575,'-2'-3'0,"-2"2"0,0 1 0,-2 0 0,2 0 0,0 0 0,0 0 0,-2 0 0,2 1 0,-4 2 0,2 1 0,-4 2 0,1 2 0,-4 4 0,6-1 0,-4 5 0,4-4 0,1 5 0,2-5 0,0 4 0,4-7 0,-2 13 0,2-13 0,0 13 0,2-14 0,2 7 0,-1-6 0,4 3 0,-4-4 0,5 0 0,-4-1 0,8 0 0,-7-2 0,8 1 0,-8-2 0,5-2 0,-6 2 0,4-4 0,-3 2 0,2 0 0,1-2 0,1 4 0,3-4 0,0 2 0,-1-2 0,-1 0 0,5 0 0,-8 0 0,9 0 0,-9 0 0,3 0 0,-3 0 0,0 0 0,-2 0 0,-1 0 0,-2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1:58.5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251 12 8191,'-3'-2'0,"0"2"5063,1-2-5063,-3 0 2818,1 2-2818,0-2 1719,0 0-1719,-1 2 6784,0-2-6784,-1 2 0,0 0 0,2 0 0,-2 0 0,0 0 0,0 0 0,-2 2 0,0-2 0,-6 6 0,0-2 0,-1 3 0,-1 1 0,6 0 0,-2 0 0,2 2 0,-4 4 0,7-4 0,-7 10 0,11-10 0,-11 19 0,12-8 0,-9 13 0,8-4 0,0 19 0,-1-15 0,4 28 0,0-30 0,0 22 0,0-21 0,8 52-6784,-2-39 6784,6 34 0,-4-44-3191,10 49 3191,-8-43-3480,11 44 3480,-14-61 0,4 16-559,-2-15 559,2 4 0,-3-8 0,2-6 1964,2 3-1964,-2-6 4175,3 2-4175,9 1 0,-11-8 0,21 10 0,-21-15 0,18 9 0,-15-11 1091,14 4-1091,-4-5 0,19-3 0,-10-1 5121,17-4-5121,-25 1 0,29-14 0,-32 10 0,39-18 0,-38 11 0,20-7 0,-20 4 0,19-15 0,-22 17 0,21-19 0,-25 22 0,18-20 0,-10 12 0,5-13 0,-12 17 0,4-12 0,-9 13 0,4-13 0,-6 14 0,1-11 0,-3 12 0,4-19 0,-8 17 0,8-24 0,-11 24 0,3-17 0,-4 19 0,0-12 0,0 11 0,-1-14 0,-2 13 0,-1-10 0,-1 13 0,-4-11 0,3 10 0,-5-6 0,3 11 0,-1-4 0,0 7 0,-4-8 0,5 10 0,-10-10 0,10 10 0,-9-4 1663,8 5-1663,-16-2 0,13 3 0,-17-4 0,19 7 0,-11-3 0,4 5 0,-10-3 0,6 3 0,-5 0 0,10 0 0,-17 3 0,14-3 0,-17 7 0,13-2 0,-15 5 0,13-4 0,-11 6 0,19-5 0,-16 9 0,15-10 0,-15 10 0,16-10 0,-16 13 0,15-12 0,-11 9 0,12-10 0,-5 3 0,5-3 0,-9 3 0,12-4 0,-10 0 0,15-3 0,-6-2 0,8 0 0,-6 0 0,10-2 0,-5 0 0,8-2 0,0 0 0,0 0 0,2 2 0,0-2 0,3 4 0,-3-2 0,0 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00.9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106 1 24575,'0'6'0,"0"6"0,0-7 0,0 7 0,0-8 0,0 4 0,0 2 0,0-1 0,0 6 0,-2 5 0,1-6 0,-3 8 0,2-3 0,-1-1 0,-1 12 0,2-16 0,0 5 0,0-11 0,0 4 0,2 0 0,-2 6 0,2-4 0,0 3 0,0-10 0,0 5 0,0-8 0,0 2 0,2-2 0,0 0 0,2 0 0,0 0 0,0-1 0,0-2 0,4-1 0,-3 0 0,7 0 0,-7 0 0,4 0 0,-4 0 0,2-1 0,-2 0 0,4-2 0,-4 2 0,10-2 0,-9 2 0,8-2 0,-10 2 0,8-1 0,-7 1 0,6 0 0,-6-1 0,3 2 0,-4 0 0,2-1 0,-2 0 0,0-1 0,0 2 0,0 0 0,-3 0 0,-3 0 0,-3 0 0,-1 0 0,2 0 0,2 2 0,-3-1 0,2 0 0,-5-1 0,2 0 0,-4 2 0,2-1 0,-9 2 0,7-2 0,-9 1 0,10-1 0,-5 0 0,6 3 0,-8-4 0,9 4 0,-8-4 0,8 2 0,-5 0 0,6-2 0,-2 2 0,8-2 0,0 0 0,6 0 0,10 2 0,-6-2 0,9 4 0,-10-4-6784,4 2 6784,-3 0 0,9-2 0,-9 2 0,12-2 0,-8 3 0,4-3 0,-6 2 6784,-1-2-6784,-2 0 0,1 0 0,-2 2 0,-1-1 0,-5 1 0,-2-2 0,-4 0 0,-4-2 0,3 1 0,-6-2 0,6 2 0,-3 0 0,1 1 0,-7-2 0,2 1 0,-1 0 0,5 1 0,0 0 0,-1 0 0,-4 0 0,4 0 0,-7 0 0,7 0 0,-2 0 0,5 0 0,-2 0 0,3 0 0,-4 0 0,4 0 0,-2 0 0,3 0 0,-1 0 0,1 0 0,0 0 0,0 0 0,0 0 0,-1 0 0,2 1 0,-2 0 0,2 1 0,-1-2 0,0 0 0,2 1 0,-2 0 0,2 1 0,-2-2 0,-2 2 0,2-2 0,0 0 0,2-2 0,2-2 0,0 0 0,-2-4 0,2 3 0,-2-6 0,2 4 0,0-3 0,-2 4 0,2-3 0,-2 2 0,2-5 0,0 4 0,0-8 0,0 7 0,0-10 0,0 10 0,0-9 0,0 9 0,0-6 0,0 6 0,0-14 0,0 13 0,0-13 0,0 14 0,2-6 0,-2 6 0,2-1 0,-2-1 0,2 0 0,-2 0 0,2-2 0,-2 8 0,0-3 0,0 4 0,2 2 0,0 4 0,1 1 0,-2 4 0,3 3 0,-3 0 0,6 7 0,-4-9 0,3 8 0,-2-8 0,0 14 0,0-13 0,-2 13 0,2-15 0,-2 11 0,1-9 0,0 7 0,-2-8 0,1 6 0,-1-5 0,0 3 0,1-6 0,-2 4 0,0-3 0,0 3 0,0-4 0,0 2 0,0-4 0,0 2 0,0-2 0,0 0 0,1-1 0,0-5 0,4-4 0,-4-1 0,3-3 0,-2 6 0,0-7 0,0 5 0,2-8 0,-4 8 0,4-10 0,-2 8 0,1-4 0,-2 5 0,1-7 0,0 4 0,1-11 0,-1 12 0,-2-6 0,0 6 0,0-6 0,0 7 0,0-9 0,0 12 0,0-6 0,0 6 0,0 0 0,-2 2 0,1 3 0,0 3 0,-1 6 0,0-3 0,-1 10 0,0-8 0,2 6 0,-1-6 0,1 14 0,0-7 0,-1 12 0,0-11 0,2 0 0,-3 0 0,2 4 0,0-4 0,-1 8 0,2-11 0,0 4 0,0-8 0,0 3 0,-2-4 0,2 4 0,-2-3 0,2-1 0,0-2 0,0-2 0,0-3 0,2-2 0,-1-3 0,0 0 0,-1 0 0,2 2 0,-1-2 0,2 4 0,0-4 0,1 4 0,0-2 0,0 2 0,0 0 0,0 0 0,2 0 0,-2 0 0,2 2 0,-2-2 0,2 2 0,-1-2 0,4 2 0,-4 0 0,7 1 0,-7 0 0,3-2 0,-4 0 0,2 1 0,-2-1 0,4 2 0,-4-2 0,-1 1 0,-7-2 0,-1 0 0,-1-2 0,4-2 0,4-1 0,-2 0 0,4 0 0,-3 1 0,0 0 0,-1-1 0,2 2 0,-1-2 0,1 4 0,-2-1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01.6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 24575,'4'-2'0,"-2"0"0,4 2 0,2 0 0,-3 0 0,5 0 0,1 2 0,-1-2 0,11 2 0,-1 1 0,7-3 0,-2 2 0,10 2 0,-10-3 0,36 5 0,-20-5-6784,34 5 6784,-29-5 0,3 6-1857,-8-7 1857,-5 7-235,7-6 235,12 7 0,-10-7 0,36 9 0,-38-8-2977,31 7 2977,-42-8 0,16 2 4273,-17-3-4273,19 3 0,-24-3 0,23 3 0,-33-3 2023,13 1-2023,-20 0 303,3 1-303,-6-2 5254,-3 0-5254,-2-2 0,-5 1 0,0-2 0,0 1 0,-6-2 0,6 1 0,-6 0 0,6 2 0,-4-2 0,4 1 0,-6-2 0,5 1 0,-6-2 0,6 4 0,-4-6 0,4 6 0,-2-6 0,2 4 0,-2-3 0,2 2 0,-2-1 0,4 2 0,-1-1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8:29.3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258 286 8191,'-4'0'0,"1"2"5063,0 0-5063,0 2 2818,1 0-2818,-1 0 1719,2 0-1719,-2 1 6784,2-1-6784,-2 7 0,0-3 0,-1 11 0,2-10 0,0 5 0,2-2 0,0-1 0,0 1 0,2 7 0,0-10 0,4 9 0,-1-13 0,1 3 0,-2-4 0,7 4 0,-1-5 0,11 3 0,-11-6 0,9-4 0,-9 3 0,7-8 0,-5 6 0,3-8 0,-5 4 0,3-6 0,-4 4 0,8-17 0,-8 11 0,10-18 0,-13 16 0,6-19 0,-8 11 0,3-12 0,-7 14 0,2-20 0,-2 23 0,-6-26 0,2 28 0,-6-8 0,5 14 0,-5-4 0,5 9 0,-9-6 0,6 8 0,-7-2 0,8 3 0,-6 1 0,6 2 0,-5 4 0,6 0 0,-6 12 0,9-4 0,-9 16 0,9-10 0,-6 24 0,3-14 0,-5 46 0,6-36-2679,-2 14 1,0 2 2678,5-1 0,-5-3 0,-1 2-742,2 8 742,-2-9 0,0 0 0,-2 8 0,-2 35-2838,4-54 2838,0 15 0,2-17-1032,-6 10 1032,6-14 0,-6 3 0,7-23 3723,-5 7-3723,5-12 735,-3 3-735,4-7 3680,-3 1-3680,2-3 1831,-3 0-1831,4-2 0,0 0 0,-4-2 0,-2 0 0,-1-2 0,-4-2 0,6 1 0,-3-2 0,4 2 0,2 1 0,-2-1 0,2 2 0,2-3 0,-3 1 0,6 0 0,-3-3 0,6 6 0,-2-4 0,4 4 0,-2 0 0,10-7 0,-5 5 0,5-3 0,-4 1 0,12-2 0,-8 1 0,17-7 0,-15 8 0,12-7 0,-9 6 0,-1 0 0,-10 5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04.3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178 1 24575,'0'1'0,"0"0"0,2 5 0,-2-2 0,2 0 0,3 8 0,-1-6 0,3 5 0,-3-7 0,4 4 0,-3-3 0,7 6 0,-6-6 0,12 8 0,-8-7 0,9 7 0,-10-8 0,10 6 0,-9-6 0,9 5 0,-10-5 0,3 1 0,-4-2 0,8 3 0,-8-2 0,5 1 0,-5 2 0,-3-7 0,2 6 0,-2-6 0,-3 2 0,2 0 0,-2 2 0,2 0 0,-2 1 0,0-2 0,-2 0 0,0 0 0,0 2 0,0-1 0,0 1 0,0-2 0,-2 0 0,2 0 0,-4-2 0,4 2 0,-6 0 0,4 0 0,-4 2 0,0-2 0,-4 4 0,3-3 0,-11 8 0,9-7 0,-10 5 0,7-6 0,-4 3 0,1-2 0,-5 1 0,3-1 0,-6 2 0,10-3 0,-4 1 0,8-4 0,-1 2 0,4-2 0,0 2 0,6-2 0,0 0 0,4-2 0,2 2 0,-1-2 0,2 4 0,-2-3 0,5 2 0,-5-2 0,6 0 0,-6 1 0,8-1 0,-6 2 0,7-2 0,-5 2 0,6-2 0,-5 1 0,5 0 0,-6-2 0,8 2 0,-7-2 0,7 0 0,-8 0 0,1 0 0,-4 0 0,4 0 0,-5 0 0,4 0 0,-8 0 0,1 0 0,-6 0 0,0 0 0,0 0 0,0 0 0,0 0 0,-4 2 0,3-2 0,-6 2 0,6-2 0,-10 2 0,8 0 0,-7 0 0,4 2 0,2-4 0,-10 4 0,5-2 0,-3 1 0,4-2 0,0 1 0,-4 0 0,2 1 0,-8 0 0,14-2 0,-11 2 0,14-2 0,-6 3 0,6-4 0,-10 4 0,9-4 0,-9 4 0,7-4 0,1 4 0,0-4 0,1 4 0,2-4 0,1 2 0,11-4 0,0 2 0,7-4 0,-6 4 0,5-4 0,-5 4 0,13-4 0,-8 2 0,13-3 0,-7 0 0,7 2 0,-6 1 0,8-1 0,-12 3 0,9-5 0,-9 5 0,2-3 0,-6 3 0,-2 0 0,-4 0 0,-1-1 0,0 0 0,-5-1 0,0 2 0,-7 0 0,0 0 0,-6 0 0,3 0 0,-3 0 0,-3 0 0,-8 0 0,4 0 0,-19 3 0,22-3 0,-20 5 0,19-4 0,-6 1 0,4 0 0,-8 1 0,6 2 0,-16 0 0,22-2 0,-13 2 0,18-4 0,-11 1 0,14-2 0,-6 0 0,10 2 0,-2-2 0,8 2 0,-2-4 0,5 2 0,-2-2 0,0 2 0,0 0 0,0-2 0,0 2 0,0-2 0,4 2 0,-3 0 0,5-2 0,-6 2 0,4-2 0,-4 0 0,6 2 0,-3-2 0,8 0 0,-7 2 0,5-4 0,0 4 0,8-4 0,0 1 0,5-2 0,-9 2 0,13-4 0,-12 6 0,22-7 0,-25 5 0,14-2 0,-17 1 0,7-1 0,-5 2 0,13-9 0,-16 10 0,13-9 0,-16 8 0,7-4 0,-10 4 0,7-4 0,-8 4 0,4-3 0,-4 2 0,2-2 0,-3 2 0,-2-2 0,1 4 0,-1-5 0,1 4 0,-2-7 0,0 6 0,0-2 0,0 2 0,-2 0 0,1 0 0,-2 0 0,2 0 0,-4-2 0,0 2 0,-1-2 0,0 2 0,1 0 0,0 0 0,-4-2 0,2 3 0,-1-2 0,0 3 0,-3-4 0,3 3 0,-3-2 0,3 2 0,-4-2 0,1 2 0,-5-2 0,8 2 0,-6-2 0,7 0 0,-6-3 0,8 6 0,-4-5 0,4 6 0,-1-5 0,2 4 0,-3-4 0,4 2 0,-4-2 0,6 2 0,-2 2 0,2-2 0,1 6 0,2-2 0,2 4 0,1 0 0,2 2 0,-2-1 0,8 6 0,-7-5 0,7 5 0,-8-5 0,10 4 0,-9-1 0,9 1 0,-8-2 0,8 2 0,-5-3 0,5 3 0,-8-6 0,3 4 0,-6-4 0,6 2 0,-7-2 0,4 0 0,-6-3 0,-1 0 0,-4-4 0,-4-1 0,1-1 0,-2-1 0,2 2 0,-4-1 0,3 0 0,-6-2 0,6 2 0,-7-1 0,3 2 0,-11-6 0,6 3 0,-20-8 0,18 9 0,-14-6 0,17 7 0,-14-6 0,16 5 0,-12-4 0,17 7 0,-6-4 0,8 6 0,-5-4 0,8 4 0,0-2 0,4 2 0,0-2 0,4 2 0,-2-1 0,2 2 0,0 0 0,1 0 0,-1 0 0,0 0 0,0 0 0,0 2 0,2-1 0,-2 2 0,2-2 0,-2 1 0,-1-1 0,0 0 0,1 1 0,1-1 0,8 2 0,-7 1 0,9 0 0,-6 0 0,-1 0 0,2 0 0,0 2 0,-1-1 0,5 2 0,-2 2 0,2 1 0,-1-1 0,6 4 0,-9-6 0,9 5 0,-11-4 0,9 2 0,-10-3 0,7 4 0,-6-7 0,0 5 0,-1-7 0,2 6 0,-6-3 0,6 1 0,-6-4 0,1 1 0,0-2 0,-4-1 0,4 0 0,-9-2 0,4 2 0,-7 0 0,4 0 0,-2 0 0,0 2 0,0 0 0,-2 2 0,2 0 0,-6 4 0,5-3 0,-6 4 0,6-4 0,-3 1 0,2-2 0,-11 5 0,9-3 0,-20 8 0,16-9 0,-9 3 0,11-3 0,-7 1 0,9-3 0,-7 2 0,8-4 0,-1 2 0,2-2 0,2 1 0,0-2 0,6 0 0,4 0 0,1 0 0,3-2 0,-4 1 0,0 0 0,2-1 0,-2 0 0,6-3 0,-3 1 0,6 0 0,-4 0 0,3 2 0,0-3 0,-1 2 0,1-3 0,6 0 0,-8 2 0,12-2 0,-12 2 0,6 2 0,-10-2 0,7 2 0,-5-2 0,6 0 0,-8 2 0,0 0 0,0 2 0,-3-2 0,2 2 0,-6-2 0,-1 4 0,-3 0 0,-1 0 0,2 2 0,-2-2 0,2 1 0,-4 0 0,-1 1 0,1 1 0,-8 3 0,8-4 0,-9 4 0,4-2 0,-3 2 0,3-3 0,-2 2 0,6-4 0,-3 3 0,4-4 0,-12 5 0,9-5 0,-15 7 0,18-8 0,-3 4 0,7-4 0,-2 2 0,2-2 0,0 2 0,4-2 0,2 1 0,2-2 0,0 0 0,2-2 0,-1 2 0,6-4 0,-4 4 0,7-4 0,-7 2 0,8-4 0,-8 3 0,9-4 0,-7 4 0,6-4 0,-7 2 0,9-1 0,-12 2 0,12-1 0,-11 0 0,9-2 0,-10 4 0,6-6 0,-6 8 0,5-7 0,-6 6 0,6-4 0,-5 2 0,3-2 0,-4 4 0,-2-2 0,2 2 0,-4-2 0,4 2 0,-4-2 0,2 2 0,-2-2 0,0 0 0,0 0 0,0 0 0,0 0 0,-2 0 0,2 0 0,-4 0 0,2 0 0,-2 0 0,0-2 0,-4 0 0,3-1 0,-4 2 0,4 1 0,-8-4 0,6 3 0,-9-4 0,8 4 0,0-1 0,-3 1 0,-4-2 0,2 1 0,-8-2 0,11 4 0,-5-2 0,8 4 0,-4-3 0,6 4 0,-2-5 0,3 4 0,1-2 0,3 2 0,3 0 0,3 2 0,0 0 0,0 0 0,0 0 0,-2 0 0,2 0 0,2 2 0,3 0 0,-2 2 0,0-2 0,-4 2 0,2-3 0,0 2 0,11 2 0,-3 1 0,8 2 0,7 4 0,-14-6 0,13 5 0,-20-6 0,13 1 0,-11-1 0,11 3 0,-9-1 0,5 1 0,-7-4 0,4 2 0,-10-4 0,5 2 0,-6-1 0,2 0 0,-5-2 0,-2 0 0,-3-1 0,-2 0 0,2-1 0,-7 0 0,4-2 0,-7 2 0,6-2 0,-13 0 0,14 1 0,-7-1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05.3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0 144 24575,'0'10'0,"2"-5"0,-1 6 0,1-6 0,-1 3 0,0-2 0,2 0 0,0 8 0,1-7 0,0 9 0,-2-8 0,4 13 0,-3-10 0,2 8 0,-1-8 0,2 9 0,3-3 0,6 16 0,-6-14 0,13 17 0,-13-21 0,16 15 0,-15-20 0,20 13 0,-15-14 0,18 7 0,-16-11 0,19 4 0,-11-6 0,24 0 0,-10-3-2026,13-5 2026,-21-1-878,1-7 878,-15 2 0,3-6 0,-7 6 0,6-21 0,-12 20-254,6-30 254,-10 20 0,0-21 0,-3 12 0,-3-12 0,0 19 0,-13-24 0,6 27 0,-13-21 0,12 28 0,-10-12 0,11 16 1902,-16-14-1902,9 11 0,-3-3 0,2 8 960,9 3-960,-2 3 0,-1-2 0,3 2-6488,-6 0 6488,7 2 0,-8 2 0,10 0 0,-5 2 0,7 0 0,-4 6 0,3-5 0,-1 6 6784,3-2-6784,1 5 0,-1 1 0,2-1 0,1-2 0,0 4 0,0-8 0,0 12 0,1-14 0,0 9 0,2-8-1696,0 3 0,-1-5 0,0-2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05.6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24575,'3'2'0,"-2"0"0,-1 3 0,2 6 0,0-3 0,1 5 0,0-4 0,-2-1 0,2 0 0,2 21 0,-2-13 0,3 24 0,-3-22 0,0 1 0,-1-4 0,1-3 0,-3 3 0,5 1 0,-4-1 0,3 8 0,-2-5 0,3 8 0,-3-12 0,2 7 0,-3-12 0,0 7 0,-1-10 0,0 6 0,0-7 0,0 4 0,0-4 0,0 1 0,0-4 0,0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05.8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266 1 8191,'-8'15'0,"0"1"5063,-4 3-5063,-2 1 0,1 0 0,-1-1 0,1-5 2818,2 1-2818,-8 2 0,8-3 1719,-11 8-1719,-18 16 0,20-19 6784,-18 17-6784,34-31 0,-2 1 0,2 0 0,0-2 0,1 2 0,2-2 0,2 0 0,2-1 0,1-2 0,0-2 0,4-2 0,-1-2 0,1 2 0,5-8 0,-7 8 0,7-7 0,-10 8 0,0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06.0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8191,'23'13'0,"11"3"4840,-15-5-4840,10 4 0,-8-3 0,-4-3 0,5 2 0,-7-3 0,11 11 0,-8-9-2046,9 9 2046,-17-13 2157,5 5-2157,-9-6 4481,2 3-4481,-5-6 168,-2 2-168,-1-4 6784,-3 4-6784,-2-4 0,0 0 0,-1 0 0,2-4 0,-1 2 0,-9-6 0,4 2 0,-5-2 0,3-1 0,-17-9 0,6-1 0,-23-10 0,31 17 0,-4 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06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295 304 24575,'0'-7'0,"0"2"0,-6-8 0,3 6 0,-6-8 0,4 9 0,0-2 0,-5-4 0,5 3 0,-20-16 0,16 14 0,-13-10 0,11 11 0,-16-14 0,11 11 0,-24-24 0,25 26 0,-11-13 0,14 18 0,-5-9 0,6 6 0,-1-1 0,4 4 0,8 6 0,0 0 0,4 2 0,0 0 0,6 2 0,-3 3 0,5-1 0,-4 0 0,-3-4 0,-2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06.5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1 240 24575,'2'1'0,"1"0"0,0 1 0,1-2 0,2 0 0,-2 0 0,2 0 0,-2 0 0,0-2 0,6-2 0,-5 1 0,9-4 0,-8 4 0,3-2 0,-2 1 0,5-6 0,-2 5 0,14-13 0,-6 8 0,6-7 0,-5 7 0,4-6 0,-9 7 0,12-8 0,-13 7 0,14-5 0,-13 5 0,8-4 0,-13 7 0,7-4 0,-9 6 0,4-4 0,-6 4 0,2-3 0,-4 4 0,1 0 0,-4 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07.0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8191,'2'8'0,"2"-3"5063,-4 3-5063,2-2 2818,0 4-2818,0 2 0,2 1 1719,-2-1-1719,4 3 6784,-5-5-6784,8 12 0,-6-9 0,6 13 0,-3-8 0,0 5 0,-1-11 0,-1 3 0,0-5 0,3 8 0,-4-10 0,4 15 0,-6-15 0,4 7 0,-4-8 0,1 0 0,-1-4 0,0 4 0,1-4 0,-2 3 0,0-2 0,0 0 0,-2-1 0,1-2 0,0-1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07.3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 24575,'24'-2'0,"-1"0"0,-1 15 0,-9-8 0,15 21 0,-21-18 0,3 8 0,-8-9 0,0 2 0,-2-3 0,0 6 0,0-7 0,0 3 0,0-4 0,0 5 0,-2-3 0,-2 7 0,-1-6 0,-2 3 0,2-4-6784,-4 0 6784,4-2 0,-3 0 0,1 0 0,2 0 0,-3-1 0,2 0 0,2-2 6784,-2 2-6784,2-2 0,4 1 0,-2-4 0,6 1 0,-2-2 0,1 2 0,-2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07.8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24575,'0'4'0,"0"0"0,0 0 0,0 7 0,0-5 0,0 13 0,0-11 0,0 5 0,0 1 0,2-4 0,-1 7 0,2-8 0,1 8 0,-1-9 0,3 3 0,-4-5 0,2 4 0,0-3 0,2 7 0,-1-11 0,1 6 0,-2-8 0,2 4 0,-2-2 0,2-1 0,-2 0 0,0-2 0,0 0 0,4 0 0,-5-2 0,8 0 0,-8-2 0,7-2 0,-6 1 0,2-2 0,-2 2 0,2-4 0,-1 4 0,1-6 0,-2 6 0,0-5 0,-2 2 0,2-2 0,-4 1 0,2 2 0,-2 3 0,0 0 0,0 0 0,0-4 0,0 3 0,0-2 0,0 3 0,0 3 0,-2 3 0,2 3 0,-2 3 0,2-4 0,0 2 0,0 0 0,0 0 0,0 10 0,0-6-6784,0 5 6784,0-6 0,0 2 0,0 0 0,0 0 0,0-2 0,2 1 0,0-2 0,0 1 0,2-5 6784,-2 2-6784,2-3 0,2 4 0,-1-6 0,-1 5 0,0-6 0,0 2 0,0-2 0,2 0 0,-2 0 0,2 0 0,-3-2 0,6-2 0,-6 1 0,3 0 0,-4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8:29.7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29 240 8191,'-2'2'0,"-4"2"5063,6 0-5063,-6 2 2818,4-2-2818,0 1 1719,-2 2-1719,2 0 6784,0 1-6784,0 0 0,2 6 0,0-4 0,0 7 0,0-8 0,0 2 0,2-4 0,2 5 0,-1-7 0,6 4 0,-6-4 0,6-1 0,-4-1 0,8-2 0,-7 1 0,11-2 0,-7-3 0,3 1 0,2-3 0,-6 1 0,5-1 0,-4 1 0,1-3 0,7 0 0,-7-1 0,22-13 0,-22 10 0,12-9 0,-15 12 0,9-18 0,-9 14 0,12-27 0,-17 24 0,4-15 0,-7 14 0,0-7 0,-2 10 0,-3-9 0,1 12 0,-9-11 0,2 7 0,-3-2 0,-1 4 0,6 6 0,-3 0 0,1 2 0,2 0 0,-6 1 0,3-1 0,-8 3 0,3-1 0,-2 2 0,6 0 0,-4 4 0,8-3 0,-10 8 0,11-6 0,-5 6 0,9-4 0,-4 3 0,5-4 0,-4 6 0,6-5 0,-2 4 0,3-4 0,0 4 0,0-4 0,0 5 0,2-5 0,2 2 0,0-2 0,4 1 0,-3-4 0,4 4 0,-4-6 0,5 4 0,-4-4 0,-1 0 0,-2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08.0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8191,'3'8'0,"-2"1"5063,1 2-5063,-1-2-2155,2 3 2155,-2-4 2155,3 4-2155,-2 1 4537,1-1-4537,1 0 0,-2-2 0,2 0 6784,-2 1-6784,4 2 0,-3-4 0,1 3 0,-1-5 0,-2-1 0,1-2 0,-1 0 0,0-4 0,1-2 0,-2-2 0,0-2 0,0 2 0,0 0 0,0-2 0,0 0 0,0-3 0,-2 1 0,1 4 0,0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08.6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24575,'2'4'0,"0"0"0,2-2 0,0-2 0,0 2 0,2-2 0,-1 0 0,2 0 0,-2 0 0,3 0 0,-4 2 0,4-2 0,-2 2 0,2 0 0,1 0 0,-3 1 0,0-2 0,5 3 0,-3 1 0,7 3 0,-6-2 0,-1 0 0,2 0 0,-5-2 0,4 4 0,-6-3 0,3 1 0,-6-2 0,4 0 0,-4 2 0,2 0 0,-2 2 0,0-1 0,0-1 0,0-2 0,0 2 0,-2-2 0,0 6 0,-2-7 0,0 8 0,0-8 0,0 7 0,2-6 0,0 4 0,0-5 0,2 6 0,-2-6 0,2 8 0,0-6 0,0 3 0,0-4 0,3 6 0,-2-5 0,7 8 0,-8-8 0,6 5 0,-4-6 0,2 4 0,-1-3 0,0 1 0,-2-2 0,1 0 0,-2 0 0,0 0 0,0 0 0,0 0 0,-4-2 0,1 0 0,-3-2 0,2 0 0,0 0 0,0 0 0,0 0 0,-1 0 0,0 0 0,-3 0 0,4 0 0,-4 0 0,4 0 0,-2 0 0,2 0 0,-4 2 0,4-2 0,-6 4 0,6-2 0,-2 2 0,2-1 0,0 0 0,2 0 0,0 1 0,4-2 0,0-2 0,4-2 0,-2 0 0,2-2 0,-3 4 0,-2-2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09.3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179 1 24575,'0'4'0,"0"0"0,0 2 0,-2-2 0,2 15 0,-4-3 0,3 7 0,-4 3 0,5-2-646,-6 5 646,6-6 0,-7 5 0,6 1 0,-5 20 0,2-9 0,-8 51-4806,4-45 4806,-5 34 0,9-38 0,-5 7 0,-1 1 0,3 6 0,-3 4 0,0-2 0,2-17 0,-3 31 0,6-44 0,-5 18 0,7-16 0,-7 11 0,7-11 0,-3 5 0,4-27 489,2 10-489,-2-16 4963,2 1-4963,2-13 0,0-9 0,3 1 0,-3 2 0,1 9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09.7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66 8191,'4'-2'0,"4"-2"4462,-3 2-4462,2-4 2889,-3 6-2889,4-4 1792,-1 4-1792,10-6 0,-4 5 0,26-5 0,-13 2 2487,49-2-2487,-32 2 0,38-3 0,-42 6-4846,28-3 4846,-28 0-2358,49 3 2358,-49-2-2823,27 3 2823,-49 0 1475,8 2-1475,-12 0 0,6 3 0,-12-1 3553,4 2-3553,-8-2 2969,3 6-2969,-6-3 6784,2 10-6784,-2-4 0,0 4 0,0-3 0,0 9 0,0-5 0,0 28 0,0-19 0,0 9 0,3 12 0,4-20-516,-2 20 516,6-25 0,-6 5 0,3-5 0,8 25 0,-5-20 0,15 37 0,-13-44 0,5 22 0,-11-30 0,0 13 516,-3-17-516,-2 13 0,0-17 0,-2 8 0,0-8 0,-2 5 0,2-6 0,-6 2 0,2-2 0,-4 1 0,2-1 0,-6-2 0,7 0 0,-12-2 0,10 0 0,-12 0 0,12 0 0,-9 0 0,2-2 0,-6-1 0,0 1 0,-26-3 0,24 5 0,-33-6 0,18 5-1543,-2-2 1543,-10 3 0,19 3 0,-6 2 0,-12 2-463,2 3 463,-31 8 0,29-5 0,6 1 0,30-11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10.0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8191,'3'42'0,"-2"-6"417,7 24-417,-7-13 532,6 34-532,-6-22 1366,3 4-1366,-4-15 0,4-6 0,-3 1 0,2-1 0,4 32 0,-5-24 0,12 44 0,-13-53 0,11 28 0,-10-43 3062,7 17-3062,-6-29 4023,2 7-4023,-2-15 4623,0 2-4623,-2-4 0,2 0 0,0-3 0,-1-2 2118,0-3-2118,0-9 243,-2 5-243,2-11 0,-2 10 0,-2-20 0,-1 13 0,-3-33 0,-1 23-1133,1-11 1133,-1 10 0,1 4 0,2 7 0,1 3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10.4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8191,'12'4'0,"-1"-3"4889,6 5-4889,-4-4 2839,1 3-2839,5 1 1741,-2-1-1741,24 7 0,-15-5 0,37 11 0,-35-13 0,32 11 6719,-40-13-6719,40 10 0,-32-6 196,15-1-196,-22 0-6784,11 0 6784,-12-1-306,16 5 306,-23-5 0,3 1 0,-10-4 0,-2 2 0,-2-2 0,-2 2 0,0 0 6632,0 2-6632,0 0 458,-2 1-458,0-1 0,-2 5 0,0-5 0,0 14 0,0-11 0,2 13 0,0-9 0,2 10 0,0-7 0,0 17 0,0-8 0,2 20 0,2-14 0,5 19 0,-5-23 0,5 21 0,-6-29 0,1 20 0,0-24 0,-3 10 0,0-16 0,-1 2 0,0-2 0,0 1 0,0-2 0,0 4 0,0-5-6784,-1 2 6784,0-4 0,-2 3 0,0-6 0,-1 4 0,0-6 0,0 2 0,0-2 6784,2-2-6784,-2 2 0,-1-7 0,0 5 0,-5-6 0,6 5 0,-4-5 0,2 4 0,2-2 0,-7 0 0,0-2 0,-2 0 0,-4-2 0,8 3 0,-17-3 0,11 2 0,-24-6 0,20 5 0,-30-4 0,23 3-3944,-30 0 3944,24-1 0,-28 1 0,26 1 0,-1 2 0,22 3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11.1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1 723 24575,'4'0'0,"0"0"0,0 0 0,0 0 0,7 0 0,-3 0 0,6-2 0,11 0 0,-9-1 0,33-4 0,-29 3 0,35-5 0,-29 2 0,34-4-3626,-20 3 3626,15-4 0,-13 7-1484,1-2 1484,5 2-5092,21-8 5092,-9 3 0,1-2 0,2-1-1184,5 1 1184,0-6 0,0 1 0,-5 5 0,11-10 0,0 0 0,-3 3 0,3-3 0,0-1 0,-5 2 0,3-5 0,0-1 0,3 2 0,-9-5 0,-2 0 0,-3 8 0,-8-6 0,0 0 0,5 5 0,-10-2 0,-1 0 0,-7 6 0,23-15 0,-39 21 1070,16-9-1070,-30 15 982,5-3-982,-11 6 5521,-2 0-5521,-4 2 2170,-4 2-2170,1 2 0,-9 6 0,8-5 1643,-11 10-1643,10-10 0,-8 14 0,6-11 0,-6 14 0,6-12 0,2 4 0,3-9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11.5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24575,'6'0'0,"-2"2"0,8 2 0,-5 1 0,5 1 0,-1-2 0,-2 1 0,6 2 0,17 7 0,-5 0-2833,28 11 2833,-23-8 0,42 17 0,-31-14 0,37 16 0,-40-19 0,27 13-1784,-15-9 1784,19 9 0,-18-12 0,26 14 0,-42-22 0,18 13 0,-21-13-598,1 3 598,-2-3 0,-4 0 0,-18-7 0,-1 0 2450,-3-2-2450,-1 2 1993,-6-2-1993,-4 1 772,-1-2-772,-4-2 0,-1-2 0,1-1 0,-3 0 0,8 2 0,-4-2 0,6 4 0,-2-3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11.8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8191,'5'7'0,"2"-2"5063,5 5-5063,4 0 0,1 3 0,-2-2 0,7 4 0,-11-6 0,17 11 0,-14-10 0,19 11 0,-14-9-2155,10 8 2155,-12-9 0,-1 2 2155,-5-3-2155,1-4 0,-3 2 4537,2-1-4537,-5 0 0,2 0 0,0 1 0,1 1 0,3 7 0,-5-7 6784,4 8-6784,-6-8 0,3 7 0,-6-7 0,2 3 0,-4-4 0,2-2 0,-2 0 0,0 2 0,-2-3 0,0 5 0,-2-6 0,-4 6 0,1-5 0,-2 2 0,0-2 0,-4-1 0,4-2 0,-5 0 0,6-2 0,0 0 0,-7 0 0,1 0 0,-5 0 0,7 0 0,-3 0 0,-1 0 0,2-2 0,-4 1 0,9-2 0,-7-1 0,7 1 0,0-2 0,1 3 0,2-4 0,1 1 0,0-2 0,4 2 0,-2-2 0,2 2 0,0-6 0,1 4 0,0-7 0,1 6 0,2-6 0,-1 7 0,2-8 0,-4 12 0,2-5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12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 16 24575,'2'-4'0,"-1"0"0,2 2 0,-1 0 0,1 0 0,0 2 0,0-2 0,1 2 0,0 0 0,0 0 0,0 0 0,4 0 0,-3 2 0,6 0 0,-4 2 0,7 2 0,-5-1 0,3 1 0,-6-2 0,7 3 0,-7 0 0,13 5 0,-12-1 0,7-1 0,-8-2 0,4 5 0,-3-5 0,3 9 0,-4-9 0,4 10 0,-5-11 0,2 10 0,-4-12 0,0 8 0,0-6 0,-1 3 0,0-4 0,-2 0 0,0-2 0,0 2 0,0-2 0,-4 2 0,3-1 0,-4 1 0,4-2 0,-2 0 0,2 0 0,-4 0 0,4 0 0,-6 4 0,6-1 0,-4 3 0,4-4 0,-2 4 0,2-5 0,-2 6 0,2-4 0,-1 5 0,2-5 0,2 2 0,-1-4 0,2 2 0,0-2 0,1 3 0,-2-4 0,2 0 0,-4 0 0,4-2 0,-4 2 0,2 0 0,0-1 0,-2 0 0,2 0 0,-2 1 0,0 0 0,0 0 0,0 2 0,0-2 0,0 4 0,0-3 0,0 2 0,-2 0 0,2 1 0,-4-2 0,2 2 0,0-3 0,-4 6 0,2-6 0,-2 7 0,0-8 0,2 2 0,-7 4 0,-4 1 0,-4 2 0,-7 3 0,9-5 0,-31 9 0,20-6-793,-58 17 0,60-20 0,-24 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8:29.9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27 8191,'-2'-4'0,"-1"0"5063,2 0-5063,-2 0 2818,0 0-2818,-1 1 1719,2 0-1719,-2 2 6784,4 3-6784,-2 1 0,2 3 0,0 0 0,0-2 0,0 2 0,2 0 0,0 1 0,1-1 0,2 3 0,-4-4 0,8 7 0,-6-9 0,7 4 0,-7-6 0,0 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13.5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0 24575,'-2'12'0,"0"-3"0,2 6 0,0-6 0,0 3 0,0-6 0,0 2 0,0 0 0,2-1 0,-2 4 0,4-6 0,-2 7 0,0-7 0,2 2 0,-4-2 0,4-1 0,-3 0 0,2 0 0,-2 0 0,2 0 0,-2 0 0,1 0 0,-1 0 0,0-5 0,1-4 0,-2-1 0,-2-5 0,1 4 0,0-3 0,1 5 0,0 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13.7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8191,'12'2'0,"3"2"5063,-6 1-5063,1 1 2818,-2-2-2818,-3 0 1719,4 2-1719,-6-2 6784,6 6-6784,-6-5 0,3 6 0,-4-4 0,0 7 0,-2-7 0,0 3 0,0-4 0,0-2 0,-2 2 0,0 0 0,-2-1 0,0 2 0,0-4 0,2 2 0,-2-4 0,0 4 0,0-2 0,-4 3 0,4-4 0,-4 4 0,4-5 0,-2 4 0,2-4 0,0 0 0,0 1 0,0-1 0,0 0 0,1-2 0,3-2 0,1-2 0,1 2 0,-2-1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14.1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0 164 24575,'0'11'0,"0"-2"-9831,2 6 8341,-1-6 4308,1 3-2818,-2-4 0,1 1 1719,0 4-1719,3-3 0,-4 3 0,2-6 6784,0 2-6784,-2-4 0,2 0 0,-2-6 0,0-3 0,0-2 0,0 2 0,0-6 0,2 4 0,-2-4 0,2 3 0,0-7 0,-2 6 0,4-11 0,-2 10 0,2-9 0,-1 6 0,2-4 0,-4 4 0,7-9 0,-5 12 0,3-9 0,-4 12 0,4-7 0,-4 5 0,6-9 0,-3 10 0,2-6 0,-2 6 0,1-1 0,-4 4 0,2 0 0,-2 2 0,0-2 0,2 4 0,-2-2 0,1 2 0,-2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14.3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8191,'4'6'0,"-2"2"5063,4-1-5063,-3 0 2818,0-3-2818,-2 0 1719,2 1-1719,0 4 6784,1-5-6784,0 7 0,-2-9 0,0 6 0,-2-3 0,2-1 0,-2-1 0,2 1 0,-2 1 0,0 1 0,0-2 0,0 0 0,0 0 0,-2-1 0,2 0 0,-4-2 0,4 2 0,-4-2 0,4 2 0,-4-2 0,2 2 0,-2-2 0,2 3 0,-4-4 0,5 0 0,-2 0 0,3-2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14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0 24575,'-2'6'0,"2"-1"0,-2 1 0,2-2 0,0 0 0,0 2 0,0-2 0,0 4 0,0-3 0,0 2 0,0-2 0,2 3 0,0-4 0,1 0 0,-2-2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14.8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 24575,'0'11'0,"2"-2"0,-2 6 0,4-3 0,-3 4 0,0 0 0,1-3 0,-1-1 0,2-4 0,-2 0 0,2 4 0,-2-3 0,4 6 0,-2-6 0,1 1 0,-2-4 0,2 0 0,-2-3 0,4 1 0,-2-6 0,0 0 0,0-2 0,-1-1 0,0 0 0,1-3 0,-1 1 0,3-4 0,-4 4 0,2-10 0,0 3 0,0-6 0,0 8 0,1-7 0,-3 9 0,1-8 0,-2 9 0,2-7 0,-1 6 0,0-6 0,0 5 0,-2-1 0,2 6 0,-2 0 0,0 4 0,0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15.4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24575,'0'6'0,"0"4"0,0-1 0,0 3 0,0-1 0,0 9 0,0-3 0,0 6 0,0-4 0,0-2 0,2 12 0,-1-14 0,3 18 0,-2-24 0,2 15 0,-2-18 0,0 7 0,0-11 0,-2-1 0,4-4 0,-4-3 0,2-2 0,-2 2 0,0-8 0,0 5 0,0-6 0,0 2 0,0-13 0,0 8 0,0-5 0,0 9 0,0 2 0,0 3 0,0 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15.6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0 8191,'4'4'0,"2"6"5063,-2-5-5063,0 5 2818,0-4-2818,-3-2 1719,0 2-1719,-1 5 6784,0-5-6784,0 9 0,0-10 0,0 7 0,-1-7 0,0 2 0,-1-2 0,-3 4 0,2-3 0,-5 3 0,4-5 0,0 2 0,0-3 0,0 4 0,0-4 0,0 5 0,0-6 0,2 4 0,0-4 0,4-3 0,0 2 0,0-7 0,4 2 0,-3 0 0,4-6 0,-2 5 0,3-8 0,-6 10 0,2-4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15.8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24575,'0'8'0,"2"8"0,-2-6 0,4 5 0,-4-4 0,4 5 0,-3-2 0,3 4 0,-2-9 0,4 12 0,-1-12 0,1 10 0,-4-14 0,3 4 0,-2-4 0,3 1 0,-2-4 0,2 2 0,-1-4 0,2 2 0,-2-2 0,1-2 0,-2 2 0,5-8 0,-3 5 0,3-6 0,-5 4 0,1 0 0,0-3 0,-2 3 0,3-3 0,-4 3 0,2 0 0,-2-3 0,2 4 0,-2-9 0,2 2 0,-1-2 0,-2 2 0,-1 1 0,0 3 0,0-4 0,0 6 0,-1-4 0,0 4 0,-2-1 0,2 2 0,-2 4 0,0-4 0,1 4 0,0-2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16.1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24575,'6'0'0,"-2"0"0,0 2 0,0-2 0,-2 4 0,2-3 0,-2 2 0,2-1 0,-2 3 0,2-1 0,-1 0 0,0 0 0,0 0 0,-1 0 0,2 0 0,-2 4 0,2-3 0,0 6 0,0-6 0,0 5 0,-1-7 0,-2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8:30.1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23 24575,'0'-4'0,"0"-2"0,0 1 0,0 0 0,-1 2 0,0 3 0,-4 3 0,4-1 0,-3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16.4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24575,'3'6'0,"0"-3"0,0 6 0,1-6 0,-2 5 0,0-4 0,0-2 0,-2 2 0,4-4 0,-4 4 0,4-4 0,-4 4 0,4-2 0,-4 2 0,2 0 0,0-1 0,-2 0 0,2 0 0,0 1 0,-1 0 0,0 0 0,-1 0 0,0 0 0,2-2 0,-1 2 0,2-2 0,0 1 0,-1 0 0,1-2 0,0 1 0,1-2 0,0 0 0,2 0 0,-3-2 0,2 1 0,-3-2 0,2 0 0,2-4 0,-1 2 0,1-4 0,-2 4 0,2-12 0,-4 12 0,2-7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17.4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1108 1 24575,'-6'0'0,"2"1"0,-4 0 0,0 3 0,0-4 0,-2 4 0,-9 0 0,5-2 0,-10 4 0,9-6 0,-12 5 0,9-3 0,-8 1 0,4 4 0,-2-3 0,0 3-6784,-12 1 6784,17-5-824,-24 9 824,24-8 0,-17 8 0,19-6 0,-19 6 0,17-6 0,-7 4 0,11-5 0,-15 8 0,14-6 0,-20 9 0,26-12 6376,-8 5-6376,6-7 0,-8 7 0,7-5 1232,-5 5-1232,10-6 0,-4 4 0,4-4 0,-9 5 0,8-4 0,-13 4 0,14-5 0,-14 4 0,12-4 0,-9 3 0,10-4 0,-13 3 0,11-2 0,-11 3 0,9-4 0,-3 2 0,0-2 0,-3 5 0,5-5 0,-8 6 0,12-7 0,-9 4 0,10-2 0,-4-1 0,4 2 0,-3-4 0,4 2 0,-4 0 0,5-2 0,0 2 0,3-2 0,2 2 0,2-2 0,0 2 0,2-2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19.2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2459 400 8191,'6'6'0,"0"-1"5063,1 0-5063,-1-2 2818,-4 0-2818,5 1 1719,-2 1-1719,3-1 0,15 7 0,-13-7 0,12 7 0,-13-6 6784,-1-3-6784,0 1 0,3 0 0,-2 1 0,10 3 0,-6-1 0,17 2 0,-15-2 0,10 0 0,-16-1 0,16 2 0,-15-3 0,14 3 0,-17-5 0,3 0 0,-6 0 0,-2-2 0,-2 0-6784,-5 0 6784,4-4 0,-7 4 0,6-4 0,-4 4 0,2-4 0,0 4 0,0-2 6784,-2 0-6784,0 1 0,0 0 0,0-1 0,2 1 0,-2 0 0,1 1 0,-2-2 0,2 1 0,-4-2 0,4 1 0,-10-2 0,8 0 0,-9-2 0,8 3 0,-16-7 0,12 7 0,-20-9 0,19 7 0,-24-7 0,19 4 0,-18-4 0,7 2 0,4 0 0,-9 1 0,-16-10 0,15 9 0,-28-9-442,32 9 442,-12-2 0,17 4 0,-9-3 0,14 6 0,-2-2 0,7 5 0,1-1 0,7 2 0,3-1 0,5 2 442,4 2-442,8 2 0,-6-1 0,7 2 0,-9-4 0,4 3 0,-3-4 0,4 4 0,-4-2 0,5 0 0,-6 0 0,4 0 0,-4-2 0,6 4 0,-5-4 0,6 4 0,-6-4 0,5 4 0,-4-3 0,4 2 0,-3-2 0,3 2 0,-6-2 0,2 1 0,0-1 0,2 2 0,-1-1 0,3 2 0,-6-4 0,0 0 0,-4-2 0,-2-2 0,-6-4 0,4 5 0,-8-6 0,7 6 0,-6-4 0,4 2 0,-13-6 0,6 5 0,-16-7 0,13 5 0,-31-7 0,20 5-1392,-39-6 1392,21 5-6323,-11-2 6323,14 3 0,-30-2-2323,35 4 2323,-34-3-214,29 3 214,-27 1 0,20 3-1281,-30-3 1281,46 3 0,-15 0 4432,26 1-4432,-3 3 0,13 0 2976,-8 0-2976,14 0 343,-6 2-343,8-2 3782,-1 2-3782,0-2 0,2 0 0,-9-2 0,5 2 0,-19-4 0,12 3 0,-18-3 0,16 1 0,-31-3 0,20 3-1186,-26-4 1186,23 6 0,-54-13 0,38 11-2703,-6-3 0,0-1 2703,1 1 0,2 3 0,-1-2-1245,-6-4 1245,4 5 0,1-1 0,4-3 0,-32-1 0,41 1 0,-29 2 0,35 2-799,-16 1 799,30 3 728,4 0-728,11-1 4894,0 0-4894,6-1 0,2 1 0,1 0 1719,8-1-1719,-6 2 1295,11 2-1295,-5-1 0,0 2 0,-6-2 0,-5 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20.7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284 0 8191,'0'5'0,"0"-1"5063,2 5-5063,-2-3 2818,2 3-2818,-2-3 0,-2 2 0,2 1 1719,-2 8-1719,2-7 0,0 9 0,0-6 0,0 13 0,0-11 0,0 21 0,0-21 6784,0 15-6784,0-17 0,-4 12 0,3-14 0,-5 8 0,5-11 0,-4 6 0,2-6 0,-4 7 0,2-10 0,-6 6 0,6-6 0,-12 6 0,9-6 0,-9 5 0,5-5 0,-4 1 0,4-2 0,-11 3 0,13-2 0,-16 1 0,16-2 0,-7 0 0,10-2 0,-4 2 0,4-3 0,-5 2 0,6-2 0,-4 0 0,6-1 0,0-1 0,2-3 0,0-1 0,2-4 0,-2 2 0,2-1 0,0 2 0,0-5 0,0 7 0,0-5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21.1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1002 146 24575,'-8'-5'0,"-4"0"0,-10-6 0,4 5 0,-8-6 0,10 7 0,-11-4-2178,8 3 2178,-20-2 0,15 2 16,-11-2-16,-38-7 0,34 6 0,-17-1 0,-4 0 0,-5 1-3569,-32 1 3569,39 4 0,-3 4-465,29 0 465,-10 3 0,18 0 1257,-5 2-1257,12 0 0,-11 4 0,15-4 0,-9 9 0,14-8 0,-5 5 0,8-5 429,0 4-429,1-3 3864,1 1-3864,2-4 646,1 4-646,0-3 0,0 6 0,0-6 0,1 3 0,2-4 0,1 0 0,-2-2 0,0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23.0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24575,'4'0'0,"1"0"0,2 2 0,-2-2 0,5 2 0,-4-2 0,2 2 0,11-2 0,-8 4 0,25-4 0,-21 4 0,28-3 0,-25 1 0,37 2 0,-28-4 0,48 7 0,-40-3 0,40 3-3133,-41-3 3133,14-1 0,-19-3 0,26 4 0,-26-3-1620,44 2 1620,-51-3 0,23 0 0,-29 0 0,8 0 0,-11 0 0,2 0 0,-8 0 2841,1 0-2841,-8-2 1912,2 2-1912,-6-2 0,-6 0 0,5 2 0,-8-4 0,6 3 0,-8-2 0,5 2 0,-5 0 0,7 1 0,-9-2 0,7 1 0,-9-2 0,10 2 0,-5 0 0,6 1 0,-6-2 0,7 1 0,-4 0 0,6 1 0,-2 0 0,6 0 0,-1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2:27.2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50 24575,'6'0'0,"12"0"0,-7 0 0,6 0 0,-9 0 0,1 0 0,0 0 0,16 0 0,-10 0 0,24 0 0,-14 0 0,37 0 0,-21 0-6784,40 0 6784,-34 0 0,7-1 0,2 2-989,5 3 989,4-4 0,0 1-1683,-2 3 1683,-4-4 0,0 0 0,10 0 0,5 0 0,1 0 0,9 0 0,6 0 0,0 0 0,-13 0 0,-2 0 0,-2 0 0,-16 0 0,11-2 0,-1 0 0,-11 1 0,3-3 0,-2 0 0,-16 3 0,45-9 0,-49 8 0,24-6 0,-38 5 0,4-2 5460,-16 1-5460,4 0 1283,-10 1-1283,-1 0 0,-2 2 0,-2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1:24.3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24575,'8'0'0,"-1"2"0,3 0 0,-4 2 0,2 2 0,16 9 0,-8-3 0,20 10 0,-19-10 0,27 16-736,-23-14 736,34 18 0,-23-13-3893,30 10 3893,-20-2 0,15-1 0,3-1 0,-6 3 0,19 3 0,2-2 0,-16-7 0,-3-4 0,0 1 0,-1 0 0,-3-4 0,0-1 0,0 1 0,41 11 0,-54-16 0,16 3 0,-30-7 0,17 1 0,-26-1 0,16 1 0,-24-3 590,7-2-590,-10 0 4039,-3 0-4039,-2-2 0,-4 2 0,0-4 0,0 2 0,0-2 0,2 0 0,-4-2 0,4 1 0,-6-4 0,3 5 0,1-2 0,3 2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1:24.6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1886 1 8191,'-8'2'0,"0"0"5063,-11 4-5063,8-1 0,-17 3 2818,15-1-2818,-21 9 0,9-3 0,-48 22 792,28-12-792,-3-2 0,-2 2 0,-5 5 0,-5 1 0,-3-2 3905,-5 2-3905,0 0 0,0-1 0,5-3 0,-11 5 0,0-1 0,3 1 0,-3-1 0,0 0 0,11-8 0,-2 1 0,0 0 0,5-2 0,3-4 0,3-2 0,13-2 0,-31 4 0,38-11-5523,-33 8 5523,39-11-450,-20 4 450,34-6 777,-8 0-777,14 0 1665,-1 0-1665,5 0 6510,3 0-6510,2-2 206,5 0 1,-3 0 0,0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1:26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549 1101 24575,'8'0'0,"-3"0"0,3 0 0,-2 0 0,-2 0 0,4 0 0,-4 0 0,6 0 0,-5 0 0,3 0 0,-1 0 0,7 0 0,-2 0 0,14 0 0,-12-2 0,16 1 0,-13-1 0,19 2 0,-12 0 0,38 0 0,-21 0-6784,40-4 6784,-34 3 0,10-1 0,3 1-1449,2 1 1449,6 0 0,0 0 0,-5 0 0,-2 0 0,1 0-3431,9 0 3431,-19 2 0,2 0 0,-2-1 0,4-1-1460,39 5 0,5 0 1460,-29-5 0,3 1 0,14 1 0,8 2 0,-12-1 307,-25 0 1,-3 0-308,30 0 0,-2 0 0,12 2 0,-6-3 0,2 0 0,-34 1 0,2 0 0,27 1 0,12 0 0,-12-1 0,-23 0 0,-2 0 0,13-1 0,8-1 0,-9 1 0,-14 0 0,-1 1 0,36-3 0,0 1 0,-39 1 0,2 1 0,18-1 0,9-1 0,-9 1 0,-17-2 0,1 1 0,26 1 0,11 0 0,-12-1 0,-26-1 0,-2 0 0,12 0 0,7 0 0,-8 0 0,31 0 0,-17 2 0,-2 1 0,12-2 0,-19 1 0,-1 0 0,11-2 0,-5 0 0,-1 0-1454,0 0 1454,-18 0 0,-1 0 0,17 0 0,17 0 0,-21-3 0,-17 3 0,-4-1 1755,-13-5-1755,36 5 0,-47-4 0,22 2 0,-29 0 0,18-2 0,-23 5 3301,11-4-3301,-11 1 3580,4 1-3580,-6-2 0,-1 3 0,-4-3 6023,6 2-6023,-7-2 616,7 0-616,-8 2 148,5-2-148,-8 2 0,6-2 0,-6 0 0,4 0 0,-2 0 0,0-2 0,1 2 0,-1 0 0,-2 0 0,2 0 0,-4 0 0,4 0 0,-4 0 0,4-2 0,-4 1 0,2-2 0,-2 3 0,0-4 0,0 3 0,0-6 0,0 6 0,0-2 0,-4-5 0,0-3 0,-2 2 0,-4-7 0,5 12 0,-6-9 0,6 10 0,-6-8 0,6 10 0,-8-12 0,6 11 0,-3-7 0,2 8 0,-2-6 0,3 6 0,-8-8 0,10 8 0,-10-4 0,10 4 0,-6-1 0,4 2 0,-2 0 0,2 2 0,-3-2 0,6 4 0,-4-2 0,4 2 0,-2 0 0,0 0 0,0 0 0,0 0 0,-2 2 0,4 0 0,-2 2 0,2-1 0,-4 6 0,3-6 0,-8 12 0,6-9 0,-6 7 0,6-6 0,-10 8 0,11-5 0,-13 7 0,11-4 0,-7 3 0,5-4 0,-9 5 0,6-4 0,-7 4 0,7-4 0,-9 7 0,12-12 0,-9 8 0,8-8 0,-16 7 0,8-3 0,-14 4 0,17-8 0,-3-1 0,-10 1 0,4 0 0,-11 2 0,-27 5 0,26-10-4024,-31 7 4024,32-7 0,-33 3 0,20 0-2966,-32 0 2966,36-3 0,-48 2 0,42-6 0,-2 2 0,1 1 0,4-3 0,-7 4 0,-1-1 0,-3-3 0,3 3 0,0 0 0,2-3 0,-4 1 0,0 0 0,-3-2 0,2 0 0,0 0 0,-1 0 0,-33 0 0,14 0 0,-19 0 0,25 0 0,-19 0 0,44 0 0,-13-2 0,-1 0 0,0 1 0,-2-3 0,-1 0 0,3-1 0,7 0 0,-1 0 0,-7 0 0,-10-4 0,-2 1-4429,-2 5 4429,16-6 0,-3 0 0,15 4 0,-2 1-1501,-17-4 0,-2 0 1501,13 3 0,-1 0 0,-38-5 0,6 2 399,13 6-399,5-4 0,2-1 0,2 2 0,15 3 0,0-1 0,-15-6 0,15 9 0,1-1 0,-10-7 0,-11 5 0,-2 1 0,2-7 0,-2 4 0,2 0 0,17 0 0,4 1 0,0 0-117,2 3 117,-28-3 0,15 4 0,10-4 0,-27 3 0,33-2 0,-26 3 2696,14 0-2696,-6 0 0,-24 0 0,37 0 988,-22 0-988,44 0 828,-14 0-828,19 0 0,-11 0 0,19 0 2146,-16 0-2146,18 0 461,-13 0-461,18 0 4684,-12 0-4684,12 0 1428,-10 0-1428,10-2 729,-9 1-729,12 0 179,-8 1-179,10 0 0,-6-2 0,6 1 0,-7 0 0,8-1 0,-8-1 0,7 1 0,-4-1 0,5 0 0,-4-1 0,2 0 0,-2 0 0,-1 0 0,0-1 0,0 0 0,-6-3 0,5 4 0,-14-6 0,14 5 0,-9-3 0,8 3 0,-9 0 0,6 0 0,-15-3 0,18 3 0,-11 0 0,10 0 0,-8-1 0,7 3 0,-6-4 0,10 4 0,-3-3 0,0 2 0,0-1 0,1 0 0,-2-3 0,8 4 0,-3-2 0,6 2 0,-1-2 0,2 2 0,-2-6 0,2 6 0,-1-6 0,4 0 0,0-1 0,3 1 0,0-7 0,0 9 0,3-9 0,-4 9 0,4-6 0,-3 5 0,8-10 0,-5 9 0,7-9 0,-3 9 0,9-8 0,-1 2 0,11-3 0,-8-2 0,13 4 0,-15 1 0,45-13 0,-29 11-2547,15-4 1,2 0 2546,-3 2 0,4 1 0,1 1 0,6-1 0,11 1 0,3-1 0,9-3 0,2 2 0,-1 2-5097,0-4 5097,-27 12 0,2 0 0,0-2 0,4-1-1705,26 0 1,3-1 1704,-22 3 0,4-1-760,11-1 0,9-1 1,-13 2 759,-27 5 0,0 0-169,18-5 1,9-1-1,-9 3 169,-20 6 0,0 0 0,43-8 0,0 0 0,-43 8 0,1 1 0,23-2 0,12-1 0,-9 1 0,-17-1 0,0 1 0,18 2 0,10 2 0,-10-1 0,-21-1 0,0 1 0,21 2 0,10 0 0,-9 0 0,-16 0 0,0 0 0,16 0 0,9 0 0,-10 0 0,-21 2 0,0 1 0,18 0 0,11 1 0,-9 0 0,-14-1 0,-1 1 0,12 3 0,7 0 0,-10-1 0,-21-6 0,-1 2 0,24 6 0,11 3 0,-11-2 0,-24-5 0,-1 1 0,43 7 0,-5 0 1504,-21-2-1504,-12-3 0,-1 0 0,18 3 0,-13-2 0,-4 1 0,-4 1 0,21 5 2773,-40-7-2773,26 5 0,-39-7 0,21 6 0,-28-6 4148,5 4-4148,-13-6 0,0 4 0,-3-3 6202,0 1-6202,-2-1 1757,0 0-1757,-2 3 0,-2-2 0,-4 6 0,-2 2 0,-1-2 0,-3 6 0,5-10 0,-5 10 0,8-9 0,-7 13 0,7-11 0,-8 18 0,8-15 0,-3 6 0,5-6 0,-3 6 0,5-3 0,-5 3 0,6-5 0,-4 1 0,4-2 0,-2 7 0,2-13 0,0 7 0,0-10 0,0 2 0,0-2 0,0-1 0,-2-2 0,-2 0 0,0-2 0,-8 0 0,7 0 0,-8-2 0,6 0 0,1-1 0,2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5:08.6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0 235 24575,'6'0'0,"1"0"0,-1 0 0,3 0 0,18 0 0,-8 0 0,10 0 0,-15 0 0,2 0 0,1 0 0,22 0 0,-13 0 0,30 0 0,-24 0-4169,28 0 4169,-26 0 0,39 0 0,-8 0 0,-10-2 0,1 0 0,28 1-2702,-27-1 1,-2 0 2701,5-2 0,5 3 0,0 1-1723,4-4 1723,2 1 0,0 1 0,-1 1-824,-11-3 1,0 0 823,10 3-29,-10-4 1,0 1 28,10 3 0,5-3 0,1 0 0,2-2 0,12 2 0,1-1 0,-13 0 0,10 0 0,0 2 0,-12 2 0,-3-6 0,-2 1 0,-7 4 0,-4-5 0,-1 1 0,6 5 0,6-2 0,1 1 0,-1 2 0,-3 0 0,1 0 0,19 0 0,-34 0 0,-1 0 0,33 0 0,8 0 0,-38 0 0,30 0 0,-32 0 0,-3 0 0,0 0 2232,8 0-2232,1-2 0,-1 1 0,-12 0 0,51-3 0,-62 4 0,37 0 1665,-38 0-1665,45 0 0,-42 0 0,30-2 0,-36 1 0,18-1 0,-16 2 0,16 0 2486,-24 0-2486,23 0 0,-28 0 0,35 0 0,-34 0 0,14 0 3674,-13 0-3674,9 0 0,-8 0 2662,5 0-2662,-16 0 0,14 0 0,-8 0 280,22 0-280,-21 0 0,17 2 0,-19-1 0,18 1 0,-9 0 0,17-1 0,-18 3 0,29-3 0,-26 5 0,28-6 0,-13 7-2041,9-6 2041,-7 5 0,-4-5 0,-12 2 0,44 4 0,-33-5 0,53 5 0,-54-7 0,29 0 0,-23 0 0,42 0 0,-37 0 0,37 0 0,-48-3 0,47-1 0,-42-4 0,43 1-1282,-42-2 1282,36-2 0,-39 6 0,38-9 0,-47 12 0,35-11 0,-35 8 0,23-5 0,-32 6-81,19-4 81,-25 4 0,15-3 0,-20 4 0,6-1 0,-10 2 0,3 0 1890,-2-2-1890,-4 4 1417,4-2-1417,-6 2 97,0-2-97,-6 2 0,-2-4 0,-4 4 0,-6-5 0,2 5 0,-31-6 0,9 6-4429,-47-8 4429,20 7 0,6-1 0,-2 0 0,-26 2 0,12 0 0,34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8:30.4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1 504 24575,'11'-13'0,"2"-5"0,-8 12 0,4-7 0,-4 7 0,5-6 0,-4 3 0,9-10 0,-6 10 0,12-17 0,-7 14 0,23-26 0,-21 24 0,17-19 0,-16 19 0,12-12 0,-11 10 0,18-15 0,-24 20 0,18-14 0,-20 16 0,12-11 0,-12 10 0,7-7 0,-10 8 0,5-4 0,-7 4 0,4-5 0,-1 2 0,-3 3 0,1-1 0,-4 6 0,-2-1 0,4 2 0,-4-2 0,2 2 0,-2 3 0,-2 2 0,2 1 0,-2 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12.4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 24575,'6'-4'0,"-2"2"0,7-2 0,2 4 0,4-4 0,-2 4 0,3-2 0,-4 2 0,8 2 0,-5 1 0,28 2 0,-5 1-1261,6-1 1261,26 6-1047,-35-7 1047,44 6 0,-35-5 0,41 2 0,-37 2 0,8-5 0,1-1 0,-5 6 0,10-4 0,1-2 0,-12 2 0,2-1 0,1 0-1685,-2 1 1685,34 0 0,-30 3 0,-5-6 0,1 1 0,11 2 0,0-2 0,0 1-2027,1 1 2027,-10-2 0,0-1 0,-2 2 0,32 0 0,-33-3 0,-3 1 0,0 0 0,2-2 0,26 0 0,-47 0 0,10 0 0,15 0 0,-15 0 0,27 0-203,-27-3 203,-6 3 1063,-6-3-1063,-17 3 1566,4-1-1566,-1 0 0,-3-2 0,-4 2 2367,0-1-2367,-3 2 1227,-1-1-1227,-2-2 0,-2-1 0,0 0 0,3 2 0,2 0 0,1 2 0,9 0 0,-7 0 0,22-1 0,18-2 0,-13 0 0,20 1 0,-25-1 0,26 2 0,-20-2 0,43 3-1134,-44 0 1134,34 0-1630,-30 0 1630,2 0 0,1 0 0,-10 0 0,10 0 0,-13 0 0,13 0 0,3 3 0,-6-2 0,14 2-52,-33 0 52,22-3 0,-18 2 0,7 1 0,-10-3 0,4 3 0,-15-3 0,12 0 0,-12 0 1035,9 0-1035,-11 0 1721,3 0-1721,-6 0 15,1 0 0,-4 0 0,0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55.3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240 0 24575,'0'8'0,"0"6"0,0 1 0,0 36 0,0-22 0,0 26 0,0 5 0,0-23-8503,0 43 8503,0-41 0,-4 35-261,0-33 261,-1 38-440,-1-25 440,-1 30 0,2-30 0,-7 8 0,10-32 0,-10 11 0,11-17 5585,-9 2-5585,5-12 0,0-3 2849,0-5-2849,5-2 770,-4-4-770,3 0 0,1-2 0,1-2 0,2-2 0,-2 1 0,4-4 0,0 0 0,1 1 0,2-3 0,-4 6 0,4-5 0,-4 6 0,6-2 0,-6 2 0,6 2 0,-4 0 0,4 2 0,-1 0 0,11 8 0,-9-4 0,11 10 0,-10-7 0,3 4 0,1-1 0,15 12 0,-4-2 0,36 26-4724,-29-18 4724,15 11 0,-30-22-616,15 16 616,-13-12 0,6 9 0,-13-14 0,-9-3 0,1-4 0,-3 4 0,-2-6 0,-1 6 0,-3-5 4539,-3 5-4539,2-8 801,-8 6-801,5-6 0,-12 7 0,10-7 0,-37 12 0,28-10 0,-56 13-885,44-15 885,-31 8 0,30-9 0,-25 6 0,29-5 0,-21 5 0,31-9 0,-18 4 0,16-4 0,-21 1 0,25-2 0,-14 0 0,21 0 0,-12-2 0,12 0 0,-5-2 0,6 2 885,1-4-885,4 4 0,-2-6 0,4 2 0,-2-2 0,4 0 0,0-2 0,2 1 0,0-1 0,-1 6 0,-2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55.6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1 273 8191,'2'-4'0,"2"-2"5063,-4 2-5063,7-7 2818,-2 4-2818,3-5-2818,2 4 2818,-4 0 824,8-2-824,-5 3-121,23-14 121,-15 13 0,16-12 0,-12 13 0,9-6 0,13-1 0,10-8 0,-8 7 0,-1-4 0,-15 11 2756,1-4-2756,-10 6 155,12-4-155,-13 3 0,4 1 0,-8 2 0,-7 3 6327,0 0-6327,4-1 1380,-5 2-1380,6 0 0,-8 0 0,3 2 0,-6 0 0,0 1 0,-2-1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56.6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 24575,'-1'-4'0,"1"2"0,4-2 0,-1 0-8503,0 4 8503,0-2 1719,2 0-1719,0 2 0,1 0 0,-2 2 0,0 2 0,-2 0 0,3 2 0,-2-3 6784,1 2-6784,1-1 0,-2 1 0,3-1 0,-2 1 0,0-4 0,4 7 0,0-4 0,2 4 0,0-1 0,-3-1 0,-2-2 0,3 3 0,-3-3 0,1 3 0,-4-5 0,-1 4 0,0-1 0,1 2 0,-2-2 0,0 3 0,0-4 0,0 2 0,-2-2 0,1 4 0,-2-5 0,2 6 0,-2-6 0,0 3 0,-1 0 0,2 0 0,-2-1 0,4 0 0,0-6 0,2-1 0,0-3 0,0-1 0,0 4 0,-2-3 0,4 4 0,-4-5 0,2 4 0,-2-2 0,2-2 0,0 2 0,4-4 0,-2 0 0,2 2 0,-2-2 0,2 2 0,-1 2 0,2-4 0,-4 4 0,4-2 0,-4 2 0,6-2 0,-2 3 0,1-2 0,-2 4 0,-1 0 0,-2-1 0,2 1 0,-2 0 0,1 1 0,2 3 0,-2 0 0,2 3 0,1 7 0,-3-7 0,4 11 0,-7-10 0,5 9 0,-6-7 0,2 8 0,-2-8 0,0 3 0,0-3 0,0-1 0,0 3 0,0 5 0,0-3 0,0 6 0,0-10 0,-2 30 0,1-21-6784,-1 22 6784,2-24 0,0-1 0,0 7 0,4 13 0,0-8 0,3 6 0,-2-17 0,9 13 0,-8-13 0,12 17 0,-11-23 0,8 12 0,-6-13 6784,12 17-6784,-11-15 0,10 11 0,-11-14 0,7 8 0,-7-10 0,1 9 0,-5-10 0,-1 5 0,-1-6 0,-2 4 0,-1-3 0,0 2 0,-1-2 0,0 1 0,-2 0 0,0 0 0,1 1 0,-2 2 0,4-4 0,-4 8 0,4-5 0,-4 5 0,4-6 0,-2 4 0,2-6 0,0 5 0,2-4 0,-2 6 0,2-5 0,-2 7 0,0-9 0,0 4 0,0-4 0,-2 3 0,0-6 0,-2 4 0,0-4 0,-4 2 0,3 0 0,-5-2 0,4 2 0,-2-2 0,1 2 0,0 1 0,2-3 0,-3 1 0,2-2 0,-2 3 0,1-2 0,-2 0 0,6 2 0,-10-2 0,9 2 0,-7 0 0,6-2 0,-2 2 0,2-3 0,1 2 0,0-1 0,0 3 0,0-3 0,-2 1 0,2-2 0,-4 4 0,5-2 0,-6 3 0,6-2 0,-5 0 0,4 0 0,-2 0 0,4 0 0,-2 2 0,2-3 0,-1 4 0,2-4 0,1 1 0,0-2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4:12.5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1 24575,'4'2'0,"-2"2"0,2-2 0,-2 0 0,2 2 0,0-4 0,-2 4 0,5-3 0,-4 2 0,12-1 0,-9 1 0,9 0 0,-10-2 0,6 1 0,-6-2 0,3 0 0,-4 0 0,0 0 0,-2-2 0,-2 0 0,-4 1 0,-3 2 0,1 5 0,0-2 0,-3 6 0,3-3 0,-7 6 0,6-4 0,-10 17 0,6-11 0,-7 18 0,9-16 0,-8 19 0,10-17 0,-5 18 0,7-20 0,2 13 0,1-13 0,5 7 0,0-12 0,6 4 0,-4-9 0,8 6 0,-5-8 0,17 8 0,-10-10 0,24 6 0,-15-9 0,50 3 0,-30-7-5143,54-1 5143,-49-3 0,6-1 0,0 1 0,-2-2 0,3-4 0,-1-1 0,-7 4-2735,38-17 2735,-26 11 0,-2-3 0,-10 2-4174,-6-6 4174,-15 9-540,16-16 540,-29 19 0,2-4 0,-12 12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4:12.8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0 24575,'-3'12'0,"1"3"0,2 10 0,-2-6 0,1 15 0,-1-11 0,-1 6 0,2 13 0,-2-10 0,3 10 0,0 0-1189,0-3 1189,0 4 0,2 1 0,-2-13-6196,7 4 6196,-6-13-13,9 4 13,-9-12 0,10 9 0,-7-14 601,5 3-601,-5-4 6777,6 0-6777,-3-3 20,8 2-20,5-6 0,3 3 0,-3-6 0,2-3 0,-9 0 0,3-1 0,-1 1 0,-6 1 0,-2 1 0,-3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4:13.1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94 24575,'-2'7'0,"0"0"0,2 0 0,0-1 0,-2 5 0,2-3 0,-2 3 0,2-2 0,2-1 0,-2-2 0,4 2 0,0 4 0,0-5 0,2 7 0,4-4 0,-5-3 0,4 3 0,4-5 0,-4-2 0,8 1 0,-11-4 0,9-2 0,-7 2 0,7-6 0,-6 2 0,1-3 0,0-2 0,-4 2 0,4-1 0,-6 0 0,2 2 0,0-6 0,1-3 0,-1-2 0,-1-3 0,-2 1 0,-2 2 0,0-3 0,-1 8 0,-3-5 0,0 9 0,-3-7 0,2 11 0,-4-6 0,3 6 0,-4 0 0,4 2 0,-3 2 0,4 0 0,-7 3 0,3-2 0,-5 8 0,6-5 0,-5 7 0,7-6 0,-6 10 0,6-9 0,-6 11 0,7-10 0,-3 7 0,7-6 0,-2 2 0,2-3 0,0 2 0,0-4 0,2 7 0,-2-7 0,6 6 0,-4-8 0,6 4 0,-4-6 0,6 1 0,-4-2 0,2 0 0,-3 0 0,-4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4:13.3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24575,'0'18'0,"0"-7"0,0 18 0,0-14 0,0 11 0,0-10 0,0 5 0,0 9 0,0-5-8503,2 16 8503,-1-16-1187,7 31 1187,-4-23 0,3 10 0,1-8 0,-4-4 0,4 1 0,2 10 0,-6-23 0,7 14 0,-8-20 0,7 10 0,-5-15 5345,6 10-5345,-6-12 4345,4 3-4345,-4-6 0,0-2 0,-1-2 0,-1-2 0,-2-1 0,-1 2 0,0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4:13.6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24575,'8'2'0,"2"1"0,-4 3 0,2-1 0,0 5 0,0-6 0,0 4 0,4 0 0,0 2 0,8 5 0,-7-5 0,16 12 0,-18-11 0,14 7 0,-16-9 0,10 5 0,-11-6 0,7 5 0,-11-8 0,4 2 0,-4-2 0,2 3 0,-3-4 0,0 2 0,-2-2 0,-2-1 0,1 0 0,-5-2 0,0 0 0,0 1 0,-5-1 0,4 1 0,-16-2 0,11 0 0,-15 0 0,16 0 0,-12-2 0,8 1 0,0 0 0,2 1 0,6 0 0,0 0 0,-2 0 0,5-2 0,3 0 0,3-1 0,4 0 0,0 2 0,1-2 0,-2 2 0,-2-1 0,-2 2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4:13.8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24575,'0'4'0,"0"2"0,0-1 0,0 0 0,0 3 0,0-1-6784,0 1 6784,0-2 0,3 5 0,0-3 0,6 9 0,-2-7 0,1 1 0,3-4 0,-4 1 0,5-1 6784,-1 0-6784,-2 1 0,5-3 0,12 9 0,-7-7 0,17 7 0,-18-10 0,14 3 0,-13-7 0,7 2 0,-14-2 0,10-5 0,-13 4 0,9-10 0,-13 8 0,2-12 0,-4 9 0,1-11 0,-4 10 0,-2-12 0,0 9 0,-5-12 0,3 12 0,-6-8 0,3 9-1696,-10-13 0,11 14 0,-4-6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8:32.4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 24575,'-1'0'0,"0"0"0,-1 6 0,2 0 0,0 4 0,0-1 0,0 1 0,0-2 0,3 15 0,-3-12 0,3 25 0,-3-21 0,2 11 0,-2-10 0,5 6 0,-4 3 0,3 9 0,-1-12 0,-1 0 0,0-10 0,0 8 0,-2-6 0,4 3 0,-3-11 0,0 0 0,1 2 0,-1-1 0,0 1 0,-1-4 0,0-4 0,0-2 0,0-6 0,0 1 0,0-2 0,0 4 0,-1-11 0,0 9 0,-1-10 0,2 7 0,-1 1 0,0 1 0,-1 5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4:14.0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24575,'0'5'0,"0"-1"0,0 0 0,4 5 0,-2-1 0,4 3 0,-4-4 0,2 0 0,-2-2 0,6 8 0,-3-7 0,6 9 0,-6-8 0,10 7 0,-6-3 0,16 4 0,-13-5 0,7-1 0,-11-5 0,7 0 0,-5 0 0,9-1 0,-11 0 0,7-2 0,1 2 0,0-2 0,11 1 0,-10-2 0,9-2 0,-13 0 0,9-2 0,-12 0 0,10-6 0,-10 5 0,5-8 0,-6 4 0,-3 2 0,-2 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4:14.3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24575,'2'2'0,"0"2"0,-2 20 0,2-2 0,-1 10 0,3-10 0,-3 7 0,3-10 0,3 28 0,0-21 0,6 23 0,-1 0-2886,0-1 2886,3 1 0,-1 0 0,0-17 0,-1 17-549,2-19 549,-1 7 0,1-7 0,2 8 0,-5-12 0,4 7 0,-10-17-5646,6 4 5646,-6-8 1870,5 7-1870,-6-8 0,3 2 427,-4-5-427,3 4 0,-2-1 0,3 7 6784,-6-9-6784,0 2 0,-2-8 0,0 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4:14.8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 24575,'4'0'0,"-1"-2"0,0 2 0,-2-4 0,1 2 0,-2-2 0,0 0 0,0-2 0,0 2 0,0 0 0,0 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4:15.0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 24575,'4'-2'0,"2"0"0,-2 2 0,2 0 0,-2 0 0,0 0 0,2 0 0,2-2 0,1 2 0,8-2 0,-4 2 0,17-2 0,-12 2 0,22-2 0,-21 2 0,3 0 0,-15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4:15.1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53 8191,'13'-2'0,"-5"0"5063,5 0-5063,-7 0 0,1 0 2818,-1 2-2818,-2-2 1719,3 0-1719,-2 2 6784,6-4-6784,-6 2 0,5-2 0,-6 2 0,5-2 0,-4 2 0,5-1 0,-6 2 0,7-3 0,-5 3 0,10-4 0,-6 3 0,0-1 0,-4 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4:15.2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60 8191,'8'0'0,"0"-1"5063,0 0-5063,-1-2 0,0 0 0,0 1 2818,1-1-2818,0 2 1719,-2-2-1719,5 0 6784,-3 1-6784,12-5 0,-11 6 0,11-7 0,-15 6 0,12-4 0,-9 4 0,7-5 0,-10 6 0,0-3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4:15.5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33.4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429 0 24575,'-1'4'0,"-2"6"0,-4 13 0,1-3 0,0 20 0,0-16-1578,6 23 1578,-7 46-2381,1-24 2381,2 19 0,-1 2-5473,0-4 5473,0-15 0,1 3 0,1-11 0,0-1-1830,-4 5 1,-1 3 1829,-2 17 0,-1 5-1071,-2 2 0,-1-3 1071,1-22 0,-1 0-576,-1 17 1,0-4 575,-7 10 75,1-7 1,0-1-76,-3-1 0,2-13 0,0-4 0,2-11 0,-7 18 1029,14-34-1029,-1 2 2613,5-11-2613,1 1 0,2-12 3489,0 3-3489,6-20 5636,-2 3-5636,6-16 3466,-2 3-3466,4-6 0,3-4 0,-3 4 0,8-15 0,-10 19 0,3-4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34.0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454 607 17647,'7'-8'0,"7"-6"0,1 4 1390,5-5-1390,-5 7 0,38-17 0,-20 6 0,34-16 0,-4 6-369,-8 5 369,19-2-3269,-18 12 3269,5-4 0,-12 12 0,2 1-2922,34-9 2922,-29 8 0,1 2 0,32-7-1827,1 5 1827,1 0 0,12-2-574,-28 2 0,3 1 0,-1-1 574,-1 0 0,1 0 0,4 0 0,-1-1 0,6 0 0,-1 1 0,-12 0-148,4-1 0,-5 1 148,0 1 0,4 0 0,-3-1 389,13-1 0,-1-2-389,-14 2 0,2 0 0,-2-1 0,23-1 0,0 0 0,-15 1 0,2-1 0,-9 1-158,-18 0 0,-3 0 158,27-2 0,1-1 0,-23 1 0,-3 0 0,1 2 0,-2 1 0,34-7 898,-17 5-898,-17 0 1776,3 4-1776,-20-2 0,-12 6 2121,-1-4-2121,-3 4 4264,-8-1-4264,2 2 3764,-9 0-3764,-1 2 2658,-2 2-2658,-1 2 0,0 3 0,0 2 0,0-2 0,-1 10 0,0-6 0,-1 23 0,2-16 0,4 38 0,3-12-3379,1 8 3379,15 18 0,-1-12 0,9 12 0,7 15 0,-8-27-3544,5 15 3544,11 13 0,-17-29 0,0 1-2246,0-9 1,0 2 2245,6 20 0,-3-4 0,5-4-1502,-4 3 1,-1 0 1501,-2 0-148,0-6 0,-1 0 148,-3-2-451,-1-1 0,0 0 451,3 8 0,-5-11 0,-1 0 1977,-2 3-1977,-1-6 0,-1 0 0,-2 6 0,-1-6 0,-2-1 0,-8-11 0,7 44 0,-12-48 0,-4 37 0,-2-47 0,-15 18 0,9-27 0,-11 10 3388,3-13-3388,-31 24 557,10-18-557,-44 28 0,30-29 0,-17 5 0,-4-1 0,-10-5 0,13-1 0,-13 3 0,9-3 482,22-7 0,-2-1-482,-34 10 0,-15 5 0,12-4-1698,23-7 1,0 0 1697,-20 6 0,-10 3 0,9-4-1384,17-5 0,-1-1 1384,-9 2 0,-9 2 0,9-1-563,6 0 0,2-1 563,5-3 0,-6-1 0,6 1-183,-1 2 0,0 0 183,1-1 0,-5 1 0,3-2 0,-10-2 0,1 1 0,11 3 0,-3 2 0,4-3 0,-4-6 0,-1 0 0,8 5 0,-5 2 0,3-3 351,-7-3 0,-6 0-351,10 0 0,-13 3 0,-5 1 0,4-1 0,13-2 0,-13 1 0,3-2 0,8-1 0,-11 2 0,1-1 0,13-1 0,2-2 0,9-1 0,-31 2 749,35-3 0,-2 0-749,-2-1 0,5 0 0,-13-2 0,11 0 0,2 0 0,10 0 0,2-4 1742,19 3-1742,15-7 3981,7 6-3981,6-4 5954,0 2-5954,11-4 0,-2 0 0,32-14 0,-15 10 0,7-4 0,-22 13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34.5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1 24575,'-2'8'0,"-2"0"0,4-2 0,-6 8 0,3-1 0,-4 7 0,2 2 0,0-5 0,-4 31 0,5-20-1169,-6 34 1169,6-30 0,-8 60 0,7-44-1961,-6 33 1961,11-40 0,-7 27 0,6-24 0,-6 54 0,6-61 0,-2 30 0,3-42 0,0 17 0,0-26 0,0 9 0,0-16 0,0-1 1050,1 0-1050,3-2 2080,1-2-2080,1-2 0,-2-4 0,0-2 0,0-2 0,5-11 0,-5 10 0,3-5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8:32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43 8191,'0'-4'0,"2"2"5063,0-1-5063,0 0 2818,2 1-2818,-2-1 1719,2 2-1719,0-2 6784,2 0-6784,-1 1 0,6-2 0,-4 4 0,9-4 0,-7 4 0,10-2 0,-6 2 0,23-3 0,-17 2 0,39-2 0,-30 3 0,34 0 0,-24 0 0,31 3 0,-22-2-6784,22 2 6784,-31 1 0,17-4 0,-23 4 0,29-4 0,-33 0 0,27 0 0,-39 0 0,17 0 0,-25 0 6784,5 0-6784,-9 0 0,-2-2 0,-3 1 0,-2 1 0,-5 3 0,6 1 0,-4-2 0,2 3 0,0-2 0,-4 7 0,4-3 0,0 1 0,-2 3 0,4-4 0,-4 3 0,4-2 0,-2-1 0,4 4 0,-4-2 0,0 17 0,1-11 0,-2 18 0,4-15 0,0 5 0,1-7 0,0-4 0,0 0 0,0 6 0,0-7 0,0 19 0,0-21 0,0 11 0,0-15 0,0 5 0,0-5 0,0 0 0,0 0 0,-2-3 0,-2 0 0,-2-2 0,-2-2 0,1 1 0,-4-2 0,4 1 0,-12-2 0,6-1 0,-14 0 0,10 3 0,-19-5 0,17 6 0,-23-6 0,24 4 0,-24-2 0,11-1 0,-13-1 0,6 0 0,-11-2 0,22 4 0,-12-2 0,23 4 0,-3-1 0,6 1 0,-6-2 0,11 4 0,-8-4 0,14 4 0,-1-1 0,9 4 0,4 0 0,-1 1 0,3 0 0,-7-2 0,-2 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35.1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730 21 24575,'4'-4'0,"4"0"0,-3 0 0,2 0 0,-3 2 0,0 0 0,0 2 0,-1 4 0,0-3 0,-1 9 0,1-4 0,0 8 0,-2-3 0,2 4 0,0-3 0,3 18 0,-2-18 0,3 17 0,-1-16 0,-2 3 0,2-3 0,4 5 0,-2-7 0,5 8 0,-3-7 0,3 4 0,-2 0 0,20 13 0,-18-14 0,23 19 0,-25-23 0,10 8 0,-12-10 0,8 8 0,-9-8 0,5 7 0,-7-9 0,1 5 0,-3-5 0,-3 4 0,-1-6 0,0 10 0,0-9 0,-1 9 0,-2-6 0,-1 3 0,2-3 0,-2 2 0,4-6 0,-4 5 0,4-4 0,-6 4 0,5-3 0,-4 1 0,5-4 0,-4 0 0,2-2 0,-4 4 0,1-4 0,-1 2 0,2 0 0,-5 0 0,1-1 0,-5 4 0,4-4 0,-8 5 0,0-1 0,-6 2 0,2 1 0,2-2 0,-3 4 0,-1-2 0,-14 8 0,12-5 0,-35 13-1036,31-11 1036,-45 13 0,35-11 0,-29 9-1626,22-4 1626,-3-4 0,-1 0 0,-9 7 0,-19 4 0,1-2 0,31-10 0,-40 18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40.3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278 1 24575,'-6'3'0,"0"4"0,-1 1 0,1 2 0,0-2 0,-2 4 0,1-3 0,-10 17 0,9-14 0,-13 20 0,11-21 0,-13 21 0,12-17 0,-12 14 0,10-15 0,-5 9 0,1-9 0,2 4 0,-1-4 0,5-2 0,1-3 0,2 1 0,4-8 0,-2 6 0,5-9 0,4-3 0,1-2 0,4-5 0,-4 7 0,4-6 0,-2 5 0,-2 0 0,0 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41.5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0 24575,'-3'7'0,"2"-2"0,1 0 0,1 2 0,2 0 0,-1 1 0,1 0 0,-2-2 0,2 4 0,0 2 0,1-1 0,1 4 0,3 5 0,-3-6 0,4 8 0,-2-9 0,3 10 0,0-9 0,1 9 0,-5-14 0,5 8 0,-4-7 0,5 5 0,-6-8 0,0 3 0,2-4 0,-3 2 0,2-3 0,-3 2 0,-5-6 0,0 2 0,-5-3 0,2 0 0,-2 0 0,1-1 0,0 0 0,-7-1 0,6 1 0,-3 0 0,7-1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41.7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45 24575,'2'-5'0,"2"2"-9831,3 3 8341,-1 0 1490,0 0 2818,-2 0-2818,11 0 1719,-9 0-1719,11 0 0,-11 0 0,11 0 0,-6 0 0,6 0 6784,-11 0-6784,7 0 0,-5-2 0,9 1 0,-10-2 0,6 1 0,-10-2 0,6 0 0,-6-1 0,3 1 0,-2 0 0,-2 0 0,0 2 0,-2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41.9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24575,'0'4'0,"0"0"0,2 2 0,-2 0 0,2 4 0,-2-1 0,2 1 0,0 0 0,0-2 0,0 2 0,-2-1 0,2 6 0,-2-5 0,4 11 0,-4-11 0,2 7 0,0-10 0,-2 6 0,4-8 0,-2 5 0,2-6 0,-2 2 0,2-3 0,-3 0 0,2-2 0,-1 2 0,2 0 0,4 1 0,-3-2 0,4 2 0,-4-4 0,8 4 0,-4-4 0,5 2 0,-2-4 0,-5 2 0,4-4 0,-5 2 0,4-2 0,-3 0 0,0 0 0,-2 0-6784,4 0 6784,-4 0 0,6-4 0,-2 1 0,-1-1 0,4 1 0,-6 2 0,1 1 0,-4 3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42.2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24575,'0'4'0,"2"0"0,-2 0 0,2 6 0,-2-5 0,0 7 0,0-6 0,2 6 0,-2-3 0,2 6 0,-2-2 0,2 6 0,-1-5 0,1 1 0,0-4 0,-1 5 0,1-3 0,0 2 0,-1-3 0,0-3 0,1 13 0,-1-11 0,2 9 0,-1-8 0,1 1 0,-2-1 0,1-3 0,-1-4 0,2 5 0,-2-4 0,0 3 0,1-7 0,-1-3 0,0-2 0,-1-3 0,-1 2 0,0 0 0,-2-4 0,2 3 0,-1-8 0,2 6 0,-2-6 0,2 4 0,-2-2 0,0 2 0,2-8 0,-2 7 0,0-7 0,2 12 0,-2-1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42.7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69 24575,'0'-4'0,"2"2"0,-1-2 0,0 2 0,-1-2 0,0 0 0,0 0 0,0 0 0,0 0 0,0 0 0,2 2 0,0-2 0,1 2 0,0 0 0,1-2 0,4 2 0,-3-2 0,6 0 0,-6 1 0,3 2 0,0-1 0,1 1 0,0 0 0,5 1 0,-7 0 0,7 0 0,-8 1 0,11 2 0,-12-1 0,5 3 0,-6-2 0,-2 3 0,0-2 0,-2 2 0,0-1 0,0 2 0,0 2 0,0 3 0,-2 2 0,2-1 0,-2-1 0,0-6 0,1 2 0,-2 2 0,2-1 0,0 1 0,1-2 0,0 6 0,0-4 0,1 3 0,2-5 0,6 6 0,-2-6 0,7 7 0,-6-11 0,4 4 0,-4-3 0,10 2 0,-10-4 0,12 3 0,-14-6 0,5 2 0,-9 0 0,2-2 0,-4 4 0,0-2 0,0 2 0,-4 0 0,2 0 0,0 0 0,0 0 0,2 1 0,-2-1 0,1 2 0,-2-4 0,2 6 0,0-6 0,-3 8 0,3-5 0,-4 4 0,2-2 0,-4 5 0,2-3 0,-7 4 0,7-4 0,-8 8 0,7-7 0,-8 13 0,9-13 0,-12 15 0,10-11 0,-9 13 0,8-14 0,-7 16 0,7-14 0,-6 11 0,10-17 0,0-3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43.1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24575,'0'6'0,"0"-2"0,0 6 0,0 14 0,0-6 0,0 11-809,0-7 809,0-5 199,0 4-199,6 26 0,-4-17-881,11 37 881,-12-34 0,9 21 0,-6-22 0,0 10 0,2-13 0,-2 13 0,0-10-6290,3 17 6290,-6-19 40,5 20-40,-5-24 0,2 16 0,-1-25 0,-1 8 591,1-5-591,-4 4 6602,1-9-6602,-6 7 0,5-16 548,-7 9-548,6-10 0,-6 2 0,4-4 0,-10 1 0,9-4 0,-4 0 0,9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43.4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24575,'2'4'0,"4"4"0,-3-3 0,2 5 0,-1-4 0,4 6 0,-3-3 0,5 6 0,-5-6 0,8 9 0,-4-4 0,12 14 0,-10-13 0,21 26 0,-20-28 0,31 30 0,-27-30 0,36 23 0,-32-23 0,21 11 0,-24-16 0,30 11 0,-19-10 0,28 7 0,-19-12 0,7-1 0,-6-3 0,-1-2 0,-14 1 0,16-10 0,-20 6 0,13-9 0,-16 3 0,5-10 0,-7 6 0,11-18 0,-17 21 0,6-13 0,-10 13 0,3-14 0,-3 8 0,1-15 0,-4 19 0,1-5 0,-2 9 0,-2 0 0,0 0 0,-6-2 0,3 5 0,-8-4 0,5 8 0,-3-4 0,2 6 0,-2 0 0,-5 1 0,0 0 0,-10 0 0,2 3 0,-50 8 0,28 2-2833,-9-3 1,-2 0 2832,1 8 0,1-7 0,30-3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32.0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 24575,'3'9'0,"2"7"0,-1 7 0,3 6-9831,1 6 8341,3 1 3717,-1 7-2227,6 24 0,-5-15 0,0 6-1284,2 13 0,-1 2 1284,0-12 0,0 3 0,-2 25 0,-2-6-1799,-3-12 1799,-3-11 0,0-3 0,-2-7 0,-8 48 2695,2-43-2695,-4 10 0,-1-1 0,1-18 0,-5 39 0,8-53 0,0 18 0,1-25 375,0 12-375,3-23 0,-3 4 4998,4-9-4998,-4 4 3867,1-3-3867,-4 5 0,4-8 1526,-3 3-1526,2-4 0,0 0 0,-1 0 0,0-2 0,2-1 0,-1 0 0,4-4 0,0 1 0,2-3 0,0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8:33.6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 0 8191,'2'16'0,"-1"5"4694,1-4-4694,1 11-1975,-2 2 1975,2 0 0,-3 19 1003,0-17-1003,0 16 0,0-18 0,0 5 0,-3 26 0,-2-18 0,-3 32 0,0-37 0,-1 17 0,1-22 0,0 10 3873,1-19-3873,3 8 0,1-14 243,-1 14-243,1-11 0,-2 9 0,0-13 0,0 12 0,3-18 0,0 10 0,2-14 5911,0 4-5911,2-8 2635,2-3-2635,0-5 0,2-6 0,-2 2 0,4-12 0,-3 2 0,4-6 0,-4 1 0,-2 8 0,3-14 0,-2 12 0,0-1 0,-1 12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32.8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8 736 8191,'6'0'0,"0"0"5063,3 0-5063,2 0 0,8 0 0,4 3 0,1-2 0,3 2 1194,-4-3-1194,12 0 1400,1 0-1400,18 2 0,3 0 0,8-1 0,12 1 0,1-1 0,-8-1 0,1-1 0,1-2-3555,20-3 3555,-8-2 0,2 1 0,-31 3 0,3 1 0,21-5 0,11-1 0,-9 1-1041,-14 2 0,2-1 1041,20-2 0,12 0 0,-11 0-922,-21 0 1,1 0 921,0 1 0,11-2 0,2 0 0,-10 2 91,12 0 0,2 0-91,0-3 0,14-1 0,0-1 0,-14 2-92,1 1 1,-3-1 91,-10 3 0,9-2 0,-1 0 0,-11 1 223,4-3 1,-1 0-224,-5 1 0,10 0 0,0 0 0,-9 1 0,8-3 0,0-1 0,15 1 0,10-2 0,-8 1 0,-4-3 0,-4 1 0,-11 4 0,3 1 0,-5-1 173,8-4 1,-1 0-174,17-1 0,-4 2 0,-42 7 0,1-1 0,12-2 0,8-1 0,-8 1 0,-15 2 0,-1 0 0,15-3 0,7-1 0,-11 0 448,15-4-448,-21 6 0,1 1 0,19-6 947,-26 6-947,12-5 2374,-34 7-2374,-7 2 2796,-5 0-2796,-11 4 4346,-2 0-4346,-8 7 2480,-1 1-2480,-1 5 1727,2-2-1727,0-1 296,1 3-296,-3-2 0,-4 19 0,-6 19 0,-2 1-6784,-2 33 6784,4-28 0,7 11 0,0 2-2186,-10 11 2186,9 6 0,0 2 0,-4 7 0,8-10 0,1 6-1698,-1-9 1,0 3 1697,4-14 0,0 3 0,0-2 0,-4 20 0,0-1 0,4-18 0,1 2 0,-1-5 0,-2 0 0,1 0 0,1 14 0,1 9 0,-1-9 0,-2-15 0,1 1 0,2 20 0,2 10 0,-1-13 0,-3-29 0,0-2 0,5 43 0,-1-5 0,-8-14 0,8-14 0,1-2 0,-4-4 0,2 5 0,0-1 0,-2-14 0,-4 44 0,0-59 0,-2 15 0,3-23 0,-6 2 0,6-15 4020,-10 3-4020,4-11 0,-6 6 2305,-10-6-2305,-39 0 4100,9-5-4100,-14-3 0,-3-4-5373,-1-7 5373,14 7 0,-5-1 0,10-4 0,-3-1-2181,-33-2 0,-3 1 2181,17-1 0,-2-1 0,-3 3 0,-5-2 0,8 3-831,17 1 1,-1 1 830,-26-3 0,-14-2 0,10 2-732,17 2 1,0-1 731,6 3 0,-8-2 0,-1 1 0,10 0-166,-5 0 0,2-1 166,-11 1 0,-7-2 0,7 2 0,8-1 0,2 2 0,7 3 0,-4 1 0,5-1-173,-3-3 0,4 0 173,-8 2 0,1 0-178,4 1 1,1-1 177,-1-2 0,-3 0 0,7 4 0,-5 2 0,4-1 257,-9-3 0,-2 0-257,-4 2 0,-8 0 0,4 0 0,16 1 0,3 0 0,-2 0 0,-13 2 0,-4 0 0,6 0-64,-14-4 1,3 1 63,22 6 0,0 1 0,7 0 0,11-3 0,1 1 0,-45 5 0,3 3 0,13 0 0,5 2 0,7 1 0,30-2 0,-17 5 1618,44-9-1618,0 2 2304,12-2-2304,-2-1 4436,12 0-4436,-2 0 0,6-1 0,24 1 3907,-6-2-3907,45 0 154,-18 4-154,14-3 0,5-1-3704,14 5 3704,5-5 0,1 0-911,-44 0 0,-5 0 0,47 0 0,-50 0 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35.8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414 0 24575,'-4'2'0,"-4"4"0,3 1 0,-5 3 0,5 1 0,-8 8 0,6-1 0,-12 11 0,8-6 0,-8 14-683,-1-4 683,5-3-2195,-4 0 2195,7-7 0,-3 6 0,-15 22 0,6-15-2978,-17 25 2978,21-34 0,-11 14 504,19-27-504,-15 18 1886,15-18-1886,-3 4-5636,8-6 5636,3-8 1575,0 0-1575,2 0 0,0-6 0,5-2 0,2-6 0,11-13 0,-5 8 0,8-12 0,-9 14 0,7-13 0,-10 16 0,2-4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36.0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167 1 24575,'2'8'0,"-2"-3"0,4 10 0,-2-8 0,0 7 0,2-6 0,-2 4 0,0-3 0,4 10 0,-5-9 0,5 9 0,-6-10 0,2 2 0,0-2 0,-1-1 0,3 3 0,-2 9 0,1-2 0,0 5 0,-2-11 0,1 4 0,-2-3 0,0 3 0,0-5 0,-2 8 0,-1-11 0,1 7 0,-1-7 0,-3 6 0,1-4 0,-9 7 0,9-8 0,-8 6 0,8-7 0,-7 5 0,6-6 0,-10 5 0,8-6 0,-8 4 0,10-7 0,-11 4 0,10-6 0,-14 3 0,11-4 0,-13-4 0,17 3 0,-5-3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36.2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23525,'22'0'0,"1"0"-1248,24 0 1248,-7 0-7118,9 0 7118,-2 0 0,-10 0 1526,12 4-1526,48 1 0,-10 4-1786,-19-4 0,0-1 1786,24 1 0,-38 0 0,-1-1 0,21-3 0,7 3-1355,-13-4 1355,-12 2 0,1 0 0,18-1 0,15 2 0,-1-1 0,-16-2 0,11 0 0,-1 0 0,-22 0 0,-7 0 0,2 0 0,17 0 0,-12 0 0,0 0 0,-32 0 0,-7 0 3752,10-3-3752,-17 1 0,3-1 0,-14 2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36.6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24575,'0'8'0,"0"-1"0,0 3 0,6 29 0,-4-19-812,7 29 812,-6-25 200,4 12-200,0 16 0,0-12-468,-3 16 468,2-25 0,-3 24 0,1-21 0,-2 22 0,2-19 0,-4-5 0,4-4 0,-4-2 0,0-11 0,1 13 0,0-19 597,1 5-597,-2-8 0,0 2 0,1-7 483,0 0-483,1-5 0,0-3 0,0-2 0,0-1 0,2 0 0,-4-5 0,2 1 0,-2-15 0,0 10 0,0 0 0,0 12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37.2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74 24575,'0'-4'0,"2"-2"0,-1 2 0,2 0 0,-2 0 0,2 4 0,-2-4 0,6-2 0,-2 2 0,5-4 0,-2 4 0,3 0 0,-2 0 0,7 0 0,-4 2 0,8-2 0,-4 3 0,20-3 0,-19 3 0,29 0 0,-31 1 0,15 0 0,-18 0 0,20 0 0,-16 2 0,21 0 0,-21 3 0,3-2 0,-3 2 0,-4-3 0,16 8 0,20 4 0,-10 1-4876,23 5 4876,-37-10-2361,19 7 2361,-13-5-1098,20 11 1098,-11-3-4023,0 0 4023,-11-5 0,-13-5 2538,8 5-2538,-7-2 0,3 4 1901,-8-2-1901,-6-7 0,3 7 0,-8-10 1135,2 10-1135,-2-9 0,-2 5 6784,2-5-6784,-6 3 0,2-1 0,-8 6 0,4-7 0,-8 8 0,10-9 0,-7 3 0,6-5 0,-12 8 0,8-6 0,-11 5 0,9-8 0,-16 7 0,10-6 0,-18 9 0,23-8 0,-15 5 0,19-7 0,-26 9 0,24-9 0,-20 9 0,18-7 0,-1 1 0,-4-1 0,-5 4 0,2-1 0,-8 2 0,17-4 0,-6-2 0,7 1 0,-3-1 0,0 1 0,-3-1 0,4 0 0,-2-2 0,6 0 0,0 0 0,1-2 0,2 2 0,3-2 0,-1 0 0,1 0 0,0 0 0,0-2 0,2 0 0,-2 0 0,2 2 0,0 2 0,-2 2 0,4 0 0,0-2 0,2 0 0,2-4 0,0 2 0,-2-2 0,0 2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38.1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213 1 24575,'-1'1'0,"-2"0"0,1 5 0,-2-2 0,4 2 0,-7 6 0,4-2 0,-5 3 0,0 6 0,0 2 0,-6 10 0,3-6 0,-4 1 0,2-4 0,-4 13 0,4-10 0,-8 14 0,11-20 0,-6 7 0,10-14 0,-5 6 0,6-9 0,-3 5 0,4-8 0,2 0 0,0-5 0,5-4 0,-2-1 0,5-2 0,-6 2 0,5-7 0,-2 5 0,5-12 0,-4 10 0,4-9 0,-4 8 0,3-10 0,-3 9 0,-2-1 0,0 7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38.3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8917,'2'4'0,"2"-2"5115,0 10-5115,2-1 0,2 1 0,-2 0 0,1 0 0,-3-3 2709,10 16-2709,-8-10 0,11 11 1620,-12-11-1620,17 28 0,-9-15 4767,23 41-4767,-20-41 0,10 26 0,-13-29-6305,3 12 6305,-3-14-439,2 10 439,-5-15 0,2 12 0,-6-17 0,2 4 0,-7-8 934,6 4-934,-6-5 0,3 1 6550,-4-5-6550,0 0 707,-2 0-707,0-1 0,-2-1 0,-2-4 0,1 1 0,-6-4 0,5 4 0,-9-6 0,8 6 0,-12-6 0,6 4 0,0-1 0,6 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38.5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48 19375,'13'-6'0,"2"0"2410,-2 0-2410,-1 1 0,3 1 0,-6 0 885,5 4-885,-1-4 0,-1 1 459,3 1-459,0-2 0,9 3 1446,0-1-1446,-1 2 0,0 0 0,-10 0 0,12 0 0,-14 1 0,18 2 0,-15 1 0,9-1 0,-11 1 0,5-2 0,-7 0 0,1 2 0,-5-3 0,-2 0 0,4 1 0,-3-1 0,2 0 0,-3-1 0,-1 0 0,-2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38.9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24575,'2'3'0,"0"0"0,6 12 0,-3-8 0,0 12 0,-1-12 0,-4 8 0,4-5 0,-4 15 0,2-11 0,-2 13 0,0-11 0,0 3 0,0-6 0,0 1 0,0-1 0,0 2 0,0-3 0,2 10 0,-2-13 0,4 13 0,-4-14 0,6 9 0,-5-9 0,4 5 0,-3-9 0,2 6 0,0-7 0,0 3 0,0-6 0,0 0 0,0 0 0,2 0 0,-1 0 0,2-2 0,-2 1 0,4-2 0,-4 2 0,10-4 0,-7 2 0,12-3 0,-10 2 0,9 0 0,-10 0 0,23-7 0,-19 5 0,19-5 0,-20 4 0,4 2 0,-8 0 0,-1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8:34.1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22 24575,'8'-4'0,"2"0"0,1 2 0,5-2 0,-7 4 0,6-2 0,-3-1 0,4 3 0,25-2 0,-13 2 0,39 0-1268,-33 0 1268,38 0 0,-36 3 0,55 1 0,-47 4-3695,43 1 3695,-47-4 0,20 5 0,-28-9 0,24 14 0,-24-10 0,16 12 0,-24-9 0,2 7 0,-13-8 1024,0 7-1024,-6-5 3939,1 5-3939,-4-6 0,-2 2 0,0 9 0,-2-8 0,0 11 0,-2-10 0,1 0 0,-3 10 0,1-8 0,-2 8 0,-1 1 0,-1 8 0,1-5 0,-1 10 0,1-13-552,3 1 552,-3-2 0,2 8 0,0-11 0,-2 14 0,6-20-129,-4 10 129,4-13 0,-4 7 0,4-9 0,-5 4 0,4-5 548,-5 1-548,4-4 133,-7 0-133,2-2 0,-5 0 0,4-2 0,-2 0 0,1 0 0,-7-2 0,6 2 0,-19-4 0,14 4 0,-18-4 0,16 3 0,-12-3 0,12 3 0,-11-1 0,-15-1 0,-11-1 0,1 0-4063,-27-3 4063,43 3 0,-42-3-478,45 0 478,-26 0 0,28-1 0,-36 1 0,33 0 0,-20 1 0,31 0 0,-2 1 0,13 0 0,-7 1 0,12 2 0,-1-1 0,11 0 3944,2 1-3944,4 0-1547,4 2 0,-6 0 0,1 0 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39.1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24575,'0'4'0,"0"0"0,0 2 0,2 2 0,-2 1 0,4 8 0,-2-7 0,1 5 0,1-4 0,-1-2 0,2 13 0,-1-8 0,3 19 0,-1-15 0,1 8 0,-5-10 0,7 14 0,-8-11 0,9 18 0,-7-23 0,3 11 0,-4-15 0,2 7 0,-4-8 0,4 4 0,-2-5 0,0 1 0,0-5 0,0 4 0,-2-6 0,2 1 0,-2-7 0,0-4 0,0 1 0,0-1 0,0 1 0,2-7 0,-2 4 0,4-19 0,-4 21 0,2-9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39.6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 8191,'2'-2'0,"-1"-2"5063,2 4-5063,-1-2 2818,2 2-2818,4 0 1719,-3 0-1719,4 0 0,-2 0 0,4 0 0,15 0 0,-1 0 0,37 3 0,-26 1 4298,37 3-4298,-34 1 0,29 0 0,-28 0 0,33 5 0,-38-4 0,14 3 0,-28-6 0,2 7 0,-9-2 0,3 5 0,-13-7 0,-4 11 0,-3-8 0,-1 8 0,-4-5 0,-4 0 0,0 1 0,-8 5 0,-7 8-1186,2 0 1186,-10 1 0,-25 20 0,11-14-3295,-27 24 3295,35-24 0,3-1 0,22-19 0,-3 11 0,12-17 0,1 15 0,6-18 953,4 6-953,0-8 6014,4 1-6014,-2-2 0,4-2 0,-3 2 0,4-4 0,-6 2 0,-1-2 0,-4 0 0,-3 2 0,0-1 0,0 0 0,1 1 0,0 2 0,4 1 0,0-1 0,2-2 0,4 0 0,-3-2 0,6 4 0,-4-4 0,4 2 0,-6-2 0,1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44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295 1 24575,'3'1'0,"0"0"0,-2 9 0,2-3 0,-2 1 0,2-1 0,1 7 0,-1-4 0,2 6 0,-3-5 0,4 6 0,-3-4 0,2 3 0,-4-1 0,2 5 0,0-2 0,-1 8 0,0-16 0,0 15 0,-2-11 0,3 19 0,-3-15 0,-6 28 0,5-26-6784,-10 29 6784,7-31-1268,-9 25 1268,7-24 0,-8 14 0,4-17 0,-1 4 0,1-9 0,0 2 0,3-8 6156,-4 3-6156,6-6 1896,-3 0-1896,4-2 0,0 0 0,-2-2 0,-1-5 0,-1-2 0,2-4 0,0 4 0,-2-10 0,2 5 0,-7-16 0,5 16 0,-5-7 0,2 2 0,2 2 0,-10-19 0,4 9 0,-1 0 0,-2-1 0,12 18 0,-8-7 0,11 9 0,-6 0 0,6 2 0,-3 2 0,2 4 0,2 4 0,0 6 0,2-1 0,0 3 0,0-4 0,2 0 0,-2 1 0,4 6 0,-3-5 0,4 12 0,-3-9 0,5 16 0,-2-14 0,4 14 0,-4-16 0,7 11 0,-6-11 0,7 6 0,-6-10 0,4 5 0,-2-7 0,8 4 0,-4-6 0,14 4 0,-10-6 0,13 1 0,-7-3 0,13 1 0,-11-2 0,29-3 0,-26-1-493,20 0 493,-19-2 0,33-1 0,-31 0 0,36-3 0,-48 4 0,11-3 0,-18 4 0,2-2 0,-8 2 0,6-2 0,-9 2 0,2-2 0,-5 2 0,0-2 0,-2 2 493,-2-2-493,0 2 0,-6-3 0,2 2 0,-10-4 0,3 2 0,-24-11 0,13 7-3230,-23-11 3230,13 11-1148,-7-7 0,20 12 1,4-4-1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46.9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667 146 24575,'-8'1'0,"-11"4"0,5 0 0,-5 1 0,4-1 0,6 1 0,-6 2 0,-1 5 0,-3 3 0,-22 24-431,20-16 431,-15 18 0,-1 2-2050,11-9 2050,-6 9 0,0 3-2325,-7 9 2325,-3 22 0,4-16 0,2 12-4117,13-22 4117,0-2 0,6-3-1289,3 2 1,1 1 1288,-4 8-1145,3 4 0,1-1 1145,7-14 0,-5 33 687,10-33-687,1 52 0,4-53 0,8 45 0,5-44 0,6 16 0,5-15 0,14 19 0,-14-33 594,27 30-594,-25-36 0,51 29 0,-34-30 0,0-1 0,1-2 0,5-7 0,5 5 0,2 0 0,8-7 0,2 3 0,1-2 0,0-5 0,12-1 0,2-1 0,1 2 0,4-5 0,-1-2 0,-9 0 0,-3-3 0,1-2 0,8 1 0,12 0 0,3 0 29,-51 0 0,2 0-29,23-1 0,11-1 0,-11 1 0,-23 0 0,-3 1 0,30-5 0,-2 0 0,6 0-1219,-6-5 0,2 0 1219,-29 4 0,1-1-227,43-6 1,-1-2 226,-2-2-218,-26 3 0,10-3 0,-10 1 218,29-9 0,4-1 0,-5 1 1405,-30 5-1405,2-5 0,0-1 477,-5-2-477,-13 8 0,-2-2 0,-7-2 1236,26-24-1236,-29 18 0,31-45 0,-43 38 0,11-28 0,-21 27 0,4-41 0,-12 41 0,6-54 0,-10 51 0,-1-33 0,-5 29 0,-11-42 0,6 37 0,-5 0 0,-2 1 0,1 0 0,-21-32 0,20 42 0,-28-43 0,20 43 0,-29-42 0,26 44 0,-20-27 0,8 11 0,-13-9 0,13 11 0,-22-8 0,33 27 0,-23-12 0,29 22 0,-23-12 0,22 14 2721,-33-15-2721,30 21-2463,-22-9 2463,24 13 1410,-29-4-1410,26 7-2178,-34 1 2178,30 2 0,-41 4 217,36 4-217,-43 4 0,47 0 0,-34 7 2027,28-3-2027,-17 1 0,14 3 0,0-3 0,-13 10 883,-16 4-883,19-5 0,-6 2 0,-22 8 0,0 0 525,21-8 0,0-1-525,-21 10 0,6-2 0,6-4 0,15-7 0,-1 0 0,-20 6 0,6-4 0,-1 0 0,-7 2 0,5-4 0,0 0 0,8-5 0,-5-1 0,0-1 0,0-2-1609,3-2 1,0 0 1608,3 0 0,3-4 0,0-1 859,0 1-859,6-3 0,2 0 0,4-2 0,-21 0 0,30 0 0,-12 2 0,25-1 446,-7 1-446,20-2 3331,0 2-3331,6-2 6285,5 2-6285,5-2 1097,1 0-1097,3 0 102,-2 0 1,-4 0-1,2 0 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47.9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0 595 15508,'54'-52'0,"0"1"0,-1-1 0,4-4 0,-5 3-1541,-8 8 0,-7 4 1541,-3 2 0,-7 5 525,6-6-525,-8 9 976,0-3-976,-9 15 1547,-7 3-1547,-2 6 4036,-3-1-4036,-4 7 0,0-3 3021,-6 9-3021,-13 7 2044,8-4-2044,-20 11 0,11-6 0,-24 14 0,12-7 0,-20 16-2443,19-11 2443,-25 15 0,20-10 0,3-7 0,20-9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48.4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2022 1 24575,'-2'2'0,"0"5"0,-2-4 0,1 5 0,0-4 0,2 0 0,-2 0 0,0 0 0,-4 8 0,-1 2 0,-2 2 0,3 2 0,-12 11 0,3-7 0,-17 26-2413,10-23 2413,-18 29 0,15-21 0,-12 14 0,-4 5 0,-14 15-2993,14-18 1,0-1 2992,-10 8 0,12-13 0,0-2-1260,-9 5 1260,-1 4 0,-1 0-3585,-1-7 3585,-22 17 0,5-6-876,15-16 1,-2 1 875,17-8 0,-2 1 0,-32 20 0,1-3 0,11-9-695,4-1 0,2-2 695,2-6 55,1 4 1,1 0-56,-1-7 477,3 5 0,1-2-477,8-12 1597,-38 30-1597,48-32 0,-32 17 0,46-24 2198,-15 4-2198,21-7 1960,-8 1-1960,10-5 1550,2 0-1550,5-5 6175,6 0-6175,3-9 459,1 5 1,-1-3 0,-4 7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48.9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1 8191,'0'4'0,"0"2"4584,0 7-4584,-2-3 2875,1 9-2875,-2-3 0,2 0 0,-4 10 0,2-9 0,-1 4 1778,0-5-1778,-5 19 0,2-15 0,-6 23 6604,8-26-6604,-11 25 0,9-21 0,-12 24 0,8-23 0,-2 6 0,4-12 543,3-5-543,2-2 0,-1 1 0,1-4 0,2 8 0,0-9 0,4 3 0,-1-5 0,2 0 0,-1-1 0,4 2 0,0-4 0,2 4 0,4-2 0,6 2 0,-1-2 0,24 3 0,-2-4-6784,7 2 6784,-5-3 0,20-3-376,-24 2 376,61-10 0,-60 6-1275,53-6 1275,-37 3-3990,10 0 3990,-15 1 0,5-1 3621,-2 0-3621,7 1 0,-9-1 0,-14 2 0,-13 0 0,4-1 0,-16 4 0,4-2 0,-12 3 329,-2-1-329,-3 2 1272,-2-1-1272,-2 1 6576,2 0-6576,-2 1 627,2 0-627,0 0 0,1 0 0,1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49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8191,'8'2'0,"0"0"5063,3 3-5063,8 2 0,-2-2 0,6 5 0,11 3 0,5 4 0,49 14 1172,-29-5-1172,3-4 0,-1 1 358,-2 2-358,0-2 0,0 0 1030,9 4-1030,-12-5 0,0 1 0,20 8 0,-14-5 0,0-1 0,15 8 0,6 2 0,2 0 0,7 2 0,-26-9 0,9 4 0,-9-3 0,-19-10 0,-2 0 0,41 17 0,-3-1 0,-6-3 0,-2-2 0,-1-1-3882,2 1 3882,-19-5 0,-3-2 0,-5-4-935,37 18 935,-40-21-1609,40 21 1609,-60-26-103,13 8 103,-26-12 2570,8 3-2570,-16-5 0,6 3 2085,-10-4-2085,1 2 4876,-2-1-4876,-2-1 5759,1-1-5759,-2 0 0,0 1 0,-1-2 0,0 0 0,-4 2 0,3-4 0,-2 4 0,4-2 0,0-2 0,0 2 0,1 2 0,2-1 0,1 2 0,0 0 0,1-1 0,-1 2 0,2-4 0,-2 4 0,0-4 0,1 2 0,-1 0 0,0 0 0,-2 0 0,-3-1 0,-8-2 0,-1-1 0,-8-1 0,-2-3 0,2 1 0,-19-6 0,-48-4-2508,24 4 2508,2 1 0,1 1 0,6 1 0,-3 2 0,-2-1 0,0 0-1620,-2 2 1,1 2 1619,5 1 0,-43-4 0,20 3 0,-13-2 0,14 3 0,3 0 0,29 0 0,-21 0-1818,39 0 1818,-13 0 0,28 0 0,0 0 1802,4 0-1802,1 0 3236,6 0-3236,2 1 2527,4 0-2527,0 1 0,15 0 0,-7-1 0,25 3 0,-12 0-735,30 2 735,-16-2 0,48 7-1108,-37-10 1108,43 10 0,-46-10 0,51 7 0,-33-4-6174,18 0 6174,-28 0 0,19-1-827,-24-2 827,36 3 0,-46-1 0,26-2 0,-45 2 0,11-3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50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111 619 24575,'2'-9'0,"-2"0"0,6-3 0,-4-1 0,2-1 0,0 2 0,-1-7 0,-1 9 0,2-23 0,-2 21 0,3-21 0,-3 23 0,2-16 0,-2 16 0,2-15 0,0 14 0,1-14 0,-1 15 0,2-9 0,-3 10 0,4-6 0,-4 6 0,6-8 0,-4 7 0,5-5 0,-6 8 0,4-6 0,-2 4 0,2-3 0,-2 4 0,0 0 0,-2 2 0,4-4 0,-3 4 0,2-4 0,-3 6 0,0-4 0,0 4 0,0-6 0,0 5 0,-1-2 0,0 5 0,-2-2 0,2 0 0,-2-1 0,0 0 0,-2 12 0,-2-5 0,1 9 0,-2-5 0,4-1 0,-4 2 0,2-2 0,-6 10 0,3-4 0,-5 13 0,3-11 0,-8 19 0,5-16 0,-3 13 0,3-13 0,-7 19 0,5-15 0,-16 35 0,18-34 0,-14 21 0,13-18 0,-7 4 0,5-5-6784,0 0 6784,5-10 0,-5 9 0,8-12 0,-5 9 0,6-12 0,-6 12 0,5-11 6784,-1 6-6784,4-8 0,1-2 0,0-4 0,-1 0 0,2-4 0,2-11 0,-1 7 0,2-13 0,-1 12 0,1-6 0,-2 6 0,2-6 0,-1 6 0,5-19 0,-1 12 0,1-26 0,-2 24 0,3-24 0,-1 18-1500,2-13 1500,1 8 0,2-15 0,-1 12 0,2-11 0,-1 13 0,-2-1 0,1 7-235,0-2 235,-3 6 0,3-1 0,-6 5 0,2 3 0,-4 3 1481,3 1-1481,-4 1 254,0 4-254,-2 0 0,0 4 0,0 2 0,0 3 0,0 6 0,0-4 0,2 11 0,-2-11 0,2 10 0,-2-11 0,0 9 0,0-10 0,0 14 0,0-13 0,0 9 0,0-12 0,0 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51.6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1947 24575,'6'-6'0,"-2"1"0,4-6 0,-3 4 0,3-8 0,13-18 0,-2 10 0,29-45 0,-20 34-4511,25-37 4511,-25 34 0,4-7 0,0-1 0,0-2 0,6-6 0,0 0 0,-7 4-5290,24-29 5290,-23 32 0,-5 5 0,2-2-814,0 4 1,2-3 813,17-29 0,0-2 0,-19 28 0,1-1-1499,26-38 0,-3 4 1499,-16 17 0,5-3 0,0 3 0,-13 14 89,7-3 1,-1 0-90,-8 7 957,8-4 0,-2 3-957,-15 16 853,18-22-853,-27 38 0,3-12 0,-5 18 4459,1-11-4459,-4 13 3304,0-6-3304,-2 8 2416,-2 4-2416,-2-1 1301,0 6-1301,-4 0 0,3-1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8:34.7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 0 24575,'0'4'0,"-2"0"0,0 4 0,0-3 0,-2 5 0,4-6 0,-4 4 0,2 2 0,-2 1 0,2 1 0,-2 2 0,2-5 0,-4 13 0,3-11 0,-4 15 0,6-16 0,-7 9 0,5-6 0,-3 3 0,2-5 0,0 4 0,0-8 0,-1 11 0,0-9 0,-1 7 0,2-8 0,0 2 0,0-3 0,0 2 0,2-4 0,0 3 0,0-6 0,2 2 0,-2-5 0,0 2 0,2-5 0,-2 2 0,0-4 0,0 2 0,-2-4 0,2 4 0,0 0 0,2 2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51.9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 8191,'37'0'0,"9"-4"4199,17 3-4199,16-3-1739,6 4 1739,-9 4 0,-15-3 1139,20 11-1139,-20-9 0,13 4 0,1 2 0,-8-4 0,2 2 0,-3-1-47,-19-1 47,21 5 0,-30-5 0,17 7 0,-29-3 0,10 0 3789,-24-1-3789,2-1 1518,-8 0-1518,2 3 6417,-6-4-6417,0 9 0,-2-7 1108,-4 11-1108,2-9 0,-6 7 0,3-8 0,-4 7 0,3-4 0,-5 8 0,5-7 0,-7 13 0,7-15 0,-4 8 0,5-8 0,-4 9 0,3-7 0,-6 9 0,8-15 0,-2 5 0,2-6 0,-4 6 0,3-7 0,-3 7 0,3-6 0,0 0 0,-1 0 0,2-2 0,0 0 0,0-1 0,2 0 0,-2-2 0,2 1 0,-1-2 0,2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52.5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 1 24575,'-1'-1'0,"0"2"0,-1 8 0,2 2-8503,0 5 8503,0-1 867,0 21-867,0-16 0,-3 34 0,2-22 0,-2 25-1136,3-13 1136,-4 18 0,3-17 0,-6 36 0,7-38 0,-4 37 0,4-46 0,-3 35 0,2-41-3879,-4 26 3879,4-36 3879,-4 15-3879,5-17 776,-2 7-776,0-10 1212,0 13-1212,-1-16 0,1 15 0,1-16 6784,0 8-6784,-1-9 0,2 3 0,0-6 0,0 1 0,0 0 0,0-2 0,0 2 0,0-2 0,0 0 0,-1 0 0,-2-1 0,1-7 0,-2 3 0,4-10 0,-4 8 0,2-10 0,0 6-1696,0-3 0,2 6 0,0 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53.2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 24575,'0'-4'0,"0"0"0,0 0 0,1 2 0,2 0 0,1 2 0,1 2 0,9 3 0,-1-2 0,6 5 0,2-3 0,2 7 0,50 11 0,-22-3-3392,2-2 0,0 0 3392,7 3 0,-10-4 0,0 0-889,17 4 889,10 5 0,2 0-1886,1-1 1886,-4 3 0,-3-1 0,-19-6 0,13 8-1234,-18-6 1234,-11-6 0,-2 2 0,-18-8 4798,-3 0-4798,-4 2 1006,-1-1-1006,-4-1 2675,-4 0-2675,-4-6 2314,0 7-2314,-4-4 0,0 6 0,-1-5 0,-6 6 0,7-7 0,-11 3 0,10-4 0,-5 1 0,0-2 0,-4 3 0,3-3 0,-13 8 0,17-8 0,-14 7 0,16-10 0,-7 6 0,6-6 0,-6 10 0,5-7 0,-1 3 0,-1 1 0,3-1 0,-2 3 0,5 0 0,0-5 0,-1 8 0,4-8 0,-2 9 0,4-7 0,0 2 0,2-4 0,-2 1 0,6-2 0,4-2 0,-3 0 0,3-2 0,-9-2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53.8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28 8191,'0'4'0,"0"0"5063,0 2-5063,0 0 0,0 72 0,-2-49 2285,2 58-2285,-3-51 345,0-4-345,2 10 0,-5 0 0,5-3 0,-5-2 0,3 12 0,1-32 5400,-1 25-5400,3-32 0,0 11 0,0-12 0,0-1 0,0-2 596,0-2-596,0-5 2184,0 0-2184,0-5 511,0 2-511,0-2 0,0-6 0,0 3 0,2-8 0,-2 8 0,2-6 0,1-8 0,2-9 0,1-3 0,5-16 0,-3 19 0,1-11 0,-1 15-3372,-1-1 3372,-1 6 0,4-5-210,-3 6 210,5-8 0,-3 7 0,8-16 0,-7 19 0,10-15 0,-12 22 0,14-10 0,-12 15 0,11-5 0,-12 11 0,3-1 0,-1 2 3331,12 3-3331,-5 2-6533,12 5 6533,-17-2 0,13 8 0,-12-5 0,10 12 0,-13-11 0,7 15 0,-12-15 0,9 14 0,-11-15 0,5 9 0,-6-10 0,5 13 0,-3-7 0,-1 5 6784,-2-9-6784,-2 5 0,0-6 0,0 11 0,0-12 0,0 5 0,0-6 0,-2 2 0,0 1 0,-2 4 0,1-3 0,2 0 0,-1-3 0,1 2 0,0-2 0,1 2 0,1-6 0,2 1 0,-1-2 0,5 2 0,-4-2 0,10 0 0,-6-2 0,7-4 0,-6 2 0,9-7 0,-7 4 0,2-3 0,-8 4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54.2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270 372 24575,'2'-24'0,"-1"2"0,1-7 0,-4 10 0,1-10 0,-4 13-9831,3-12 8341,-4 9 1490,1-9 2818,-7-1-2818,1 6 0,-3-4 0,-5 2 0,9 14 0,-6-6 1719,7 12-1719,-6-3 0,5 3 0,-13-1 0,15 4 6784,-14 6-6784,14 1 0,-10 5 0,11-2 0,-5 9 0,6-4 0,-5 26 0,7-12 0,0 47-1512,7-31 1512,5 38-1840,5-36 1840,4 4 0,2 1 0,6 3 0,-1 0 0,1-1 0,2-9 0,22 38 0,-19-41 0,27 33 0,-28-35 0,27 33 0,-28-37 0,15 27 0,-26-42 0,6 13 0,-16-22 0,6 12 0,-11-14 0,2 9 0,-4-10 1365,0 1-1365,0-2 1987,0-2-1987,-2 0 0,-2 2 0,-1-1 0,0 1 0,0-2 0,0 0 0,-7 3 0,-5-2 0,2 3 0,-4-3 0,4-1 0,1 1 0,-4-1 0,2 3 0,-7-2 0,2 2 0,-19 3 0,20-3 0,-13 2 0,21-4-6784,-17 5 6784,17-5 0,-27 9 0,27-9 0,-10 4 0,14-5 0,-8 4 0,6-3 0,-9 6 0,10-6 6784,-8 5-6784,9-6 0,-7 4 0,8-3 0,1-1 0,2-3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54.6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 8191,'-2'2'0,"0"0"5063,4 0-5063,2 0 2818,0-2-2818,11 2 1719,-4 1-1719,8-1 6784,-4 0-6784,38 5 0,-10-1-3031,13 0 0,7 0 3031,-12-1 0,1 0 0,23 0 0,1 0 0,-19 0 0,1 0 0,24-3 0,-1 1 0,-31 2 0,0 0 0,44-5 0,0 1-2388,-39 4 0,-1-1 2388,20-2 0,3-2 0,-3 2 0,4 0-1065,-6-1 0,3-1 1,-2-1 1064,14 1 0,3 0-712,5 0 0,7 0 0,-13 0 712,-29 0 0,-3 0-72,11 1 0,5-1 0,-7-1 72,30-3 0,-16 1 0,-3 1 0,-1-4 0,-18 2 0,-6 1 0,-20 2 2029,6-4-2029,-27 4 3034,2-2-3034,-13 2 4537,-4 0-4537,-1 1 6784,-6 0-6784,6 0 0,-7-2 0,6 1 0,-3 0 0,0 1 0,-2 0 0,2 0 0,0 0 0,7-2 0,-2 1 0,3-2 0,-2 2 0,2 0 0,0 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4:01.7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 24575,'0'-2'0,"1"0"0,-2 2 0,0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4:02.5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 24575,'0'-2'0,"0"0"0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4:03.4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53 24575,'2'-3'0,"2"2"0,0-1 0,2 1 0,-2 0 0,0 1 0,0-2 0,4 0 0,-1-1 0,4 0 0,-4 2 0,4-2 0,-6 1 0,6-1 0,-6 0 0,5 1 0,-4-1 0,2 1 0,-2 1 0,0 0 0,-2-1 0,0 2 0,0-1 0,0 0 0,-2-2 0,2 2 0,-2-1 0,2 1 0,0 0 0,-2-1 0,0 2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1:03.4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 24575,'0'-3'0,"0"2"0,4 3 0,0-2 0,0 2 0,8 0-6784,-6-2 6784,5 2-4537,8 0 4537,-6 1-32,20 2 32,-10-2 0,46 6 0,-25-7-2333,44 7 2333,-43-8 0,35 6 0,-32-6 0,10 3 0,1 0 2484,-5-3-2484,5 1 0,-1 0 0,-4-2 0,5 0 0,0 0 0,1 0 0,-4 1 0,-1-2 0,-8-3 0,45 0 0,-41 0 0,23-2 0,-37 6 3661,6-5-3661,-21 5 10,5-5-10,-18 5 4446,-1-4-4446,-8 4 1653,-3-2-1653,-3 0 1375,-2 2-1375,2-2 57,-16 2-57,10 0 0,-33-3 0,22 2 0,-27-2 0,20 0 0,-19 2 0,17-2 0,-42 0-849,37 2 849,-42-2-1620,27-1 1620,-14 4 0,15-4 0,-3 4 0,22 0 0,-30-2 0,34 1-412,-20-1 412,24 2 0,0 0 0,4 0 0,-2 0 0,8 0 761,-9 0-761,13 0 1651,-5 0-1651,9 0 469,-7 0-469,8 0 0,-3 0 0,4 0 0,0 0 0,0 0 0,2 2 0,-2-2 0,2 2 0,-1-2 0,2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8:35.0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 24575,'4'0'0,"0"0"0,0 0 0,1 0 0,-3-2 0,9 2 0,-5-2 0,9 2 0,-6 2 0,1-2 0,-2 2 0,0-2 0,8 2 0,-3-2 0,14 2 0,-10 0 0,6-1 0,-7 1 0,3 1 0,-2-3 0,13 4 0,-15-3 0,13 3 0,-18-3 0,16 3 0,-17-4 0,11 2 0,-15-2 0,5 0 0,-8 2 0,0-2 0,-4 2 0,-2-2 0,-2 2 0,2-2 0,-4 2 0,4-2 0,-4 2 0,2 0 0,-1 0 0,3 0 0,3-2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1:03.7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8191,'8'6'0,"-3"-1"5063,8 4-5063,1 2 0,2 0 0,9 5 0,-8-5 0,44 25 0,-29-17 36,10 7 0,3 1-36,15 4 0,24 11 0,-18-8 0,14 3 0,-27-13 0,-4-1 0,2 1 0,12 3 0,-12-4 0,-2-1 0,4 2 0,8 0 0,0 0 1062,-1-2-1062,11 6 0,0-4 0,-31-9 0,8-1 0,-34-9 0,5-3 5099,-9 2-5099,-4-3 0,2 0 0,-6-2 3320,-2-2-3320,-2-3 1768,-6-3-1768,3 0 0,-6-5 0,8 9 0,-3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1:04.0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1111 1 24575,'-2'4'0,"-7"7"0,5-3 0,-5 5 0,4-4 0,-4 2 0,1 2 0,-18 13 0,11-10 0,-23 21 0,16-18 0,-31 28-871,20-19 871,-32 23 0,23-23 0,-22 20 0,18-20 0,5 1 0,-1 1-4963,-8 1 4963,-17 12 0,8-11 0,-8 0 0,5-2 0,-18 6-586,52-21 586,-20 5 0,31-9 0,-10-2 0,14-3 0,-5 2 0,8-7 625,-1 4-625,2-4 1243,3 0 1,2-1 0,2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4:11.4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782 3547 24575,'0'-4'0,"0"0"0,0 0 0,0-2 0,0-72 0,0 43-2503,0-33 0,0-5 2503,-4-5-2188,4 11 1,-1-2 2187,-8-27 0,6 27 0,1 2-1726,-4-12 1726,0-15 0,-1-3-2206,0 0 2206,0 32 0,-3-9 0,2 8 0,2 16 0,-1 1 0,-7-39 0,-1 0 0,6 38 0,0-1 0,-5-20 0,-2-9 0,1 8 0,2 16 0,0 0 0,-4-14 0,-3-9 0,2 10 0,4 16 0,-1 0 0,-5-10 0,-3-6 0,2 7 0,3 12 0,0 0 0,-14-34 0,-1 1 5,13 35 0,0 2-5,-6-10 0,1 1 0,-12-24 0,0-1 0,15 34 0,-6-22 0,11 28 0,-5-16 0,11 32 2893,-5-15-2893,10 21-2095,-5-12 2095,6 17 0,-2-5 2454,1 5-2454,-1-3 0,2 7 0,2 2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4:11.8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215 147 15799,'-27'8'0,"10"-5"3290,-12 4-3290,15-4 0,-5 2 0,4-2 0,6 0 1642,-9 0-1642,8-1 0,-12 2 0,13-2 888,-7 0-888,11 2 2631,0-4-2631,6 2 325,7-6-325,4-2 0,-1-1 0,9-5 0,-7 7 0,17-13 0,-6 7 0,23-15 0,-20 14-1698,26-11 1698,-32 14 0,45-12 0,-37 11 0,32-6-6222,-30 12 6222,5-5-231,5 8 231,5-2 0,-7 3 0,-4 0 0,-15 2 0,-7 0 1114,2 2-1114,-7-2 6659,-2 2-6659,0-2 378,2 2-378,-4 2 0,4-1 0,-6 1 0,2-2 0,0 5 0,-1-3 0,2 7 0,-3-6 0,2 5 0,0-6 0,0 9 0,0-9 0,0 15 0,0-15 0,0 9 0,-1-8 0,2 8 0,-2-5 0,4 13 0,-2-11 0,-1 4 0,-1-6 0,1 5 0,1-5 0,1 7 0,-2-8 0,0 1 0,1 0-6784,4 4 6784,-3-4 0,4 3 0,-6-9 0,5 2 0,-4-3 0,3-2 0,-6-1 0,0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4:27.2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3897 132 24575,'-6'-8'0,"1"3"0,1-3 0,-27-12 0,21 12-898,-27-12 898,28 15 221,-6 0-221,-21-4 0,15 2 0,-18-3 0,17 4 0,-26 0 0,12-1 0,-63 3 0,59 1-4199,-52 3 4199,52 0 0,-34 0 0,27 3 0,-4 3 0,-3 1-1791,-5 4 1791,-2 1 0,-2 1 0,0-1 0,-10 1 0,-2 1-2267,-2 2 2267,-1-2 0,0 0 0,-5 8 0,-3-3 0,-3 0-1157,40-9 0,-1-1 1157,-44 13 0,1-1 75,1-7-75,-2 8 0,0 3 0,45-15 0,-1 0 0,-42 11 0,3 1 0,4 0 0,18-6 0,-3 1 0,16-4 0,1 0 0,-14 4 0,1 0 0,13-7 0,0 1 0,-14 4 0,3 0-602,-9-3 602,13 1 0,2 0 0,4-4 0,-32 4 0,39-4 0,-34-2 0,39-2 0,-13 1 0,32-6 1709,-4 2-1709,14 0 2610,-3-1-2610,10 1 983,0-2 0,4 0 0,0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4:29.6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81 15813,'4'2'0,"0"0"3774,2 0-3774,-1 2 1510,2-4-1510,1 4 810,-1-4-810,4 2 2668,2 0-2668,5-1 0,-3 0 0,0-1 0,10 0 0,-9 0 0,32 0 0,-28 0 0,52 0 0,-36 0-2244,19-1 1,2-1 2243,2-3 0,34 0 0,-37 1-2649,-2-1 0,3 1 2649,18 2 0,15-4 0,0 0-1594,-11 5 1594,-15-2 0,10 0 0,-10 0-2179,18-3 2179,-9 4 0,2-1-497,-19-2 0,-4 1 497,38 2 0,-20-2 0,4-1 0,3 4 0,-2 1 0,-11-2 0,1 0-635,25-1 1,-5 1 634,0 1-282,-2-1 1,1 0 281,0 2 0,-2 0 0,-2 0 0,-9 0 0,15 0 0,0 0 0,-10 0 0,-7 0 0,-2 0 0,-18 0 979,37 0-979,-40 0 1887,39 0-1887,-46 0 0,5 0 0,-17 0 3449,-5 0-3449,-13 0 5157,2 0-5157,-8 0 3221,0-2-3221,-6 1 1691,-7 0-1691,2 1 0,-16 0 0,13 0 0,-11 0 0,10 0 0,-29 0 0,13 0 0,-52 0-1609,43 0 1609,-49 0 0,45 0 0,-12 0 0,-4 0 0,-10 0-2331,5 0 0,-1 0 2331,-11 0 0,-14 0 0,39 0 0,-2 0-2354,-18 0 1,-1 0 2353,10 0 0,-1 0 0,-24 0 0,1 0-896,26 0 1,0 0 895,-17 0 0,0 0 0,18-1 0,-1 2 0,-28 1 0,3 0-2115,-8-1 2115,26 1 0,-1 1 0,-28-3-313,41-1 0,0 2 313,-43 3 337,21-4 0,2 1-337,4 3-496,-9-4 0,1 0 496,11 0 0,9 0 0,2 0 1764,2 0-1764,-21 0 0,34 0 0,-27 0 0,39 0 0,-17 0 0,28 0 3178,-4-2-3178,10 2 3040,-2-2-3040,14 2 6258,-2 0-6258,8-2 1588,1 2-1588,1-2 0,4 2 0,-4-2 0,10 2 0,-13-2 0,5 2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4:31.1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1069 213 24575,'4'0'0,"0"0"0,0 0 0,9-3 0,-7 2 0,9-5 0,-9 6 0,9-4 0,-1 2 0,1-1 0,7-1 0,5-2 0,-2 2 0,35-8 0,-31 7-1130,32-2 1130,-12 1 0,34-3 0,-18 4-3205,-12-1 0,-2 1 3205,-2 4 0,11-2 0,2-2-1039,0 0 1039,3 3 0,-1-1 0,-2-5 0,3 7 0,0 1 0,3-4-796,-15 1 1,-1 2 795,3 0 0,-3-2 0,1 1 0,15 2 0,6-1 0,1-2 0,4 2-822,-27-1 1,-2 0 821,13 2 0,-15 0 0,13 0 0,-20 3 0,44-2 0,-48 6 0,30-6 0,-36 5 0,6-5 4293,-14 2-4293,10-1 1133,-15-1-1133,8 3 2175,-16-3-2175,5 0 0,-9-1 4212,1 2-4212,-3-1 0,-5 0 0,-2-1 0,-1 0 0,-2 2 0,-2-1 0,1 1 0,-6-2 0,3 0 0,-8 0 0,5 2 0,-14-2 0,10 3 0,-44-3 0,30 0-6784,-49 0 6784,46 0 0,-57 0-1314,45 0 1314,-6 0 0,-1 0-2760,-1-4 2760,-21 3 0,26-3 0,-6 4 0,-19-5-1594,4 3 1,-2-1 1593,23 1 0,-3-1 0,-42-1 0,3 0 1063,23 3-1063,0-3 0,0-1 0,5 4 0,-8-3 0,0 0 0,1 3 0,14-2 0,1 1 0,-6 2 0,5-2 0,-1 0 0,-25 1-976,-14-5 1,-1 0 975,10 4 0,4-5 0,4 1-774,11 5 774,-13-3 1951,7 0-1951,-24-1 0,20 0 1086,-8 2-1086,50 3 0,-18-4 0,20 4 0,-13-4 3868,4 4-3868,-1 0 0,8 0 0,-1 0 0,29 0 5784,-7 0-5784,11 0 1073,-2 0-1073,5 0 1945,5 0-1945,1 0 0,3 0 0,-4 0 0,5 2 0,-2-1 0,9 1 0,-4-2 0,4 0 0,-3 0 0,15 2 0,-12-2 0,33 3 0,-23-3 0,24 0 0,-20 0-1865,25 3 1865,-3-2 0,25 2 0,-23-3 0,24 4 0,-37-3 0,11 2 0,1 1 0,0-3 0,9 3 0,-1 0 0,-15 0 0,45 0 0,-51 3 0,22-6 0,-24 6 0,17-6 0,-29 5 0,13-6 0,-26 4 0,6-1 0,-12-1 0,2 0 0,-6 0 1865,-3 0-1865,-3 0 0,-1 0 0,-9 0 0,7 0 0,-20 0 0,14 0 0,-18-2 0,13 0-6784,-18 3 6784,10-2 0,-24 2 0,17 1 0,-47-3 0,21 5-3559,-38-1 3559,37-1 0,-40 3 0,47-6 0,0 3 0,-1 0 0,5 1 0,-19 0-541,25 3 541,-32-4 0,23 4 0,-8-4 0,0-1 0,11 5 0,-38-4 0,55 3 0,-11-6 0,20 2 4701,-16-3-4701,26 0 0,-12 0 0,18 0 5021,-2 0-5021,7 0 1089,2 0-1089,5-2 73,4 0-73,-1-2 0,12 2 0,-7-3 0,16 5 0,-7-6 0,32 6 0,-14-7-4631,53 6 4631,-44-3 0,49 4 0,-45 0 0,39 0 0,-33 0 0,4 0 0,2 0-5052,10 0 5052,-16 0 0,-2 0 0,5 0-1834,5 0 1834,-9 0 0,7 0-1485,6 0 1,2 0 1484,-2 0 0,2 0 0,22 0 0,-6 0 708,-7 0-708,-8 0 0,-1 0 0,2 0 0,-5 0 0,1 0 0,3 0 0,-6 0 0,-2 0 0,-5 0 0,-3 0 0,0 0 0,-6 0 0,0 0 0,-3 0 0,-15 0 0,32 0 0,-41 0 3136,17 0-3136,-30 0 2014,6 0-2014,-9 0 1467,-2 0 1,-2 0-1,-2 0 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4:52.3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3 227 24575,'-3'4'0,"3"-2"0,2 0 0,2-2 0,2 2 0,2-2 0,1 2 0,11-2 0,-6 0 0,16 0 0,-7 0 0,44-3 0,-22-2-3392,6 1 0,2 0 3392,3-1 0,16-1 0,4 0-2237,8 3 2237,1-3 0,5-1 0,-26 6 0,1 1-1898,23-5 0,1 1 1898,-20 3 0,0 0 0,23-3 0,-2-1-690,-34 4 0,1 1 690,34-5 0,1 0 0,-36 5 0,1-1 0,17-2 0,8-1 0,-7 2 302,-16 1 0,1 0-302,24-2 0,11 0 0,-13 0 0,-27 2 0,-1 1 0,44-7 0,-3 0 0,-11 5 0,-8-7 0,-3 0 0,-5 7 0,-11-3 0,-3-1 1344,-15 1-1344,10-1 4077,-29 2-4077,2-2 2703,-15 5-2703,-1-3 5469,-7 3-5469,-5 0 0,-4-2 0,1 2 0,-3-2 0,4 2 0,-21-5 0,12 3 0,-22-4 0,21 4 0,-24-5 0,22 7 0,-29-10 0,31 10 0,-17-8 0,25 8 0,-3-2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4:53.0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735 0 24575,'-8'0'0,"1"0"0,1 0 0,1 2 0,-2 0 0,-8 3 0,-22 5 0,12-4 0,-14 5 0,18-5 0,-28 10 0,14-7-6784,-39 16 6784,41-16 0,-41 19-326,39-18 326,-27 18 0,32-19 0,-20 16 0,24-16 0,-17 11 0,29-12 0,-5 5 0,13-7 6623,0 2-6623,2-6 487,2 4-487,0-4 0,7 0 0,0 2 0,3-3 0,-2 0 0,7 1 0,-5-1 0,17 0 0,-11-1 0,41 6 0,-26-5-5886,39 5 5886,-35-3 0,46 1-1193,-35 0 1193,49 3 0,-46-2 0,38 3 0,-30 1 0,3-2 0,2-1 0,12 5-2146,-11-4 1,3-1 2145,-11 2 0,-1-1 0,8-2 0,0 0 0,-7 1 0,0-2 0,11 1 0,-3-1 0,16-3 0,-25 4 0,-4-1 0,-10-3 0,-7 4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4:53.7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5 24575,'4'-2'0,"0"2"0,0-2 0,1 2 0,0 0 0,2 0 0,0 2 0,1-2 0,-2 4 0,16 2 0,-12-1 0,22 9 0,-18-6 0,15 7 0,-5-2 0,14 5 0,-12-4 0,10 3 0,-22-9 0,11 6 0,-15-9 0,10 9 0,-12-9 0,5 5 0,-10-6 0,2 0 0,-5 2 0,2-2 0,-2 2 0,0-2 0,-2 0 0,0 2 0,-2-1 0,-4 2 0,5-2 0,-13 5 0,11-5 0,-13 6 0,7-4 0,-9 6 0,6-5 0,-4 5 0,9-6 0,-11 8 0,12-7 0,-9 7 0,11-8 0,-3 3 0,2-2 0,0 6 0,1-4 0,2 6 0,2-10 0,2 9 0,0-8 0,0 7 0,0-7 0,0 4 0,0-6 0,2 4 0,-2-4 0,2 5 0,-2-5 0,0 2 0,0-3 0,0 4 0,0-3 0,-2 5 0,2-6 0,-6 6 0,4-5 0,-6 3 0,3-4 0,-4 3 0,2-2 0,-5 5 0,2-6 0,-1 2 0,1-2 0,-3 4 0,3-3 0,-7 3 0,8-4 0,-10 2 0,9-3 0,-13 3 0,17-6 0,-5 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8:35.8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 24575,'0'9'0,"0"-1"0,0 4 0,0-4 0,-2 4 0,2 0 0,-2 1 0,0 15 0,2-12 0,-2 25 0,2-23 0,0 11 0,0-12 0,0-1 0,0-1 0,0 11 0,0-10 0,2 12 0,-2-19 0,4 3 0,-2-6 0,4 8 0,-1-9 0,1 5 0,-2-8 0,0 2 0,0-4 0,4 2 0,-3-4 0,1 2 0,-5-2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4:54.7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24575,'0'4'0,"0"2"0,2-3 0,0 4 0,0-4 0,4 5 0,-4-4 0,2 2 0,5 4 0,-3-3 0,7 5 0,-3-2 0,3 0 0,-3-1 0,2 2 0,-4-4 0,9 7 0,-7-5 0,9 3 0,-10-4 0,10 4 0,-9-3 0,9 4 0,-10-6 0,8 6 0,-7-5 0,5 3 0,-5-2 0,-1-3 0,-2 0 0,1 0 0,-3-2 0,3 2 0,-6-2 0,0 1 0,-2-1 0,0 0 0,-2 2 0,0-4 0,-1 4 0,0-4 0,0 2 0,-3 2 0,0 0 0,-2 4 0,1-1 0,0-1 0,2 0 0,-4 2 0,2-1 0,-9 10 0,8-5 0,-12 12 0,11-8 0,-9 11 0,7-11 0,-4 11 0,4-12 0,-7 20 0,7-18 0,-4 10 0,3-10 0,2 1 0,-1-3 0,1 5 0,3-13 0,-3 11 0,6-14 0,0 7 0,0-8 0,4 2 0,-2-2 0,2 1 0,0-4 0,0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4:59.6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390 234 24575,'-4'6'0,"0"0"0,-4 20 0,5-14 0,-7 23 0,10-8 0,-6-3 0,5 18 0,-1-5 0,2 9 0,3-2 0,6 5 0,-4-22 0,10 15 0,-11-25 0,10 9 0,-7-12 0,9 8 0,-3-12 0,9 6 0,-9-11 0,9-1 0,-12-4 0,15-5 0,-11 2 0,19-13 0,-7 0 0,12-12 0,-3-1-1967,2-10 1967,-7 9 0,10-29 0,-20 34 0,16-37 0,-21 36 0,4-23 0,-4 19-1354,-2-26 1354,-3 29 0,-3-21 0,-4 30-313,-3-18 313,-2 21 0,0-14 0,-2 20 0,-8-10 0,6 11 1789,-14-12-1789,12 15 0,-24-13 0,16 12 0,-26-10 0,17 9 1471,-11 1-1471,-5 0 0,-23 5-977,14-2 977,-36 9 0,50-1 0,-37 9 0,39-5 0,-8 3 0,2 2 0,0 9 0,-5-3 0,-2 11 0,27-17 0,-16 22 0,24-21 0,-15 27-1161,18-23 1161,0 9 0,5-6 0,3 9 0,2 0 55,5 12 0,-1-25 0,0 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4:59.9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8191,'0'19'0,"0"-8"5063,0 17-5063,0-7 0,0 2 0,3 5 2818,-2-5-2818,2 19 0,1-10 1267,0 23-1267,0-23 0,2 48 0,-5-47 0,2 46 6560,-3-59-6560,0 34 0,-2-33 0,1 27 0,-3-29 0,3 20 0,-1-25 0,-1 15 0,3-19 0,-3 13 0,3-15 0,-1 9 0,0-11 676,-2 3-676,2-3 0,-1-2 0,0 0 0,2 0 0,-2-2 0,2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5:00.1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604 0 24575,'-28'11'0,"-1"0"0,-58 30 0,44-23-2660,-4 4 1,2-2 2659,14-9 0,-10 10 0,10-9 0,-5 6-801,-7 0 801,17-6 1333,-9 3-1333,22-8 0,-9 2 0,13-2 0,-13 3 0,17-6 2546,-5 2-2546,10-4 2241,0 0-2241,4-2 0,4-2 0,-1 0 0,2-2 0,0 2 0,-5 0 0,0 2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5:00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24575,'20'13'0,"-4"-4"0,-1 2 0,-6-4 0,7 5 0,0 0 0,-4-1 0,4 1 0,-11-6 0,6 4 0,-8-5 0,5 2 0,-6-4 0,2 2 0,-2-2 0,2 1 0,-6-4 0,2-4 0,-4-1 0,0 0 0,0-1 0,-8-6 0,4 3 0,-2-1 0,7 6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5:00.7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994 550 24575,'-4'4'0,"0"-2"-9831,2 2 8341,-2-3 4308,2 0-2818,-2-1 1719,1 2-1719,0-1 0,1 0 0,-6-1 6784,5-1-6784,-12-3 0,11 1 0,-20-8 0,15 7 0,-13-9 0,-3-1 0,6 2 0,-30-17-832,22 13 832,-32-21-6508,20 15 6508,-8-10 0,5 7-456,4 0 456,-42-19 0,32 14-1392,-6-1 1,1 0 1391,8 1 0,-27-13 8,36 23-8,-4-5 4908,16 11-4908,-5-5 0,16 11 532,-5-4-532,10 9 4314,-5-5-4314,12 8 817,-1 0-817,7 2 0,6 4 0,-1 2 0,-1-4 0,-2 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5:01.0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1 596 24575,'0'-4'0,"0"0"0,0 0 0,0-3 0,2 2 0,-2-3 0,4 2 0,-4 0 0,4-2 0,-2 0 0,6-4 0,1-4 0,9-14 0,-5 7 0,9-13 0,-5 16 0,15-25 0,-11 15 0,15-19-593,-15 12 593,6 2 0,-9 5 0,1 1 0,-7 11 0,7-14 0,-9 17 0,3-11 0,-7 17 0,4-6 0,-5 8 0,4-4 0,-6 6 148,2 1 0,-4 2 0,0 2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5:05.6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16 24575,'4'0'0,"0"0"0,0-1 0,0 0 0,7-4 0,-3 4 0,4-3 0,-5 4 0,1-1 0,-1 0 0,10-1 0,-9 2 0,11 0 0,-10 0 0,16 2 0,-13 0 0,17 2 0,-16-1 0,16 3 0,-14-3 0,14 3 0,-16-1 0,10 1 0,-10-3 0,4 2 0,-8-2 0,-1-1 0,-2 1 0,0 0 0,-5 1 0,0-2 0,-7 0 0,-6 0 0,3-2 0,-12 2 0,1-2 0,-8 0 0,4 0 0,-5 0 0,11 2 0,-18-1 0,17 1 0,-17 1 0,19-3 0,-16 4 0,14-3 0,-3 0 0,10-1 0,-3 2 0,6 1 0,-7 1 0,12-2 0,-1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5:26.9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 24575,'4'2'0,"0"-1"0,0 0 0,0-1 0,0 0 0,4 0 0,-2 0 0,2 0 0,-2 0 0,4 0 0,-3 0 0,3 0 0,-3 0 0,0 0 0,-1 0 0,9 0 0,-7 0 0,7 0 0,-7 0 0,0-1 0,-1 0 0,0-1 0,-2 2 0,4-1 0,-4 0 0,3-1 0,-4 2 0,-2-1 0,-2 0 0,-4-1 0,-1 2 0,-1 0 0,2 0 0,0 0 0,0 0 0,2 2 0,-2-1 0,5 0 0,2-1 0,3 0 0,0 0 0,2 0 0,-4 0 0,7 0 0,-3 0 0,9-1 0,-8 0 0,7-1 0,-6 2 0,4-1 0,-5 0 0,4-1 0,-8 2 0,4 0 0,-4 0 0,2 0 0,-4-1 0,2 0 0,-6-1 0,-1 2 0,-3 0 0,-6 0 0,5 0 0,-5 0 0,3 0 0,-3 2 0,3-1 0,-6 0 0,9-1 0,-12 2 0,9-1 0,-7 1 0,6-2 0,-6 0 0,7 0 0,-7 1 0,8 0 0,-5 1 0,6-2 0,-2 0 0,4 0 0,-2 0 0,5 0 0,0 0 0,3-2 0,3 1 0,0 0 0,3-1 0,0 1 0,0 0 0,-2 1 0,3-2 0,-4 1 0,10 0 0,-7 1 0,7-2 0,-6 1 0,6-2 0,-5 2 0,7 0 0,-10 1 0,10-2 0,-12 1 0,10 0 0,-10 1 0,5 0 0,-6 0 0,2-2 0,-6 1-6784,0 0 6784,-4 1 0,-2 0 0,-6 0 0,-1 0 0,0 0 0,-4 1 0,11 0 0,-9 1 0,10-2 6784,-8 0-6784,8 1 0,-9 0 0,8 1 0,-3-2 0,3 0 0,2 0 0,0 0 0,2 0 0,0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5:42.1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 24575,'8'-2'0,"-2"2"0,0-2 0,-2 0 0,2 2 0,-1-2 0,0 0 0,5 2 0,-5-2 0,9 2 0,-9 0 0,11 0 0,-9 0 0,15 0 0,-14 0 0,14 0 0,-9 0 0,13 0 0,-12 0 0,34 0 0,-29 0 0,36 0 0,-30 0 0,18 0 0,-18 0 0,35 0 0,-37 0-1542,43 0 1542,-40 0 0,16 0 0,0 0-6273,22 4 6273,-9-3 0,26 6-296,-41-3 296,51 4 0,-26 0-1657,-14-4 1,1 0 1656,20 1 0,9 2 0,-22-6 0,29 7 0,-28-3 0,-4-1 0,0 1 0,9 4 0,1-6 0,-1-1 0,0 7-437,-8-9 1,-2 1 436,0 3 0,0-4 0,0 0 0,-2 0 0,0 0 0,-1 0 0,-5 0 0,27 0 0,-29 0 0,30 0 3547,-34 0-3547,27 0 0,-35 0 0,10 0 0,-20 0 0,3-2 0,-9 1 280,6-2-280,-10 1 0,6-1 0,-12 0 4395,10 1-4395,-11-2 3226,8 1-3226,-9 0 849,7 1-849,-7-1 0,6 0 0,-5 2 0,4-2 0,-3 2 0,0-2 0,-2 2 0,6-2 0,-6 2 0,6-1 0,-6 2 0,2-1 0,0-2 0,-1 1 0,0 0 0,-2 2 0,0-1 0,-2 0 0,0-1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8:36.2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1 153 24575,'0'8'0,"0"2"0,0 0 0,0-1 0,0 3 0,0-4 0,0 0 0,0 4 0,0-3 0,5 10 0,-4-9 0,8 8 0,-6-10 0,7 6 0,-3-7 0,3 5 0,-4-10 0,5 6 0,-5-8 0,9 6 0,-10-6 0,14 2 0,-13-4 0,16 0 0,-14-2 0,6-1 0,-7-1 0,0 2 0,8-9 0,1 0 0,-1-2 0,0-9 0,-8 13 0,2-14 0,-3 15 0,0-12 0,-3 5 0,3-3 0,-6 1 0,2-4 0,-4 9 0,0-9 0,0 14 0,-3-6 0,2 6 0,-5-6 0,4 9 0,-2-3 0,0 7 0,3-2 0,-2 2 0,3 0 0,-2 2 0,0 0 0,0 0 0,-2 2 0,1-2 0,-4 6 0,4-4 0,-6 6 0,6-3 0,-6 4 0,6-4 0,-8 9 0,7-9 0,-7 6 0,10-4 0,-7 3 0,6-3 0,-1 0 0,3-3 0,0 0 0,2 1 0,0-3 0,4 0 0,0-2 0,2 0 0,2-4 0,-5 3 0,2-2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5:44.9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378 1 24575,'-2'2'0,"-2"-2"0,-4 11 0,-1-1 0,-1 7 0,0-4 0,-5 16 0,6-8 0,-15 23 0,12-13 0,-7 5 0,1 5 0,-12 29-1761,9-19 1761,-2 2 0,1-2 0,4-12 0,-15 46 0,18-51 0,-7 39 0,11-43 0,-4 30 0,9-41 0,0 9 425,-1-5-425,6-7 0,-5 1 0,6-7 0,-2-6 0,2-2 0,2-7 1336,-2-3-1336,5-7 0,-5 3 0,7-23 0,-2 3 0,4-25 0,2 0-1696,-2-14 0,-1 30 0,-4 3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5:45.1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24575,'0'4'0,"2"0"0,-2 1 0,2-1 0,-2 2 0,6 14 0,-2-5 0,4 12 0,0-8 0,-3-3 0,8 16 0,-4-13 0,8 22 0,-7-22 0,8 16 0,-7-11-6784,16 19 6784,-12-16-834,17 28 834,-21-35 0,14 19 0,-19-22-141,12 12 141,-12-14 0,7 11 0,-8-17 0,1 3 0,-2 0 0,0 0 0,0-1 6302,-2 4-6302,0-9 1233,-2 5-1233,-2-6 224,-2 4-224,0-6 0,-6 7 0,5-10 0,-6 6 0,6-4 0,-10 2 0,11-1 0,-5-2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5:45.3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24575,'8'2'0,"0"1"0,4 0 0,11 4 0,-5-2 0,8 2 0,-10-1 0,5-3 0,15 5-4553,-4-3 4553,10 2 0,-13 0 0,6-3 0,-5 1 0,5 2 0,-6-3 0,0 0-468,13 2 468,-10-5-1004,17 2 1004,-24-3 0,8 0 0,-19 0 0,4 0 0,-10 0 2999,7-3-2999,-10 0 1696,5-3-1696,-8 2 332,1 0 1,-2 2-1,1 0 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5:45.6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24575,'5'10'0,"-3"-1"0,1 4 0,0-4 0,-1 3 0,0 0 0,0-3 0,0 12 0,1-7 0,1 21 0,-1-16 0,3 29 0,0-21 0,-3 10 0,2-16 0,1 14 0,-1-14 0,7 25 0,-6-28 0,3 5 0,-2-5 0,3-1 0,0 0 0,3 2 0,-6-11 0,6 7 0,-5-10 0,5 6 0,-4-8 0,3 4 0,-4-6 0,1 3 0,-2-2 0,0-2 0,12 2 0,-8-2 0,10-2 0,-13 2 0,0-4 0,2 0 0,2-2 0,0-2 0,5-4 0,-8 5 0,5-8 0,-6 8 0,9-13 0,-9 9 0,10-9 0,-12 8 0,1 3 0,-4 2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5:45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24575,'15'62'0,"-2"-3"0,-7-36 0,8 19-1783,-2-10 1783,3 10 576,-1-13-576,2 19 0,0-14-633,4 15 633,-8-20 0,12 20 0,-11-21 0,18 33 0,-21-41 0,9 19 0,-13-26-47,8 11 47,-11-14 866,9 11-866,-9-16 0,1 5 0,-2-8 969,-2-2-969,-2-4 0,-1-2 0,-1-8 0,0 5 52,0-6-52,-3-1 0,4 7 0,-1-2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5:46.3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 24575,'2'-3'0,"0"2"0,0-1 0,2 1 0,-2-1 0,2 2 0,-2-1 0,2 0 0,-2-1 0,1 1 0,0 0 0,3-1 0,1 2 0,5 0 0,-5 0 0,6 0 0,-6 0 0,12 3 0,-6-3 0,20 7 0,-14-3 0,10 3 0,0 2 0,-5-2 0,6 1 0,-2-1 0,-5 0 0,0 1 0,11 2 0,-15 1 0,16 3 0,-21-4 0,11 3 0,-15-4 0,9 7 0,-12-8 0,1 5 0,-4-7 0,-2 10 0,0-6 0,0 19 0,-4-14 0,-3 22 0,1-19 0,-3 8 0,5 6 0,-1-12 0,-2 18-2232,5-25 2232,-4 8-1007,4-2 1007,2-5 0,1 8 0,-1-13 0,8 10 0,-5-6 2109,9 6-2109,-7-9 0,2 0 0,-4-6 1130,1 2-1130,-4-2 0,-4 2 0,0 0 0,-4 1 0,2-1 0,-2 0 0,2-2 0,-2 0 0,2 2 0,0-4 0,-8 6 0,5-3 0,-14 3 0,12-3 0,-23 5 0,24-7 0,-12 2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5:46.6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24575,'2'15'0,"3"1"0,-4 5 0,6 22 0,-5-9-4860,7 15 4860,-5-20 0,0 0 0,3 5-382,-6-3 382,6 4 0,-3 12 0,7 6 0,1 19 0,1-12 0,-3-16 0,-2-3 0,-3-25 1169,0 18-1169,-1-23 0,3 18 0,-5-14 2380,4 6-2380,-6-11 1693,4 0-1693,-4-5 0,2 0 0,-4-2 0,0-3 0,-2-2 0,0-3 0,0 3 0,0-5 0,0 4 0,-2-8 0,2 4 0,-6-8 0,7 9 0,-2-3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5:47.0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0 315 24575,'6'0'0,"-1"1"0,-2 2 0,-1 3 0,3-2 0,0 6 0,0-4 0,1 3 0,-2-2 0,4 3 0,1 6 0,0-2 0,6 11 0,-6-11 0,12 18 0,-11-17 0,22 31 0,-14-25 0,21 32-800,-20-30 800,14 23 0,-15-23 0,25 28 0,-23-28 0,26 26 0,-31-30-6519,19 16 6519,-20-21 535,17 12-535,-16-17 0,14 11 0,-16-14 0,3 1 0,2-3 0,-1-3 0,-2 1 0,4-7 6784,-12 2-6784,5-8-6784,-2 0 6784,-3 0-181,8-17 181,-8 12 0,5-13 0,-3-18 0,-5 17 0,3-37 0,-7 16-4477,0-1 4477,0-3 0,-4-19-2508,0 30 2508,-5-29 2992,-2 24-2992,-4-16 0,3 11 127,-1 5-127,5 21 0,2 11 4780,-3-9-4780,2 9 5541,0 1-5541,3 6 0,-1 5 510,2-3-510,-1 3 0,-1-3 0,4 8 0,-3 0 0,4 5 0,0-1 0,0 0 0,0 2 0,0-4 0,0 2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5:47.3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24575,'4'11'0,"0"2"0,3 3 0,-1 6-9831,4-1 8341,-2 6 1490,0-4 2490,6 19-2490,-5-10 0,8 23 1765,-9-23-1765,12 36 0,-10-33-385,7 20 385,-10-26 0,9 19 0,-6-14 0,11 35 0,-10-29 0,4 12 6454,-6-22-6454,-1-1 0,-4-15 409,1 11-409,-3-15 0,4 9 0,-5-10 588,6 10-588,-4-10 0,3 7 0,-2-9 0,0 1 0,0-4 0,-2 0 0,2-3 0,-2 0 0,2-1 0,2 0 0,-1 0 0,8-3 0,-6 0 0,14-5 0,-11 2 0,15-6 0,-11 2 0,28-11 0,-15 11-1925,22-15 1925,-24 15 0,16-13-1042,-16 9 1042,18-10 0,-6 7 0,-5 0 0,-3 3 0,-14 4 0,-6 4 0,-2 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5:47.6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24575,'4'0'0,"-2"2"0,0 2 0,4 13 0,-2-3 0,2 9 0,3-1 0,-5-5 0,6 10 0,-4-4-8503,16 38 8503,-11-18 0,21 50 558,-17-44-558,12 32 0,-14-41 0,8 20 0,-12-28 0,11 23 0,-8-23-4152,7 18 4152,-9-25 0,4 11 0,-7-18 4152,0 2-4152,-2-7 1161,-2-6-1161,-1 1 6784,0-4-6784,-2-4 0,0-2 0,0-2 0,-2-4 0,2 4 0,-4-4 0,3 2 0,-2-13 0,1 8 0,-3-11 0,1 3 0,-4-17 0,1 2-3152,-7-28 3152,6 28 0,-8-27 0,8 29 0,-6-23 0,6 23 0,-2-10 0,3 14 0,3 12 0,0 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8:36.4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24575,'4'4'0,"-2"0"0,3 5 0,-2-3 0,3 5 0,-2-4 0,0 1 0,4 2 0,-3-1 0,6 2 0,-6-2 0,8 5 0,-5-5 0,11 8 0,-6-6 0,17 8 0,-12-8 0,12 5 0,-13-8 0,9 3 0,-12-5 0,18 3 0,-20-4 0,15-1 0,-19-2 0,7-2 0,-10 0 0,4-2 0,-6 0 0,2-2 0,-4-2 0,1-2 0,-2 1 0,0-6 0,0 10 0,0-4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5:48.0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320 69 8191,'2'-8'0,"2"-4"5063,1 5-5063,1-4 2818,-2 6-2818,-2-1 1719,3 4-1719,-2-1 6784,10-1-6784,-7-1 0,9 1 0,-8 2 0,9 2 0,-7 0 0,5 0 0,-3 0 0,7 2 0,-4 0 0,6 4 0,-11-1 0,10 6 0,-9-5 0,11 12 0,-11-9 0,4 6 0,-8-7 0,10 18 0,-7-10 0,9 17 0,-11-17 0,1 11 0,-3-10 0,3 25 0,-4-25 0,1 31 0,-2-33 0,-3 17 0,3-15 0,-3 18 0,0-15 0,2 26 0,-2-27 0,3 21 0,-1-22 0,-1 12 0,1-14-6784,-2 7 6784,2-7 0,-1 0 0,1 3 0,-2-2 0,0 0 0,0 5 0,0-13 0,0 7 0,0-9 6784,-3 5-6784,2-5 0,-6 2 0,6-4 0,-5 1 0,4-2 0,-7 2 0,3-1 0,-7 2 0,8-4 0,-4 4 0,5-6 0,-2 6 0,2-4 0,0 5 0,0-4 0,1 2 0,0 2 0,2-1 0,-2 1 0,2-2 0,0-2 0,1 0 0,0 0 0,0 0 0,-2-1 0,1 0 0,-2 1 0,1-1 0,-1 3 0,-4-2 0,4 0 0,-8 2 0,6-2 0,-8 2 0,7-3 0,-15 6 0,9-5 0,-25 7 0,18-7 0,-10 3 0,8-3-6784,-22 2 6784,3 2 0,-41 3-4537,32-2 4537,-25 3-759,24-3 1,19-4-1,7 0 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1:30.4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321 722 24575,'2'3'0,"0"4"0,-2 4 0,0 0 0,2-2 0,-2-3 0,4 9 0,-2-7 0,3 14 0,-1-12 0,-1 5 0,-1-6 0,-1 4 0,2-5 0,1 9 0,-2-12 0,2 9 0,-4-9 0,6 8 0,-5-8 0,4 8 0,-5-8 0,4 5 0,-2-6 0,1 4 0,0-3 0,-2 1 0,1-2 0,-2 0 0,1-2 0,0 4 0,2-6 0,-2 6 0,3-6 0,-2 2 0,2-2 0,0 0 0,2 0 0,0-3 0,1 0 0,2-5 0,-4 4 0,7-6 0,-7 4 0,10-10 0,-8 7 0,16-18 0,-12 15 0,12-20 0,-13 18 0,19-21 0,-16 16 0,16-17 0,-18 19 0,14-15 0,-7 11 0,19-27 0,-12 22 0,12-23 0,-14 26 0,18-22 0,-16 19-616,13-17 616,-16 20 0,30-32 0,-23 26 0,32-30 0,-37 35 0,24-21 0,-22 20 0,16-11 0,-19 15 0,8-3 0,-11 9 0,3-4 0,-11 13 0,2-7 0,-5 8 0,-1-3 0,-1 4 0,-2 0 0,6-5 616,-5 5-616,2-5 0,-5 9 0,-4-2 0,-1 2 0,-3 2 0,-1-2 0,2 2 0,-7 4 0,5-3 0,-10 8 0,8-6 0,-7 7 0,-4 0 0,-3 7 0,-2-2 0,-23 26 0,16-19-6595,-33 36 6595,24-31 0,-21 30-773,16-29 773,0 10 0,-1 1-2200,-6-6 2200,1 7 0,0 0 0,3-12 0,-4 10 0,-2 0 0,2-6 0,-6 5 0,2-1 0,12-12 0,-33 18 0,45-28 0,-18 10 0,25-14 0,-4 4 0,16-11 0,-2 1 0,8-2 5183,-4 0-5183,10-2 950,0 0-950,6-2 3435,4-4-3435,-1 4 0,20-12 0,-12 5 0,23-7 0,-21 3 0,33-10 0,-29 8 0,38-13-409,-34 13 409,47-19-1587,-30 13 1587,38-17 0,-41 19 0,45-20 0,-41 18 0,37-14 0,-37 15 0,25-12 0,-27 14 0,19-12 0,-30 17-6123,6-5 6123,-14 5-505,10-5 505,-18 12 0,9-9 0,-16 11 242,2-6-242,-3 3 1039,-2 0-1039,-4 2 6506,-1 2-6506,-4 1 837,-1 0-837,1 0 0,0 0 0,0 1 0,-1 2 0,0-1 0,-2 2 0,2-2 0,-4 4 0,4-2 0,-10 8 0,7-7 0,-9 10 0,5-7 0,-12 14 0,6-9 0,-12 15 0,5-9-6784,-8 11 6784,4-5-2060,-22 17 2060,19-15-3854,-25 18 3854,29-25 0,-27 22 0,34-26 0,-36 25 0,38-30 0,-13 9 0,16-12 0,-10 4 0,8-3 0,-15 5 0,19-9 0,-8 6 0,13-10 3854,-8 6-3854,7-6 2060,-3 3-2060,6-4 6784,1 2-6784,4-4 0,2 0 0,1-2 0,8-11 0,-4 9 0,11-16 0,-9 13 0,8-10 0,-9 10 0,5-2 0,-4-1 0,15-14 0,-9 7 0,29-30 0,-25 31-2193,23-26 2193,-20 26 0,13-15 0,-12 15 0,14-11 0,-7 6 0,6-4 0,-7 6 0,9-5 0,-17 13 0,16-13 0,-21 16 0,18-11 0,-17 11 0,8-4 0,-11 5 0,10-3 0,-10 3 0,14-5 0,-17 6 0,8-2 0,-7 3 2193,3-2-2193,-6 4 0,2-2 0,-4 2 0,5-1 0,-7 2 0,4 0 0,-6 0 0,1 2 0,-6 0 0,-1 4 0,-1 0 0,-1 4 0,0-1 0,-5 3 0,4-2 0,-9 8 0,3-4 0,-6 11 0,1-4 0,-8 10 0,-8 11-1870,4-8 1870,-2 7 0,-24 24 0,24-24 0,-3 3 0,-1-2 0,5-5 0,-34 36 0,32-38 0,-31 34 0,40-41 0,-21 19 0,22-19 0,-19 12 0,25-20 0,-18 9 0,26-16 0,-13 6 0,14-9 0,-4 0 0,6-2 0,-4 2 0,4-3 0,-1 2 0,2-5 1870,2 2-1870,-2-2 0,2 0 0,0-1 0,0 0 0,4-3 0,-5-1 0,2 0 0,-3-5 0,2 6 0,0-6 0,0 4 0,-4-8 0,3 5 0,-4-6 0,3 6 0,-6-10 0,5 9 0,-7-12 0,8 12 0,-8-12 0,7 12 0,-9-15 0,10 14 0,-12-18 0,13 18 0,-7-14 0,7 15 0,-3-9 0,4 10 0,-2-4 0,2 4 0,-4-6 0,5 7 0,-6-8 0,6 10 0,-1-5 0,1 8 0,2-2 0,0 3 0,-1 0 0,1 2 0,0 4 0,1 4 0,0 6 0,0-4 0,0 6 0,0-8 0,1 9 0,2-7 0,-1 7 0,0-8 0,1 8 0,-2-7 0,5 5 0,-6-8 0,4 4 0,-2-4 0,2 5 0,0-5 0,0 4 0,-1-6 0,0 5 0,0-6 0,-1 2 0,0-2 0,-2-3 0,0-3 0,0-6 0,0-6 0,0 4 0,0-3 0,0 7 0,-2-4 0,1 0 0,-2-2 0,1 3 0,-2-6 0,0 8 0,0-9 0,0 8 0,-2-6 0,1 5 0,-1-2 0,2 4 0,0 0 0,2 2 0,-1-1 0,0 4 0,1-1 0,0 4 0,2 1 0,0 3 0,0 6 0,0-3 0,2 11 0,-1-11 0,2 10 0,-1-10 0,4 11 0,-3-9 0,4 9 0,-4-10 0,5 10 0,-4-9 0,6 11 0,-5-13 0,3 7 0,-4-10 0,2 6 0,-2-6 0,4 7 0,-3-9 0,0 4 0,0-7 0,-1 4 0,0-3 0,-2-1 0,0-3 0,-2-2 0,0 0 0,0-1 0,-2 0 0,2-2 0,-4 3 0,4-7 0,-4 8 0,2-12 0,0 10 0,-2-9 0,4 8 0,-4-6 0,3 6 0,-4-10 0,4 11 0,-4-7 0,4 9 0,0-2 0,-1 0 0,0 1 0,-1 0 0,2 4 0,1 2 0,0 3 0,1 11 0,0-8 0,1 9 0,-1-7 0,0-3 0,3 6 0,-2-2 0,0-1 0,2 6 0,-4-9 0,4 5 0,-2-4 0,0-1 0,2 0 0,-4-2 0,4-2 0,-2 4 0,1-4 0,0 3 0,-2-2 0,2-1 0,0 4 0,-1-1 0,2-1 0,-4 0 0,4-4 0,-4 4 0,4-2 0,-4-2 0,2 0 0,-2-4 0,0 0 0,0 0 0,0 0 0,0 0 0,0 0 0,0 0 0,0-2 0,0 2 0,0-2 0,0 2 0,0 2 0,0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1:33.1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1 116 24575,'16'0'0,"10"0"0,-7-2 0,14 1 0,-10-1 0,14 2 0,-13 0 0,24 0 0,-22 0-4951,28 0 4951,-16 0-5570,37-4 5570,-32 4 0,55-7 1158,-53 6-1158,48-7 0,-52 7 0,56-6 0,-51 2 0,52-3 0,-51 3 0,5 1 0,1 0 0,0 0 0,33-1 0,-19-3-3683,7 3 3683,-1 0 0,-20 0 0,-2 2 615,7 2-615,2-1 0,-1 0 0,-1-2 0,41 3 0,-52-2 0,45 3 1275,-47 0-1275,27 0 0,-29 0-1046,21 0 1046,-16 0 0,7 0 3885,-32 0-3885,11 0 0,-9 0 0,23 0 0,-23 0 0,12 0 0,-24 0 738,10 0-738,-13 0 3753,3 0-3753,-3 0 3470,0 0-3470,-1 0 356,3 0-356,-8 0 0,4 0 0,-3 0 0,0 0 0,0 0 0,-1 0 0,0 0 0,0 0 0,0 0 0,0 0 0,0-2 0,0 1 0,0 0 0,-1-1 0,0 1 0,-1 0 0,4 1 0,-1 0 0,1 0 0,-2 0 0,4 0 0,-3 0 0,6 0 0,-4 0 0,1 0 0,2 0 0,-4 0 0,11 0 0,-3 0-6784,19 0 6784,-14 2 0,36-2 0,4 6-463,-2-5 463,-4 2 0,-2 1-830,-5 1 830,18-1 0,1 0 3966,-10 1-3966,6 0 0,0-2 0,1-2 0,-9 3 0,1 1 0,20 0 0,-3 0 0,1 0 0,11 5 0,10-5 0,1 0-3320,-4 5 3320,-8-5 0,-1 0 0,8 5 0,-4-3 0,-1 1-4017,9 3 4017,-21-4 0,-2 0 0,1 3-1294,0-2 0,1-1 1294,14 4-781,13-1 1,0-1 780,-14 2-394,-3-4 1,-2 0 393,-9 3 0,-6-5 0,-1 0 0,1 4 0,8-1 0,2-2 0,-6 1 0,12 1 0,-1 0 0,-12-1 99,-5-1 1,-2 1-100,-7-2 0,38 3 0,-44-3 0,5 0 0,-1-1 1831,0 1-1831,4-1 0,-1-1 0,-4-2 1237,36 2-1237,-48-3 0,9 0 0,0 0 0,-15 0 3137,22 0-3137,-5 0 5200,-9 0-5200,22 0 0,-37 0 0,22 0 0,-22 0 0,11-2 761,-16 1-761,7-1 0,-14-1 0,19 1 0,-18-1 0,14-1 0,-16 3 4019,7-2-4019,-4 2 0,4-2 0,-7 2 0,10-2 0,-13 2 0,7-2 0,-10 2 0,4-1 0,-6 0 0,3 2 0,-2-2 0,0 0 0,0 2 0,0-2 0,-2 2 0,1 0 0,-1 0 0,-2-2 0,5 2 0,0-4 0,2 4 0,2-2 0,-4 2 0,8-2 0,-5 0 0,9 0 0,-10-2 0,12 4 0,-11-4 0,12 4 0,-12-2 0,19 0 0,-18 1 0,18-1 0,-19 0 0,16 2 0,-12-4 0,9 3 0,-10-3 0,2 4 0,-4-2 0,3 2 0,-5-2 0,-2 2 0,-8 0 0,-2 2 0,-5 2 0,0 0 0,-3 1 0,-15 6 0,1-3 0,-18 8 0,12-5 0,-18 2 0,17-1 0,-41 8-667,36-10 667,-55 15-1543,49-16 1543,-31 9 0,36-13 0,-24 7 0,34-9 0,-13 3 0,33-3 0,1-3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5:53.9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 24575,'2'-2'0,"4"-2"0,-1 4 0,6-4 0,0 4 0,-2-2 0,6 0 0,-8 1 0,11-1 0,-5-1 0,26 3 0,-6-2-4117,30 2 4117,-18-4 0,29 3-1089,-21-3 1089,22 3 0,5 2-2576,9 4 2576,5-5 0,0 1-2551,-10 4 2551,8-3 0,2 0-224,-44-1 1,1-1 223,13 3 0,8 1 0,-7-1 0,-13-3 0,1 1 0,19 2 0,8 0 0,-7 0 0,-13-2 0,-1-1 0,18 3 0,8 1 0,-10-1 0,-20-2 0,-1-1 0,10 2 0,7-1 0,-6 1 0,-8 1 0,2-1 0,22-1 0,11-1 0,-9 0-1011,-16 3 0,0-1 1011,5-1 0,12-1 0,0-1 0,-12 1-627,-4 0 0,0 0 627,16 0 0,11 0 0,-12 0 0,-21 0 0,-2 0 0,6 0 0,4 0 0,-4 0 0,-7 0 0,2 0 0,16 2 0,8 0 0,-8-1 0,-15 0 0,1-1 0,11 2 0,7 0 0,-5-1 0,-3-1 0,-3 0 0,23 0 0,0 0 0,-22 3 0,0-1 0,10-1 0,-4-1 0,19 5 0,-8-5 0,-1 0 0,5 0 0,-11 0 0,0 0 221,13 0-221,-41 0 0,0 0 0,24 0 0,3 0 0,-39 0 0,39-3 1674,-51 2-1674,25-4 2939,-37 4-2939,10-1 4928,-12 2-4928,2-2 3394,-8 1-3394,-4-2 900,-4 2-900,-6-2 0,-3 1 0,-11-2 0,3 1 0,-7-1 0,8 4 0,-21-8 0,10 7-6784,-36-8 6784,28 8 0,-40-5-766,33 5 766,-34-2 0,35 3 0,-45 0 0,41 0-1926,-55-4 1926,51 3 0,-44-3-2693,38 4 2693,-20 0 0,-7 0 0,19 0 0,7 0 0,-1 0 0,-13 0 0,-2 0 0,-7 0 0,5 0 0,1 0 0,4 0 0,-4 0 0,-30 0 0,6 0-1067,10 0 1067,-1 2 0,1 1 0,7-2 0,-10 3 0,-1 1 0,2-4 0,22 2 0,-11 0 0,10 0 0,-25-2 0,4 1 0,1 0 0,3 3 0,12-5 0,1 1 0,-13 8 0,0-6 0,-1 0 0,-6 2 0,10 0 0,1-1 0,3-3 0,-1 3 0,1 1 0,0 0 0,5-2 0,2 0 0,8 5 0,3-5 0,0-1 0,0 3 0,-39 2 0,58-6 0,-14 3 1268,29-2-1268,-17-1 0,26 3 2758,-14-3-2758,22 0 5582,-5-1-5582,9 0 3628,0 2-3628,4-1 0,2 0 0,2-1 0,2 0 0,-2 0 0,4 0 0,-3-1 0,10-2 0,-4 1 0,5 0 0,-1 0 0,14 2 0,-9-5 0,43 4 0,-27-1-1059,20-1 1059,3 2-5684,-12-2 5684,22 3 0,-13 0-1577,-1 0 1577,0 0 0,1 0-1809,20 0 1809,2 0 0,-1 0 0,2 0 0,13 2 0,2 1-1629,1-2 1629,4 3 0,1 1 757,-7-4-757,-8 4 0,5 0-809,-19-5 0,1 1 809,25 4 0,-1-1 0,-22-3 0,2 0 0,0 0 0,5 1 0,-7-1 0,-12-1 0,1 0 0,14 0 0,8 0 0,-9 0 0,-15 0 0,-1 0 0,38 3 0,-1-1 0,-37-1 0,1-1 0,15 2 0,9 0 0,-8-1 0,-14 0 0,0-2 0,11 1 0,9 0 0,-10 0 0,-19 0 0,-1 0 0,17 0 0,9 0 0,-9 0 0,-15 0 0,0 0 0,12-1 0,7-1 0,-10 1 0,22 0 0,4-2 0,0 1 0,-10 2 0,0 0 0,0 0 0,8-4 0,-35 3 0,0 1 0,24-4 0,-3 4 0,-34 0 0,27 0 1373,-39 0-1373,17-2 0,-32 2 2322,6-2-2322,-12 2 3477,3 0-3477,-11 0 5447,-4 0-5447,-2 0 0,-2 0 0,5 0 0,-6 0 0,5 0 0,-4 0 0,4 0 0,-4 0 0,4 0 0,-4 0 0,4 2 0,-4-2 0,4 2 0,-3-2 0,4 2 0,-3-2 0,2 4 0,-6-4 0,8 4 0,-5-4 0,6 2 0,-2 0 0,0-2 0,2 4 0,-2-4 0,6 4 0,-2-3 0,4 2 0,0-2 0,0 0 0,2-1 0,1 0 0,1 0 0,0 0 0,2 2 0,-1-1 0,4 1 0,-4-1 0,11 0 0,-10 1 0,12 0 0,-9 1 0,17 2 0,-12-2 0,21 3 0,-20-6 0,22 6 0,-16-6 0,30 5 0,-21-4 0,28 4 0,-30-4 0,35 2 0,-31-3-2035,44 3 2035,-45-2 0,33 3 0,-42-4 0,28 0 0,-33 0-172,21 0 172,-28 0 0,11 0 0,-13 0 0,5 0 0,-8 0 2016,-1 0-2016,-8 0 191,0 0-191,-4 0 0,-2 0 0,0 0 0,-2 0 0,0 0 0,0-2 0,-1 1 0,3 0 0,-1 1 0,0 0 0,1 0 0,-2 0 0,2 0 0,-2 0 0,0 0 0,-2 0 0,3 0 0,-6 0 0,6 0 0,-3 0 0,1 0 0,0 0 0,1 0 0,-2 0 0,6 0 0,-4 0 0,4 0 0,-2 0 0,2 0 0,0-2 0,0 1 0,-2-1 0,2 2 0,-2 0 0,2-1 0,-2 0 0,1-1 0,0 2 0,1 0 0,0 0 0,0 0 0,0 0 0,1 0 0,2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1:14.1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1 256 24575,'0'6'0,"2"4"0,0 1 0,0 0 0,2-2 0,-4-2 0,4 6 0,-3-3 0,4 14 0,-4-13 0,6 11 0,-6-9 0,6 6 0,-3-2 0,2 1 0,-2-6 0,0 2 0,0-5 0,2 8 0,-1-9 0,1 9 0,-2-12 0,0 6 0,0-6 0,2 1 0,-3-2 0,2 0 0,-3-2 0,3 0 0,-3 0 0,3-2 0,0 2 0,1-2 0,2 0 0,-4 0 0,2 0 0,-2 0 0,1 0 0,2 0 0,0 0 0,5-1 0,-2 0 0,4-4 0,-3 4 0,5-6 0,-7 4 0,13-7 0,-11 5 0,12-7 0,-14 7 0,13-10 0,-8 6 0,9-10 0,-9 6 0,8-8 0,-11 5 0,13-9 0,-16 11 0,14-19 0,-13 18 0,7-21 0,-8 18 0,0-11 0,0 12 0,2-19 0,-4 17 0,6-24 0,-6 24 0,2-14 0,-4 20 0,1-6 0,-1 10 0,2-8 0,-2 10 0,2-6 0,-3 8 0,0-2 0,-2 4 0,1-1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1:15.5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0 172 24575,'0'7'0,"0"-2"0,0 5 0,2 2 0,0-5 0,1 7 0,0-6 0,1 2 0,3 6 0,-1-5 0,4 7 0,-5-9 0,3 5 0,-4-8 0,3 9 0,-2-9 0,5 7 0,-6-8 0,6 6 0,-5-5 0,5 5 0,-6-6 0,2 1 0,-2-2 0,0-2 0,0 2 0,2-2 0,-3 2 0,4 0 0,-4-2 0,3 2 0,-2-3 0,-2 2 0,2-2 0,-2 0 0,2-1 0,0 0 0,0 0 0,1 0 0,-1-1 0,-2-2 0,2 1 0,0-3 0,0 2 0,4-6 0,-4 4 0,2-5 0,-2 8 0,2-11 0,-1 7 0,4-13 0,-4 10 0,8-12 0,-8 12 0,7-10 0,-6 7 0,7-8 0,-7 7 0,9-10 0,-9 13 0,5-7 0,-6 9 0,2-2 0,-2 2 0,4-4 0,-4 5 0,3-3 0,-2 3 0,0-2 0,1 1 0,1-2 0,-4 6 0,4-7 0,-4 5 0,4-5 0,-3 7 0,1-4 0,-2 3 0,2-4 0,-2 4 0,2-6 0,-2 6 0,-2-3 0,2 4 0,-4 0 0,2 0 0,0 2 0,-1-1 0,0 0 0,-2 1 0,-2 2 0,1 2 0,-1 1 0,0-1 0,1-1 0,0 0 0,2 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1:17.4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683 1 24575,'-4'6'0,"-3"7"0,0-5 0,-1 6 0,2-6 0,-2 7 0,0-2 0,-9 17 0,7-15 0,-6 17 0,6-18 0,-3 9 0,6-11 0,-12 23 0,10-21 0,-14 32 0,15-34 0,-7 17 0,10-19 0,-7 12 0,7-12 0,-4 9 0,6-11 0,-2 9 0,3-12 0,-1 9 0,2-10 0,1 4 0,0-4 0,1-1 0,5-5 0,-1-3 0,10-6 0,-7 4 0,8-7 0,-8 6 0,10-9 0,-8 7 0,7-9 0,-8 6 0,10-10 0,-8 9 0,8-11 0,-10 15 0,7-15 0,-7 14 0,4-11 0,-7 13 0,4-9 0,-5 9 0,3-6 0,-6 8 0,4-6 0,-6 8 0,4-5 0,-4 6 0,-4 2 0,2 2 0,-4 0 0,0 4 0,2-2 0,-4 4 0,4-1 0,-9 4 0,7-2 0,-7 3 0,5 0 0,-9 9 0,5-6 0,-7 13 0,11-17 0,-11 17 0,8-12 0,-15 15 0,14-15 0,-11 11 0,13-15 0,-5 10 0,7-13 0,-2 6 0,3-8 0,-2 6 0,4-6 0,-1 3 0,3-6 0,4 0 0,1-5 0,3 0 0,1-5 0,3 2 0,-3-2 0,13-6 0,-11 5 0,12-11 0,-11 10 0,17-19 0,-14 18 0,14-17 0,-13 17 0,8-15 0,-6 11 0,5-8 0,-9 8 0,7-8 0,-9 9 0,7-12 0,-11 16 0,5-12 0,-5 14 0,1-10 0,-4 12 0,0-5 0,-2 6 0,0-2 0,0 2 0,-2 1 0,0 4 0,-2 1 0,-7 6 0,5-4 0,-11 9 0,12-7 0,-10 8 0,10-6 0,-12 10 0,9-7 0,-10 11 0,9-12 0,-6 10 0,7-10 0,-9 10 0,7-9 0,-11 13 0,13-15 0,-6 9 0,9-10 0,-8 5 0,7-5 0,-3 2 0,5-4 0,0 2 0,3-4 0,4-1 0,1-2 0,2-4 0,-2 2 0,8-4 0,-6 2 0,10-6 0,-10 5 0,12-8 0,-9 8 0,10-8 0,-10 8 0,8-10 0,-7 9 0,7-7 0,-10 7 0,8-4 0,-9 3 0,5-2 0,-8 4 0,4-2 0,-6 2 0,3-1 0,-6 6 0,0-1 0,-2 4 0,0-2 0,0 2 0,-4 1 0,3 3 0,-12 5 0,11-3 0,-13 10 0,11-10 0,-9 13 0,8-12 0,-19 25 0,15-18 0,-16 22 0,12-19 0,-13 19 0,11-16 0,-10 16 0,12-19 0,-5 14 0,6-17 0,-3 12 0,11-19 0,-8 11 0,11-12 0,-6 7 0,6-10 0,-1 6 0,2-7 0,0 4 0,0-4 0,2 1 0,0-6 0,2-2 0,0-2 0,0-2 0,0 2 0,0 0 0,0 0 0,0 0 0,0 0 0,0 0 0,0 0 0,-1-2 0,0 1 0,-1-2 0,2 2 0,-2-2 0,0 2 0,-2-6 0,0 7 0,-2-8 0,2 7 0,-4-5 0,4 4 0,-7-5 0,5 5 0,-9-5 0,10 6 0,-13-2 0,9 2 0,-9 0 0,8 1 0,-8 0 0,8 1 0,-10-2 0,10 4 0,-7-4 0,10 2 0,-4-1 0,6 2-6784,-1 0 6784,4 1 0,-1 0 0,2-2 0,-2 0 0,2-1 0,-1 0 0,2 0 6784,0 4-6784,2-1 0,-1 4 0,4 5 0,-2-3 0,5 9 0,-4-8 0,7 8 0,-3-3 0,4 3 0,-1 0 0,-3-5 0,5 3 0,-8-8 0,10 6 0,-9-5 0,9 4 0,-10-6 0,8 4 0,-8-4 0,7 1 0,-8-2 0,2-2 0,-2 0 0,-1-2 0,-2 0 0,-1-2 0,0-2 0,0 2 0,0-2 0,0 2 0,0-2 0,0 1 0,-1-2 0,0 2 0,-1-2 0,2 2 0,-3-4 0,2 4 0,-4-6 0,4 6 0,-2-3 0,2 4 0,-2-2 0,2 2 0,-2-2 0,2 2 0,-1 4 0,4 4 0,-1 3 0,0 1 0,3 1 0,-3-4 0,4 8 0,-2-7 0,1 7 0,-2-8 0,2 5 0,-2-6 0,0 2 0,2-2 0,0 6 0,0-5 0,2 7 0,-1-8 0,-1 2 0,-2-2 0,-2-3 0,-2-2 0,-1-3 0,0 0 0,-5-7 0,3 5 0,-6-9 0,6 10 0,-4-8 0,4 8 0,-3-8 0,4 8 0,-3-8 0,4 8 0,-6-7 0,8 8 0,-6-4 0,6 4 0,-5-2 0,6 2 0,-2 2 0,2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5:57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239 78 24575,'4'2'0,"-2"2"0,2-4 0,-2 4 0,8-2 0,-5 2 0,14 2 0,-13-3 0,13 3 0,-8-4 0,8 1 0,-6 1 0,20-2 0,-18 1 0,34 4 0,-22-6 0,28 7-1882,-4-7 1882,15 6 0,-8-3 0,41 1 0,-40 3 0,-3-8 0,0 1 0,4 7 0,40-7 0,-39 7 0,4-5 0,0 0 0,9 2-3081,-8-3 1,0 0 3080,1 2 0,1-3 0,0-1-1617,2 4 1617,1-1 0,0-2 0,-2 0 0,-10 2 0,1-1 0,15-2 0,-2 0 0,4 0 0,-21-1 0,2 2-1792,27 1 0,-1 0 1792,-29-1 0,-1-1 0,19 3 0,-3-1-285,14-2 285,-13 0 0,3 0 713,-14 0 1,1 0-714,18 0 0,0 0 0,-18 0 0,1 0 0,18 0 0,-4 0 0,10 0 0,9 0 0,2 0 0,-2 0 0,-21 0 0,12 0 0,-10 0-649,-24 0 0,-1 0 649,16 0 0,10 0 0,-10 0 0,28 0 0,-8 0 0,0 0 0,13 0 0,-35 0 0,9 0 0,-7 0 0,-9 0 0,-1 0 0,10 0 0,7 0 0,-8 0 0,-14 0 0,1 0 0,13 0 0,8 0 0,-7 0 0,-10 0 0,0 0 0,11 0 0,6 0 0,-9 0 0,35 0 0,-1-2 0,1-1 0,-50 3 0,1-1 0,46-3 0,-1-1 0,-4 4 0,-18-3 0,2-1 0,-15 0 0,0 0 0,9-1 0,0 1 0,-14-2 0,0-1 0,17 1 0,-3 1 0,6-5 0,-10 2 0,-2 1 2533,-10 2-2533,-1-4 0,-1 0 0,0 4 0,34-13 0,-47 11 0,15-3 1407,-28 5-1407,29-3 0,-38 3 0,21-4 0,-28 7 2651,9-4-2651,-12 6 4925,4-5-4925,-8 4 1884,-1 0-1884,-4 0 0,-2 2 0,-1 0 0,-4 0 0,2 0 0,-3 0 0,2 0 0,-3 0 0,1 0 0,-5 0 0,3 0 0,-2 2 0,-2-1 0,-10 3 0,8-1 0,-21 3 0,20-3 0,-40 7 0,29-9-6784,-43 13 6784,33-13 0,-15 10-2230,0-7 2230,10 5-684,-48 2 684,4 2 0,0 1-1688,28-6 0,4 0 1688,6 1 0,-48 3 0,46-3 0,-9-4 0,-36 7-229,44-6 229,-6 0 0,-3 1-193,-17 2 193,0-5 0,-1 1 1659,-18 5-1659,20-7 0,4-1 0,13 2 0,-5-2 0,-2 0 0,0-1 0,-2 1 0,0 0 0,2-2 0,-8 0 0,-2 0 0,-5 0 0,0 1 0,0-2 0,6-3 0,-14 1 0,-1 0 1386,-2-2-1386,-2 0 0,1 1-1762,4 2 1762,30-2 0,-2-1 0,3 2 0,1 0-2225,-38-3 2225,35 1 0,1 1 309,-22 3-309,-14-6 0,-3 0-76,46 6 0,-1 0 76,-16-2 0,-9 0 0,11-1 0,-21 0 0,20 3 0,-2 1 0,16-3 0,-1 1 0,-15 2 0,2 0 0,16-2 0,2 0 0,-11 1 0,3 1 0,-14-5 0,15 5 0,1 0 2357,-10 0-2357,1 0 0,0 0 0,0 0 0,-4 0 0,2 0 0,17 0 0,-44 4 0,63-4 0,-33 4 918,33-1-918,-15-2 0,25 2 0,-12-1 0,17 1 3033,-17 0-3033,16 1 1043,-4-2-1043,8 1 6712,-3 0-6712,11-2 218,-13 2-218,11 0 0,-9 1 0,8-2 0,-8 3 0,11-4 0,-10 5 0,11-4 0,-9 2 0,7 0 0,-10 2 0,9-3 0,-9 4 0,10-6 0,-4 5 0,4-4 0,-6 2 0,6 0 0,-9 0 0,9-2 0,-4 2 0,6-4 0,-4 4 0,4-3 0,-6 2 0,4 0 0,-7-1 0,7 1 0,-4-2 0,6 1 0,-8 0 0,10-2 0,-10 2 0,4 0 0,-1-2 0,0 2 0,-2-2 0,7 0 0,-8 0 0,5 0 0,-10 0 0,7 0-6784,-6 0 6784,10 0 0,-14 0 0,13 0 0,-16 0 0,16-2 0,-15 2 0,11-4 0,-12 1 0,12 0 0,-11-2 0,15 5 0,-22-5 0,17 2 0,-18 0 0,16-1 0,-26-1 0,22 1 0,-22-3 0,20 4 0,-1-3 0,-3 3 0,-29-5 0,19 3 4100,-31-3-4100,38 4 0,-32-2 0,27 6 0,-27-7-564,32 6 564,-13-4 0,13 4 0,-13-1 0,18 2-5708,-23-3 5708,28 2-1768,-32-2 1768,33 1 1471,-17 1-1471,20-1 368,-4 2-368,9 0 5743,-4 0-5743,10 0 3142,-1 0-3142,12 0 0,0 0 0,3 1 0,-5 0 0,0 1 0,1-2 0,-1 0 0,0 0 0,3 0 0,0 0 0,7 2 0,-5-2 0,-1 2 0,-4-2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6:52.9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63 24575,'2'-6'0,"2"-2"0,-4 0 0,2 0 0,0 2 0,-2 2 0,2 0 0,-2 0 0,0 0 0,0 0 0,2-2 0,-2 5 0,2 2 0,-2 3 0,0 11 0,0-7 0,0 12 0,2-11 0,-2 9 0,2-8 0,0 9 0,-1 0 0,1-2 0,0 9 0,-1 11 0,0-12 0,-1 18 0,-1-29 0,0 18 0,-1-17 0,1 11 0,0-13 0,-2 6 0,2-11 0,-1 13 0,2-15 0,0 7 0,0-9 0,0 2 0,0-2 0,0-1 0,0-2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23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1 8191,'0'21'0,"0"2"5063,0 6-5063,0 19 0,4-8-694,1 34 694,-1-21 0,4 15 0,-7-12 0,3-1 0,-4 1 0,0 31-703,0-29 1,0 2 702,-2-7 0,0 1 0,0 19 0,-2-3 2680,-5 0-2680,2 1 0,0 0 0,-3-2 0,3-7 0,1 0 0,-3 16-3227,5 2 3227,-3-16 0,6-10 1937,-6-11-1937,4 9 0,-1-13 0,0 4 0,3-29 709,-5 11-709,5-15 4537,-4 8-4537,4-12 0,0 4 0,-1-6 6784,1 6-6784,-2-5 0,2 3 0,-1-4-1696,4-2 0,-1 0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5:09.7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 8191,'4'-2'0,"0"0"5063,0 2-5063,2 0 2818,2 0-2818,1 0 0,36 0 0,-19 0-10,28 0 10,-25 0 0,31 0 0,-17 0 0,44 0 0,-40 0 0,39 0 0,-38 0 0,16 0 0,1 0 0,-1 0 0,7 0 0,-1 0 0,-6 0 0,9 2 0,2 0 0,2-1 0,-2 1 0,-1 0 0,2-2 0,-9 2 0,3 1 0,29-2 975,-33 3 0,-2-1-975,15-2 0,7 3 0,-45-1 0,32-2 0,-40 2 0,29 0 0,-39-3 0,19 3 0,-31-3 0,7 0 0,-15 0 2011,-1 0-2011,-6-2 4552,-1 1-4552,1 0 0,-3 1 0,2-2 0,-5 1 0,6 0 0,-4 1 0,4 0 0,0 0 0,2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8:36.7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261 1 8191,'-3'4'0,"0"2"5063,1-2-5063,-2 4 2818,0-2-2818,-2 4 1719,0 1-1719,-4 3 6784,-1 2-6784,1-3 0,-2 5 0,6-9 0,-7 6 0,7-6 0,-10 10 0,11-9 0,-8 5 0,4 0 0,1-5 0,-7 16 0,7-15 0,-7 15 0,10-18 0,-7 10 0,8-12 0,-4 7 0,2-6 0,-2 5 0,2-5 0,0 2 0,2-4 0,0 2 0,0-2 0,0-3 0,1-2 0,2-2 0,1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24.2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1399 100 24575,'1'0'0,"-2"-1"0,6 0 0,-2-1 0,2 1-8503,2-2 8503,-1 1 1719,5-3-1719,0 0 0,5-1 0,3-3 0,4 3 0,16-2 0,-7 1 2135,53-5-2135,-33 7 0,35-7 0,-31 11 0,15-3 0,5 0 0,15 3 0,6-1 0,0 0 0,-7 2 0,3 0 0,1 0 0,-44-1 0,1 2 0,49 1 0,-1 0 0,1-1 0,-35 2 0,9 1 0,-7-1 0,-10-3 0,1 1 0,18 3 0,10 1 0,-11 0 0,-21-5 0,-1 2 0,42 7 0,-3 0 0,-8-7 0,-3 7 0,0 0 0,-4-7 0,4 7 0,-2 0 0,-18-4 0,-8 2 0,-2-1 0,-11-1-2355,8 1 2355,-28-3 0,7 3 0,-18-1 0,2 2 0,-10-3 3957,-10 7-3957,-6 6 0,1-1 0,-20 15 0,16-13 0,-12 7 0,4-3 0,4 1 0,-21 16 1733,16-8-1733,-7 10 0,-2 0-1982,1-3 1982,-10 23 0,-3 8 0,13-17 0,2-1-1683,-1 2 1,0 2 1682,-1 10 0,5-5 0,6-10 0,4-2 0,2 1 0,2 6 0,2-3 0,0 2 0,7 3 0,1 0 0,1-2 0,5-11 0,0 36 0,3-48 0,1 23-1777,3-29 1777,0 14 180,0-23-180,1 11 1410,0-11-1410,2 11 0,-4-11 3319,10 13-3319,-10-13 0,4 7 0,-5-14 2502,-1 5-2502,-2-9 0,0 5 0,-2-7 1027,-2 6-1027,0-7 0,-2 4 0,-2-2 0,-11 1 0,3-1 0,-41 5 0,20-8-4659,-52 4 4659,32-6 0,1-2 0,-3 0 0,-20 0 0,-14-4 0,-5-1-1996,43 3 0,-3 1 1996,-26-4 0,-13 0 0,11 0 0,21 4 0,1-1 0,-15-2 0,-8-1 0,8 1 0,17 5 0,0 0 0,-7-3 0,-6-2 0,5 1 0,7 2 0,-1 0 0,-22-2 0,-10-1 0,9 1 0,18 2 0,0-1 0,-16-2 0,-9-1 0,10 0-1959,20 4 0,2-1 1959,-5-2 0,-6-1 0,6 0-643,7 1 0,1 0 643,-35-4 0,2-1 0,41 3 0,-1 0 0,-22-1 0,-9-2 0,10 2 176,-25-9-176,1 4 0,6 1 0,34 3 0,-19-1 0,36 4 1802,-5 2-1802,25-1 4261,0 4-4261,17 0 0,-3 2 0,6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25.0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262 0 24575,'-6'11'0,"-2"6"0,3-4 0,-1 7 0,-2-5 0,2 1 0,-2 5 0,-2 2 0,0 13 0,-4-5-633,-3 17 633,-5-2 0,-7 24 0,9-22-2428,-7 20 2428,14-29 0,-1-1 0,1-10 0,5-2 0,2-11 0,-1 12 0,6-17 0,-3 4 0,4-8 555,0 0-555,2-4 2506,0-4-2506,2 0 0,0-4 0,2 0 0,-1 0 0,0-2 0,6-11 0,-5 5 0,9-15 0,0-8 0,0-9 0,-3 13 0,-6 7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25.3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24575,'0'4'0,"0"0"0,0 2 0,0 1 0,0 4 0,2 2 0,-1-1 0,1 3 0,0-3 0,3 18 0,2-5 0,1 6 0,-5-4 0,11 16 0,-8-9 0,14 34 0,-11-34 0,4 15 0,-5-26 0,11 37 0,-9-35 0,12 36-1551,-16-44 1551,4 6 0,-5-8 0,6 15 0,-5-14 0,4 14 0,-6-20 0,-1 3 0,0-3 1551,-2 1-1551,0-1 0,-1-2 0,0-2 0,-3-3 0,-2-3 0,1-1 0,0-1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25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24575,'4'0'0,"2"0"0,-1 0 0,1 0 0,-2 0 0,1 0 0,2 0 0,-1 0 0,0 2 0,-2-2 0,11 4 0,-7-3 0,16 2 0,-11-2 0,17 2 0,-12 0 0,12-1 0,-14 1 0,17-1 0,-14-1 0,13 3 0,-15-3 0,12 1 0,-10 1 0,7-3 0,-14 2 0,3-2 0,-4 0 0,3 0 0,-5 0 0,0 0 0,-4 0 0,0 0 0,-2 0 0,-2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21.4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346 0 24575,'-4'44'0,"-3"-1"0,-5 47 0,1 10-9831,2-3 9334,1-32 1,-1 9-1,0 0 497,-1 26 0,0-7-450,1-36 0,0 2 450,-1 18 0,-1 8 0,1-9 0,2-23 0,0-1 0,-2 16 0,-1 8 0,2-7 0,2-15 0,0 2 0,-5 23 0,-3 12 0,3-13 0,5-26 0,0-1 0,-7 43 0,-1-1 0,4-10 0,4-21 0,0 0 0,2 14 0,-2-10 0,2-1 0,3 2 0,-4-4 0,0-3 1451,5-9-1451,-3 30 0,2-49 0,1 9-185,-1-24 185,2 9 4718,0-14-4718,0 4 4578,0-14-4578,0-5 0,2-7 0,-1-6-477,1-18 477,-2 8 0,0-3 0,0 16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22.1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346 33 24575,'0'-4'0,"1"2"0,2 0 0,11 0 0,-5 0 0,24 0 0,45-3-1977,-16 4 1977,2-3 0,2 0-2289,10 3 2289,9-1 0,5 0-2022,-37 2 0,1 0 2022,10 0 0,8 0 0,-8 0-2016,-10 0 1,-2 0 2015,14 0 0,1 0 0,29 0-242,0 0 242,-6 0 0,2 0-812,-34 0 0,1 0 812,14 0 0,8 0 0,-10 0 0,-20 0 0,-1 0 0,18 2 0,8-1 0,-9 1 0,30-1 0,2 3 0,-1 1 0,-18 1 0,4 0 0,-1 2 0,-6 3 45,-9-3 1,0 1-46,5 5 1528,6 5-1528,-28-6 796,-10 2-796,-26-6 0,2-2 0,-9 1 0,-6 0 0,0-3 3793,-4 10-3793,2-4-1520,-8 10 1520,4-4 830,-20 28-830,11-18 0,-24 37 0,15-29 0,-5 9 0,-2 2 0,-2 2 0,0 5 0,0 1 0,-4 2 0,9-7 0,-1 2 0,-9 12 0,1 5 0,-1 2-1820,0 6 1820,-3 11 0,2 1 0,3-11 0,9-2 0,0-2 0,0-3-2065,-3 18 2065,5-2 0,4 1 2790,0-1-2790,8-13 0,1-3-63,-1-5 63,4 2 0,1-4 0,2-22 0,4 38 0,0-43 0,0 25 2370,0-36-2370,0 7 0,0-12 0,0-3 0,0-2 0,0-9 3397,0 4-3397,0-5 1726,-2 4-1726,-2-2 2313,0-3-2313,-6 2 41,3-4-41,-3 0 0,-5 0 0,-4-2 0,-2 0 0,-6 0 0,-34 0 0,13-4 0,-3 0-2408,-43-2 2408,10-3 0,1 0-4545,0-2 4545,5 4 0,-1 0 0,-10-3 0,2 3 0,-1-1 0,39 3 0,-2-1 0,-20 1 0,-10 0 0,9 0 0,18 0 0,1 0 0,-45-1 0,2 1 0,-2 0 0,1-1 0,0 2 0,2 3 0,4-1 0,3 0-4480,17-3 4480,-22 4 0,38-3-1512,-33 4 1512,43 3 395,-44 0-395,73-1 2663,-20 3-2663,34-5 5247,3 2-5247,5-2 0,34 2 0,-21-2 2601,36 2-2601,-31-2 0,-2 0 0,-9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26.5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11642,'2'6'0,"5"18"-1987,-1-8 1987,1 19 0,-3-18 2068,10 37-2068,-5-19 0,11 40 0,-7-17-1098,3 19 1098,-4-17 0,-1-7 0,-2-1-635,2 1 635,5 33 2675,-8-44-2675,4 26 0,-3-19 0,5 33 795,-9-42-795,5 10 0,-9-27 4639,6-1-4639,-4-3 0,3 2 0,-1-4 5907,-1-4-5907,0-5 569,-2-3-569,0-3 0,0-2 0,-2-4-1696,2-8 0,-2 8 0,2-5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27.2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8 24575,'2'-4'0,"-3"2"0,-4 0 0,-1 2 0,0 0 0,2 0 0,-2 0 0,-4 0 0,2 2 0,-3-1 0,5 1 0,-2-2 0,1 1 0,5 0 0,4 1 0,4-1 0,6 0 0,16 6 0,-8-4 0,49 16-916,-38-10 916,20 7 0,2 1-1952,-7-1 1952,3 1 0,0 2-3316,-2-1 3316,39 15 0,-43-15 0,6 4 0,1 0 0,-5-2 0,3 8 0,-2 0-482,-11-9 482,18 26 0,-38-30 0,7 17 0,-14-18 647,-1 15-647,-5-15 0,-9 28 0,2-15 0,-20 35 0,6-26-586,-22 25 586,13-24 0,-32 27 0,30-30 0,-27 23 0,32-32 0,-18 17 2033,25-23-2033,-6 7 555,18-15-555,0 7 0,2-4 0,4 5 0,5-12 2597,12 5-2597,-7-7 0,23 4 0,-5-5 0,9-1 0,-7 2 1420,-2-5-1420,7 3 0,12-1 0,-11-1 0,0 1 0,-29-2 0,-3 0 0,-10 2 0,-7 1 0,-6 1 0,2-1 0,-28 3 0,17-5-1395,-27 4 1395,24-4 0,-24 4 0,21-4 0,-28 6 0,30-7 0,-36 4 0,33-4 0,-26 0 0,30 0 0,-6 0 0,14 0 0,0-3 0,4 3 0,1-6 0,3 5 1395,4-4-1395,8 2 0,1-2 0,2 2 0,0-1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28.2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0 103 24575,'9'-4'0,"-2"2"0,1-2 0,1 2 0,-1 0 0,2-2 0,-1 2 0,11-2 0,-3 1 0,43-6-1637,-29 7 1637,60-5-2457,-49 7 2457,21-2 0,3 0 0,-3 1 0,26-1 0,7 0-1563,-38 0 1,1 0 1562,33 1 0,4 0-1809,-11-1 0,-4 0 1809,-12 2 0,-2 0-1309,-4 0 1,1 0 1308,6 0 0,-3 0 0,-17 0 0,1 0 0,38-2 0,4-1-812,-21 2 1,0 1 811,23-3 0,1 1 62,-25 2 1,1 0-63,-1 0 0,4 0 0,-8 0 0,-16 0 0,0 0 0,20 0 0,8 0 0,-12 0-444,11 0 444,-15-2 0,-3 0 0,-10 1 1341,37-5-1341,-47 3 0,22 0 0,-51-1 795,-2 2 1,-5-1 0,0 2-1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28.8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24575,'15'10'0,"7"-1"0,-9 0 0,21 7 0,-22-6-1340,24 13 1340,-15-7 0,14 11 0,-7-5 436,-2-2-436,16 11 0,-24-17 0,27 17-1068,-27-19 1068,2 1 0,-2-1 0,-2-2 0,-2-2 0,4 5 0,-9-8 0,7 5 0,-7-6 0,1 1 0,-4-2 637,1 1-637,-2-1 0,-3 1 0,-5-8 1335,-3 1-1335,0-2 0,0 1 0,-6-8 0,3 7 0,-8-10 0,12 13 0,-2-3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8:37.1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24575,'0'5'0,"2"1"0,-2 4 0,2-2 0,0-2 0,2 2 0,-1 0 0,6 8 0,-6-6 0,7 5 0,-8-10 0,2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3:29.1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0 503 24575,'6'-6'0,"-2"3"0,2-2 0,-2 3 0,0-1 0,2-2 0,0 2 0,4-4 0,-1 2 0,4-2 0,-4 0 0,17-6 0,-11 3 0,23-8 0,0 2 0,1-1-6784,8-1 6784,-16 3 0,10 2-4537,-5-2 4537,0 3-1838,5-4 1838,-5 4-365,7-8 365,18 2 0,4-11 2368,1 7-2368,8-5 0,-9-2 0,-11 8 0,1-7 0,-31 15 0,2-1 4619,-13 4-4619,9-6 3502,-14 8-3502,5-5 915,-13 11-915,0-2 2120,-6 4-2120,1 0 0,0 0 0,0 2 0,1-2 0,-2 4 0,2-2 0,-4 2 0,2 0 0,-1 0 0,3-1 0,3-1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7:30.4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24575,'0'3'0,"0"-1"0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8:49.1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8191,'54'23'0,"28"-2"0,8 0 0,-33-6 0,0-1 0,7 0 0,6 0 0,-5-3 0,-3-3 0,-4-1 0,-11-1 0,5 0 0,19 0 0,11 2 0,-4-2 0,13 0 0,0 0 0,-18 0 0,4-1 0,0 0 0,5-2 0,0-2 0,-5 1 0,0 4 0,-2-1 0,-8-4 0,3-2 0,-3 2 0,4 1 0,2 1 0,21-1 0,11 0 0,-7-1 89,-4 0 0,5-1-89,-19 2 0,13 0 0,4 1 0,-4-1 0,-12 0 0,18-1 0,1-1 0,-20 2 0,13 0 0,5 1 0,-5-1 0,-13 0 0,18-2 0,-3 1 0,2 1 0,8 0 0,-11-1 244,-19-1 1,1 0-245,-2 1 0,10 0 0,2 1 0,-9-1 0,13 2 0,1 1 0,-6-3 0,11 1 0,-1-1 0,-16 1 381,-13 0 0,-2 1-381,16-1 0,10-1 0,-10 1 0,-20-2 0,-1 1 0,11 0 0,6 1 0,-11 0 0,20 2 0,-12-2 0,-3 1 0,-3 2 0,19-1 0,-51-1 2737,-5-2-2737,-12 4 0,-1-4 2822,-17 0-2822,0-1 5490,-4 0-5490,-6 2 0,7-1 0,-4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9:03.4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24575,'10'29'0,"-1"6"0,6 7-3277,7 21 0,6 18 0,-1-3 2532,3 3 0,0 4 206,-4-11 0,3 10 1,-1 2-1,-1-7 539,-2-2 0,-1-4 0,-3-2-374,6 23 1,-1 3 373,-2-2 0,2 7 0,-3-10-1037,-3-13 1,0 1 1036,-2-11 0,2 10 0,-1-1 0,-2-10 131,0 1 0,-2-1-131,3 4 0,0 6 0,-2-7 0,-3-10 0,-1 0 0,2 14 0,3 7 0,-3-8 0,-4-18 0,0-2 0,7 45 0,-1-5 0,-5-17 0,-4-20 0,-1-3 0,-1 1 0,3 38 1939,-7-51-1939,2 26 0,-3-43 2962,0 14-2962,0-24 4629,0 14-4629,0-21 5692,0 7-5692,0-10 812,0-3-812,-2-6 0,2-6 0,-2-1 0,0-17 0,1 6 0,-1-27 0,2 11 0,0-24 0,0 35 0,0-5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9:04.2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1 265 24575,'4'0'0,"0"0"0,0 0 0,9-2 0,-2 2 0,14-2 0,-2 2 0,74-4-5863,-39 3 5863,0-1 0,2 0 0,9 2 0,4-2 0,4 0 0,-24 2 0,1-1 0,12-3 0,8-2 0,-7 2 0,-14 3 0,1-1 0,19-4 0,10-4 0,-9 2-1408,-14 4 0,-1 0 1408,18-4 0,8-1 0,-10 1 0,-21 2 0,0 0 0,20-3 0,9-2 0,-9 1 0,-15 3 0,0 0 0,12-3 0,7 0 0,-9 0 0,-19 4 0,-1 1 0,48-7 0,-1 0-1955,-45 5 1,-2 1 1954,22-4 0,2 1 0,-6 3 0,-3 2 0,32-1 0,-38 2 0,0 2-2242,27 1 2242,-44 0 1291,27 0-1291,-45 1 2412,13 2-2412,-30 1 4633,5 0-4633,-11 0 5549,2 0-5549,-4 0 945,0 4-945,-2-1 0,-7 13 0,6-9 0,-18 25 0,8-18 0,-12 25-1973,3-13 1973,-19 44-4386,13-28 4386,-9 28 0,13-25-2339,-5 30 0,0 8 2339,14-38 0,0-1 0,-16 47 0,3-2-2262,14-4 2262,5-23 0,2 1 0,4-12 0,3 3 0,-4 37 0,2 6 0,3-14 0,2 3 0,0-14 0,1 4 0,0-3 0,-2 13 0,1 0 0,3-16 0,2 4 0,-1-4-630,1 12 0,0 0 630,1-15 0,1 2 0,-1-3 0,1 8 0,1 0 0,3 22 0,0-7 0,0-7 0,-3-10 0,0-4 0,0-18 0,2 20 1832,-4-35-1832,7 8 0,-11-25 0,6-2 0,-9-12 3840,2 0-3840,-2-1 3652,-4 1-3652,1-6 5215,-4 0-5215,0-2 20,-8 0-20,2 0 0,-14-5 0,10 2 0,-24-6 0,14 3 0,-46-11 0,30 6-1494,-6-3 0,-2 0 1494,1 3 0,-37-12 0,42 14 0,-29-6 0,33 6 0,-56-7 0,51 7 0,-34 1 0,37 1-2037,-31-2 2037,24 4 0,-6-4 0,0 0 0,10 3 0,-35-10 0,57 9 0,-18-5 0,30 9 0,-7-3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9:04.6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244 1 24575,'0'15'0,"-3"7"0,2 1 0,-2 12 0,3 20-3949,-4-8 3949,3 45-4936,-7-36 4936,7 30 0,-7-4-1328,5-30 0,1 1 1328,-8 36 0,4-11 0,-2-2-1240,-2 1 1240,1 8 0,0-1 0,-1-10 0,-1-11 0,1-2 0,-1-7 0,-13 32 0,15-45 0,-17 38 0,13-43 0,-6 19 0,11-31 0,0 2 0,5-13 870,-1 3-870,3-10 3226,4-7-3226,0-2 1460,5-14 1,-5 11 0,1-5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9:05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 8191,'7'-2'0,"-2"2"4851,8-2-4851,-2 0 2844,8 1-2844,-2-1 0,27 0 0,-16-2-656,45 1 656,-32 0 0,45 3 0,-31 0 0,44-4 0,-38 3 0,7-2 0,0 1 0,2 2 0,1 0 0,-1 0 0,-6 0 0,0 0 0,1 0 0,2 5 0,-10-3 0,-2 0 0,-2 3 0,15 6 5515,-30-6-5515,8 8 0,-25-4 196,0 2-196,-14-5 0,-2 7 0,-2-5 0,-1 20 0,-2-14 0,-5 19 0,1-2 0,-7 13 0,4-5 0,-8 22 0,7-28 0,-4 40-3150,4-7 3150,3 7 0,1 1-1879,4-24 1879,4 4 0,6 27 0,0-18 0,1-4 0,0-1-3308,5 6 3308,-1-9 0,1 1 0,5 6 0,2 3 0,1-1 0,-1-2 0,5 8 0,1-2-777,-3-16 777,17 37 0,-26-51 0,6 18 0,-16-33 3655,2 12-3655,-7-26 1810,-2 5-1810,0-6 5131,-4 4-5131,-1-5 0,-3 3 0,0-8 1843,0 4-1843,-4-4 0,-8 0 0,3 0 0,-20-2 0,18 0 0,-36 0 0,27-3 0,-33 2-1018,28-2 1018,-27-1 0,26 3 0,-57-2 0,45 3-1534,-12 0 0,-2 0 1534,9 0 0,-48 0 0,52 0 0,-27 0 0,28 3 0,-16-2-1114,11 3 1114,-1-4 0,15 0-137,-2 2 137,21-1 1028,-9 1-1028,13-2 0,4 0 0,2 2 3025,0-2-3025,3 2 351,-3-2 1,6 0-1,0 0 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9:06.6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24575,'0'4'0,"0"0"0,2 8 0,0-6 0,0 10 0,5 8 0,-6-5 0,10 30 0,-3-4-2747,4 26 2747,0-11 0,1 32 0,-3-37 0,-1-1 0,-1 4 0,-3-9 0,1 2 0,5 15 0,0 0 0,-5-13 0,0 2 0,10 27 0,0-2-5874,-3 4 5874,0-19 0,1 1 0,6 28-1347,-10-44 1,0 0 1346,14 44 0,-10-15 0,-2-3 0,0-9 0,0 2 0,-4-3 0,-7-25-724,3 26 724,-4-35 754,0 23-754,0-28 0,0 5 4556,0-17-4556,-2 4 0,2-5 4039,-4 9-4039,2-12 1528,-1 1-1528,2-4 1161,-1-2-1161,1-2 0,-1 0 0,1-2 0,0 2 0,-2-4 0,2 4 0,-3-3 0,2 0 0,0 1 0,-2-1 0,2 0 0,-2 1 0,0 1 0,0-1 0,0 1 0,0 0 0,-1 1 0,1 0 0,0 0 0,0 0 0,0 0 0,0-1 0,0 0 0,2-1 0,-4 4 0,3-1 0,-3 3 0,2-4 0,-2 6 0,2-5 0,-2 2 0,2-2 0,0 0 0,0-2 0,0 3 0,1-4 0,2-3 0,1 0 0,0-5 0,0 0 0,0 2 0,0-2 0,0 4 0,0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9:07.0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34 24575,'0'31'0,"0"-10"0,0 7 0,0-17 0,0 11 0,0-10 0,0 3 0,0 5 0,0-7 0,0 12 0,0-14 0,1 10 0,0-13 0,2 6 0,0-7 0,1 5 0,0-8 0,0 2 0,0-2 0,2 2 0,-2-3 0,4 0 0,-4-3 0,2 2 0,2-1 0,-2 1 0,4-2 0,0-2 0,-1 0 0,1-2 0,-2-1 0,11-4 0,-10 2 0,9-3 0,-8 1 0,3 0 0,-2 1 0,2-4 0,-7 6 0,8-8 0,-7 7 0,4-6 0,-5 4 0,1-1 0,-3 2 0,-2-3 0,-2 5 0,0-5 0,0 7 0,-4-4 0,1 4 0,-5-6 0,4 5 0,-6-6 0,5 6 0,-6-6 0,4 6 0,-8-10 0,5 9 0,-10-15 0,6 12 0,-6-15 0,7 13 0,4 0 0,5 7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9:07.4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380 1 24575,'-8'4'0,"0"0"0,-14 8 0,10-6 0,-14 8 0,17-9 0,-5 5 0,-6 1 0,6 0 0,-8 0 0,13-5 0,-3-1 0,-3 1 0,5-1 0,-16 5 0,10-3 0,-4 1 0,4-2 0,8-2 0,-10 4 0,10-5 0,-5 4 0,9-5 0,-4 2 0,3 0 0,-6 4 0,6-3 0,-3 3 0,6-4 0,-2 0 0,2 0 0,-1 4 0,2-3 0,1 3 0,1-6 0,0 2 0,2-4 0,0 4 0,4-2 0,-2 2 0,10 2 0,-7-3 0,5 0 0,-1 0 0,-3-3 0,9 5 0,-5-2 0,20 2 0,11 0 0,-2 1-1985,26 1 1985,-34-3 0,21 1 0,-24-4 0,6 3-110,-14-3 110,6 4 0,-15-5 0,16 1 0,-20-4 0,10-1 493,-16 0 1,0 2-1,-2 0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8:37.3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10 9218,'0'-4'0,"0"0"5119,-2 2-5119,2 2 2662,-4 2-2662,4 2 1579,-2 1-1579,0 0 1499,2 0 0,-2-1 0,2-2 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9:07.7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24575,'9'11'0,"20"21"0,-4-8-5630,18 20 5630,-9-14 0,20 17 0,6 3 0,5 1 0,2-1 0,0-2 0,-5-6 0,-8-8 0,0-1 0,7 5 0,-5-7 0,-2-1 0,-5-1 0,0-3 0,0 0 0,2-1 0,29 15 1390,-42-26-1390,24 12 0,-34-18-30,20 7 30,-35-12 0,9 1 0,-15-3 0,4 1 0,-7-2 2826,4-3-2826,-2-4 63,-1-1 1,-2 2 0,-3 2-1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9:07.9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2900 0 8191,'-9'8'0,"-3"7"5063,-1-4-5063,-2 8 0,-2-3 0,-10 13 814,-2 0-814,-24 17 0,15-11-995,-5 0 1,-2 0 994,-5 7 0,12-11 0,-4 1 0,-36 24 0,17-9-631,6-10 1,-8 3 630,-15 18 0,-2 0-358,21-20 0,-2 0 358,-2 5 0,-4 5 0,8-7 0,-22 10 0,11-9 0,-1 0 0,-11 13 0,10-12 0,-2-2 0,32-15 0,-2 0 0,-16 10 0,-9 5 0,7-6 0,12-8 0,-2 0 0,-24 16 0,-12 8 0,11-8 0,23-16 0,-1 0 0,-27 17 0,-13 7 0,12-7 0,21-12 0,4-3 0,-17 9 0,8-3 0,23-10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9:10.6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0 101 24575,'20'-7'0,"-1"2"0,-6 1 0,34-7 0,-8 0-9831,39-5 8341,-26 5 1490,28 3 782,-19 3-782,-9 1 0,3 1 61,26 2-61,3-4 0,7 1-1657,-13 3 1,0 1 1656,16-2 0,0 0 625,-18 1 0,2 2-625,2 0 0,5 1 0,-6 0-917,-4-2 1,4 1 916,10 1 0,17 1 0,0-1 0,-14 1-622,-4 0 0,2 1 622,-13-2 0,15 0 0,4 1 0,-4-1 0,-13 0 0,19 1 0,-1 1 0,-6-2 0,13 1 0,-1 0 0,-13-1-383,3-1 0,-2-1 383,-14 2 0,7-1 0,1 1 0,-9-1 82,18-1 1,2 0-83,-22 0 0,11 0 0,4 0 0,-4 0 0,-9 0 0,-3 0 0,-8 0 0,8 0 0,2 0 0,9-1 0,4 1 0,-1 0 0,-8 1 0,14 0 0,-6 1 0,3 0 0,-5-1 0,3-1 0,1 0 0,-1 0 0,-1 1 0,0 1 0,-2-1 0,-2 1 0,5-1 0,-3 1 0,3 0-42,-10-2 1,3 0 0,-2 0 0,-7 1 41,18 2 0,-4-1 93,-13 0 0,4 0 0,3-1-93,15 0 0,3-1 0,-7 1 0,-4 4 0,4 0 0,0-3 0,16-1 0,-2 1 0,-15-1 210,-9 2 0,-2 1-210,16-3 0,11 1 0,-13 0 0,-27 0 0,-3 0 0,5-1 0,5-1 0,-6 1 0,-7 3 0,0 2 0,12-4 0,6 0 0,-7-1 0,-13 2 0,-2 0 0,40 0 0,-4-1 0,-9 2 0,-22-3 0,-4 0 0,-14 3 0,7-4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9:13.6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1042 490 24575,'6'-3'0,"0"2"0,-2 1 0,2 0 0,-2 0 0,8 0 0,-5 0 0,8 0 0,-5 0 0,22 0 0,-15 0 0,29 2 0,-22-2 0,31 6-2433,3-1 2433,27 3-2639,-18 0 2639,-3-1 0,1 0-4998,4-1 4998,-9 0 0,-1 1 0,16-1 0,-4 4 0,2-1 0,9 1-1725,4 1 1,3 0 1724,0 0 0,4 0 0,-6-1 0,6 1 0,-11-2-771,-22-2 0,-1-1 771,17 2 0,9 1 0,-9-1 0,-18-2 0,-2 0 0,42 5 0,0-1 0,-39-4 0,2 0 0,19 2 0,10 2 0,-9-2 0,-14-4 0,0 0 0,18 4 0,9 2 0,-11-3-581,-21-6 1,0 0 580,23 5 0,12 2 0,-10-2 0,-19-2 0,-1-1 0,18 1 0,10 0 0,-12 0 0,-21 1 0,-2-1 0,7-2 0,7-3 0,-7 2 0,-11 1 0,4 1 0,31-1 0,16-1 0,-14 0 0,-27 0 0,0 0 0,23 0 0,10 1 0,-14 0 0,15-2 0,-16-3 0,0 1 0,9 1 0,-14-6 0,-1 0 1375,6 5-1375,9-9 0,0 0 1670,-10 4-1670,0-4 0,-5 0 0,-24 1 0,26-9 0,-41 10 0,16-10 0,-30 11 2605,13-9-2605,-23 9 4862,9-7-4862,-16 5 0,1 1 1756,-5 2-1756,-1-3 2534,-2 5-2534,0-8 1420,-1 8-1420,0-4 0,-1 4 0,-2-4 0,-1 6 0,0-6 0,2 6 0,-2-3 0,4 2 0,-4 0 0,2 2 0,0-2 0,0 2 0,2-2 0,-2 2 0,1 2 0,-2 0 0,-3 6 0,1-5 0,-3 4 0,2-2 0,0-1 0,0 1 0,0-2 0,-4 3 0,-5 0 0,2 0 0,-6 0 0,3 2 0,-33 2 0,16-2-3502,-42 7 3502,36-11 0,-35 8 0,21-4 0,-5 0 0,-2 1 0,-14-1-2812,0 1 0,-2-1 2812,-8-5 0,9 1 0,0 0-2675,-23-2 2675,11 0 0,-2 0-1292,33 0 1,-3 0 1291,-25 0 0,-13 0 0,10 0 0,16 1 0,-3-2 0,-6 1 0,-13-2 0,-1 1 0,12-1-590,3 2 1,0-1 589,-5-2 0,-13-1 0,0-1 0,13 2 192,3 2 1,2-1-193,7-1 0,-10-1 0,0 0 0,12 0 0,0 1 0,1 0 0,-5-1 0,-7 0 0,3 1-332,-14 0 0,0 0 332,15 0 0,-3-1 0,4 1-111,-16 0 1,5 0 110,6 0 0,4 0 97,21-2 1,3 0-98,1 2 0,1 0 0,0 0 0,-2 0 0,-22-5 0,-1 1 0,22 4 0,-1-1 0,-42-8 0,0-1 0,44 7 0,-2-1 0,-18-5 0,-10-3 0,8 2 0,17 6 0,-1-1 0,-23-8 0,-11-4 0,13 3 0,24 7 0,3-1 0,-30-6 0,4 0 0,-4-3 0,12 4 0,-2-2 0,25 6 0,-2-1 0,-14-4 0,-6-3 0,4 2 0,4 1 0,3 1 0,-12-4 0,3 0 0,-26-8 0,8 5 0,24 8 0,6 0 0,1 2 426,-3 1-426,-29-10 2438,49 16-2438,-17-6 0,35 11 0,-6-4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9:16.6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42 24575,'-4'-4'0,"0"-2"0,2 1 0,-2 1 0,2 1 0,0 0 0,2 1 0,0-1 0,4 2 0,0-1 0,10 1 0,6-2 0,1 0 0,52 1 0,-33 2-2230,15 0 1,2 0 2229,-1 0 0,16 2 0,3 1 0,10-2 0,-1 1 0,1 0 0,6-2 0,2 2 0,1 1 0,-43-3 0,-1 1 0,29 4 0,-2-1-5307,0-3 5307,4 4 0,-28-5 0,2 0-977,4 0 0,3 0 977,10 0 0,2 0 0,6 0 0,-3 0 0,-24 0 0,-1 0 0,13 0 0,-6 0 0,-10 0 0,36 0 0,-56 0-374,21 0 374,-39-2 2334,-4 2-2334,-7-2 0,-9 2 0,-2 0 5309,-5 0-5309,-25-2 0,1 1 2295,-18-1-2295,15 2 0,-36-4 0,28 3-2440,-11-1 0,-1 0 2440,-2 2 0,9 0 0,0 0-1258,-4 0 1258,1 0 0,0 0 0,-8 0-1287,8 1 1,1-2 1286,-3-3 0,-32 3 0,39-3 0,-32 4-1076,39 0 1076,-8 0 0,2 0 0,19 0 3619,-21 0-3619,13 0 0,13 0 0,-3 0 0,25 0 1254,3 0-1254,5 0 3589,6 0-3589,0 0 3481,1 0-3481,4 0 0,-3 0 0,13 0 0,-11 0 0,18 2 0,-15-2 0,13 2 0,-11-2 0,7 0 0,-10 0 0,23 0 0,-23 0 0,20 0 0,-24 0 0,9 0 0,-8 0 0,11 0 0,-13 0 0,3 0 0,-12 0 0,-5 0 0,-5 2 0,-4-1 0,4 0 0,-1-1 0,-13 3 0,10-3 0,-21 3 0,18-1 0,-17-2 0,4 3 0,-20 0 0,12-2-1500,-28 2 1500,32-3 0,-32 0 0,28 0 0,-11 0 0,14 0 0,-20 0 0,29 0 0,-28 0 0,36 0 0,-10 0 0,13 0 0,4 0 0,4 0 0,5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9:18.0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0 620 24575,'0'13'0,"0"-2"0,2-2 0,0 9 0,1-4 0,0 6 0,0-5 0,2-3 0,0 3-6784,5 18 6784,-3-14-4537,7 24 4537,-8-25-1912,5 8 1912,-5-10-483,3 2 483,-3-5 3351,3 6-3351,-4-11 5010,1 5-5010,-2-8 3992,0 0-3992,-2 0 1363,2-1-1363,-2-2 0,2 0 0,0-2 0,2-2 0,-1 2 0,1-2 0,1-2 0,0 1 0,1-4 0,0 2 0,-1 0 0,4-3 0,2 0 0,6-7 0,8-8 0,10-6-810,-5-1 810,12-8 0,-19 14 0,36-37 0,-26 30-1368,2-3 1,3-1 1367,14-9 0,8-5 0,-8 7 0,20-18 0,-24 27 0,0-8 0,-1 0 0,-4 9 0,28-33 0,-36 37 0,1-9 0,-4 9 0,-16 8 0,8-7 0,-15 14 0,3-5 0,-7 9 0,3-7 696,-6 6-696,0-1 2849,-2 4-2849,-2 8 0,-2-2 0,2 7 0,-4-6 0,4 4 0,-4-2 0,4 0 0,-2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59:20.4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2335 34 24575,'4'-1'0,"1"0"0,-1-1 0,9 1 0,-5-2 0,8 1 0,2-2 0,-7 3 0,23-1 0,-12-1 0,51 2 0,-29-2-3392,8 3 0,1 0 3392,3-4 0,16 3 0,4 1-2822,2-4 2822,-12 3 0,11 1 0,-9 1 0,27-1 0,-30 0 0,9 0 0,-8 0 0,-12 0 0,-1 0 0,36 0 0,6 0-1316,-12-1 0,1 2 1316,-15 0 0,1 1 0,-1 0-1272,19-2 0,1 1 1272,-17 0 0,3 1 0,-7 0 0,-4 0 0,2 1 0,21-3 0,12 0 0,-11 1 0,-16 4 0,0 0 0,17-4 0,10-2 0,-11 2 0,-23 4 0,-1 0 0,24-2 0,11-2 0,-11 1 0,-20 1 0,1 0 0,20 1 0,10-1 0,-12 0 0,-25-2 0,-1-1 0,23 3 0,10 1 0,-9-1-449,-20-2 0,-2-1 449,3 2 0,6-1 0,-4 1 292,7 1 0,-3-1-292,5-1 0,3-1 329,18 3 1,3-1-330,-6-2 0,-4 0 0,-20 0 0,1 0 0,-5 0 0,4 0 0,-4 0 333,3 0 1,-1 0-334,-2 0 0,3 0 0,-4 0 0,-1 0 0,-3 0 0,9 0 0,-4 0 1848,16 0-1848,-20-2 0,-1-1 0,13 2 0,-9-1 0,0 0 0,6 2 0,-15-2 0,-2 0 0,-2 1 0,21-2 1231,-34 3-1231,27-4 0,-33 4 0,16-4 2827,-30 4-2827,5 0 0,-15 0 4374,7 0-4374,-10 0 2930,2 0-2930,-8 0 560,1 0-560,-6 0 0,-2 0 0,-2 2 0,1-1 0,-2 0 0,4-1 0,-8 2 0,2-1 0,-10 2 0,4-2 0,-6 1 0,7-2 0,-10 0 0,3 0 0,-27 2 0,4-1-4524,-31 1 4524,23-2 0,-25 0 0,26 4 0,-8-3 0,-2-1 0,-13 4 0,2-3 0,-1-2 0,-8 1 0,-12 1 0,-3-2 0,44-1 0,-2-1 0,-15 3 0,-10 0 0,9-1-2344,12-4 1,-1 1 2343,-24 2 0,-12 3 0,9-2 0,13-1 0,-1-1 0,-18 3 0,-11 0 0,4 0-1245,27 0 1,3 0 0,-3 0 1244,-20 0 0,-5 0 0,3 0-832,16 0 0,1 0 0,-2 0 832,-18 0 0,-4 0 0,7 0 0,7 0 0,-4 0 0,5 0 0,-14 0 0,0 0 0,11 0-238,20 0 0,7 0 0,-7 0 238,-21 0 0,-12 0 0,0 0 0,13 0-115,-7 0 0,0 0 115,7 1 0,-12 1 0,-1-1 0,12 1 0,19-2 0,7 0 0,-8 1 0,-17 1 0,-12 1 0,2 0 0,12-1 0,-3-1 0,2 0 0,17 1 0,-6 1 0,0 0 0,7-1 83,-11-1 1,-2-1-84,2 2 0,-12 1 0,-1 0 0,12 0 22,-5-3 0,0 1-22,10 1 0,-12 1 0,1 0 0,13-1 0,0-1 0,2-1 0,4 2 0,-9 1 0,0 0 0,9-1 169,-5-1 0,1 0-169,-12 2 0,-9 1 0,11-2 0,24-1 0,2 0 0,-16 1 0,-8 2 0,9-1 0,14 0 0,2 0 0,-13 0 0,-8 1 0,12 0-91,-21 1 91,25 0 0,2 0 0,-3-4 160,-35 8-160,42-4 0,-22 0 0,37-1 0,6-1 1821,1-2-1821,1 4 3043,9-2-3043,0 2 0,13-2 4118,4-1-4118,8-1 6784,2 0-6784,3 1 0,2-4 0,-2 1 0,1-2 0,-2 2 0,6-2 0,-3 2 0,8-2 0,-6 2 0,17-2 0,-11 2 0,25-3 0,-15 0 0,24 1 0,-10 0-3384,41-1 3384,-23 3 0,-5 0 0,2-1 0,8 2 0,-4 0 0,1 0 0,12 0 0,14 1 0,3 2-3568,12 3 3568,-24-2 0,12 0 0,-9-1-2036,-17 0 1,0 0 2035,16 0 0,10 1 0,-10-1-1539,-13-3 0,0 1 1539,26 1 0,12 2 0,-9 0 0,-12-1 0,1 0 0,-9-1 0,9-1 0,1 0 0,-10 1 0,9 4 0,-1-1 0,8-4 0,8-2 0,-1 2-423,-11 2 0,-2 1 1,0-1 422,-1-2 0,1-1 0,-1 1-225,-1 0 0,0 1 1,4 0 224,-7-1 0,5 0 0,-1 1 0,-6-1-65,-5 1 1,-5 0 0,10 1 64,12-1 0,14 0 0,5 1 0,-4-1 0,-15 0-12,-13 1 0,-9-1 0,9 0 12,-1 0 0,11 0 0,6 0 0,0 0 0,-6-1 0,-11 1 0,2-2 0,-9 0 0,5 1 0,9 1 0,6 1 0,0 0 0,-10-1 28,12-1 0,-4 0-28,-8 2 0,5 1 0,1-1 17,2-2 1,1-1-1,2 0-17,-9 3 0,2 0 0,0 0 0,-3-1 0,4-2 0,-4 0 0,5 1 0,0 1 0,5 1 0,-1 0 0,-10-1 0,7-1 0,-1 0 0,-10 1 0,10 1 0,-1 0 0,-12-1 0,-1-2 0,-3 1 0,6 0 0,5 2 0,-7-2 0,-11-1 0,2 0 0,14 0 0,9 0 0,-10 0 0,-19 0 0,0 0 0,22 1 0,10 1 0,-12 0 0,18-1 0,1 1 0,-4 0 0,-23-2 0,-8 0 0,-3 0 2003,-16 0-2003,26 3 0,-44-3 3130,10 3-3130,-24-3 0,-1 0 4125,-5 0-4125,-9 0 6478,0 0-6478,-3 0 428,3 0-428,2 0 0,-2 0 0,0 0 0,0 0 0,0 0 0,-2 1 0,4 0 0,-6 2 0,5-2 0,-6 3 0,4-4 0,-8 4 0,5-4 0,-20 7 0,14-6 0,-26 7 0,18-8-2484,-56 7 2484,35-2 0,-13-3 0,-1 1-3904,2 5 3904,-41-7 0,46 1 0,-4 0-2334,-34 0 0,-3 0 2334,18-1 0,-5 0 0,-16 0 0,-11 1 0,11-1-1369,22-1 1,-1 0 1368,-9 0 0,-14 0 0,-2 0 0,14 0-799,-7 0 0,3 0 799,0-1 0,-6-1 0,2 0 0,13 2 0,1 0 0,0-1-248,-7-2 1,-1-1-1,0 0 248,1 2 0,0 0 0,-3 0 0,7 0 0,-4-1 0,0 0 0,4-1 0,-9-1 0,4-1 0,-4 0-63,3 2 1,-5 2 0,-1-1-1,6-1 63,-6-1 0,3-1 0,-5 0 0,15 2 0,-8 1 0,-1-1 0,4 1 0,9 0 0,0-2 0,9 1 0,-9 0 0,1 0 0,-10 1 0,-2-1 0,3 1 0,11 0 0,-25-4 0,4 2 0,20 2 0,-7 0 0,0 0 0,8 0 0,-16-3 0,-1 0 0,6 3 0,-12 1 0,-1-1 0,13 0 0,-7-3 0,0 0 0,10 2 0,-11 0 0,1-1 0,12 2 0,0-1 0,3 0 0,-8-1 0,-8 0 0,9 0 0,9 2 0,0 0 0,5-1 0,-9 0 0,0 0 0,9-1 0,-7-1 0,-1 0 0,2 1 0,-12 1 0,0 0 0,14 1 0,5-1 0,4 1 140,-6 0 0,-6-1 0,16 2 0,7 0 0,6-3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0:17.7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0 149 24575,'9'-3'0,"4"1"0,5 2 0,0 0 0,36 4 0,19 0-5312,-1 0 5312,20 5 0,-15-6 0,1-1 0,22 4-1788,-29-3 0,10 0 0,-9 0 1788,-19 0 0,1 0 0,24 2 0,12 1 0,-8-1 0,-11-1 0,0 0 0,20 1 0,10 0 0,-11 0-961,-17-2 0,-1 0 961,11 0 0,8 1 0,-6 0-1306,-6 2 1,2 0 1305,8-2 0,9 0 0,-7-1-484,-10 1 0,5-1 484,-8 0 0,14 0 0,5 1 0,-3-1 0,-13-1 0,-7 0 0,-9-2 0,9 1 0,10 1 0,12 0 0,4 0 0,-5 0 0,-14 0 77,14 1 0,-2 0-77,-2-3 0,12 0 0,2 0 0,-13 1 0,-20 1 0,-6 0 0,4-1 0,8 0 0,7-1 0,-1-1 0,-9 1-57,10 0 1,2 0 56,-16 0 0,12 0 0,4 0 0,-2 0 0,-9 0 0,5 0 0,-8 0 0,7 0 0,-4 0 0,9 0 0,2 0 0,-4 0 0,-11 0 153,17 0 1,-1 0-154,3-1 0,14 0 0,1-1 0,-11 1 0,-18 1 0,-7-1 0,9 1 0,6-2 0,13 0 0,4-1 0,-6 1 0,-15 0-54,13 2 0,-6-1 54,9-2 0,8-1 0,-9 1 183,-7 0 0,2-1-183,-11 2 0,10-1 0,0 0 0,-10 0-242,15 0 1,-3-1 241,-3 1 0,5-1 0,-10 1 0,-16 3 0,1-1 0,24-3 0,12-2 0,-9 1 0,-17 4 0,0-1 0,-1 0 0,12-3 0,-2 1 0,-14 1 0,-15 0 0,-2 0-110,17-1 0,9 0 0,-9 1 110,-16 0 0,0 0 0,17-2 0,8 0 0,-10 1 0,25 2 0,-15-5 0,-4 1 0,-10 4 0,-15-2 0,-2 0 0,2 3 87,45-6-87,-55 7 752,24-6-752,-45 6 2392,3-3-2392,-15 3 3629,6 0-3629,-12 0 5087,1-1-5087,-3-2 4289,1-1-4289,3 0 148,-1 0-148,4-2 0,-5 2 0,6-2 0,-6 2 0,8-2 0,-6 2 0,9-4 0,-9 6 0,5-4 0,-2 2 0,4-3 0,-1 1 0,7-2 0,-10 3 0,10 0 0,-11 1 0,10-2 0,-6 1 0,6 0 0,-7 0 0,-2 3 0,-4-1 0,7 0 0,-7 1 0,8-1 0,-10 2 0,2-1 0,-4 1 0,2 0 0,-4-1 0,2 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0:28.7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 24575,'8'0'0,"0"0"0,-4 0 0,6-2 0,-3 2 0,3-2 0,-4 2 0,-2 0 0,2 0 0,7-2 0,-3 2 0,16-2 0,-15 2 0,30-2 0,2 1 0,5-1 0,38 2-1308,-42 0 1308,55 0-1812,-44 0 1812,8-2 0,4 0-2176,8 1 2176,-4-2 0,2 1-4499,8 2 4499,14 0 0,-35 0 0,-1 0 0,26 0 0,-4 0 0,1 0-3052,17 5 3052,-32-4 0,-1-1-1849,31 5 1849,-1-5-681,-1 2 0,4 1 681,-37-3 0,3 1 0,15 2 0,11 0 0,-6 1 2,5-1 0,-1 0-2,-12-1 0,4 0 0,0 0 0,2 2 0,0-1 0,-2 0 0,20-2 0,-2-1 275,-8 5 0,3 0-275,-7-2 0,5-1 0,-7 0 109,-6 1 1,5 0-110,7 0 0,16-1 0,1 1 0,-16-1-131,-3 2 0,-1-1 131,-7-2 0,11 0 0,0 1 0,-12 0 154,1 3 0,-1 0-154,1-4 0,12-1 0,1 0 0,-12 1-349,7 4 1,0 0 348,-7-4 0,10-1 0,-1 0 0,-10 0 98,3 3 0,-3-1-98,6-1 0,7-1 0,-8-1 0,-8 1 0,2 0 0,-4 0 0,10 0 0,1 0 0,-10 0 9,7 0 1,1 0-10,-10 0 0,11 0 0,-2 0 0,-10 0 0,2 0 0,-1 0 0,-5 0 0,10 0 0,0 0 0,-8 0 0,9 0 0,2 0 0,-2 0 0,11 0 0,0 0 0,-12 0 0,-2 0 0,-1 0 0,13-1 0,8-1 0,-10 0 0,-19 2 0,-2-1 0,3-2 0,5-1 0,-5 1 0,-7 3 0,2-1 0,14-2 0,8-1 0,-9 1 0,-15 3 0,0-1 0,12 0 0,8-1 0,-11 0 0,-21 2 0,-1 0 0,16-1 0,8-1 0,-9 1 0,-14 0 0,0 1 0,41-3 0,-3 1 0,-12 2 0,-15-2 0,-1 0 0,2 1 0,0-3 0,-2-1 1614,-8 5-1614,45-4 0,-71 4 0,33-2 0,-39 1 2934,18-1-2934,-25 2 3472,1 0-3472,-9 0 1563,0-2 1,-3 1 0,-2 0-1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0:37.3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1 482 24575,'0'6'0,"0"0"0,0 2 0,0 0 0,2 1 0,0 9 0,0-4 0,5 20 0,0 1 0,0-4 0,5 9 0,-11-26 0,9 9 0,-7-14 0,5 8 0,-4-8 0,2 5 0,-2-7 0,4 2 0,-3-4 0,4 1 0,-6-2 0,4-4 0,-4 2 0,5-2 0,-4 0 0,6-2 0,-5 2 0,5-6 0,-4 5 0,2-6 0,-2 5 0,6-10 0,-5 7 0,7-8 0,-6 6 0,10-10 0,-8 7 0,15-15 0,-9 9 0,13-13 0,-6 6 0,25-18 0,-15 14-4763,34-27 4763,-29 25 0,28-22-899,-37 30 899,31-21 0,-37 24 0,40-28 0,-33 23 0,25-23 0,-21 20 0,6-11 0,-15 16 0,10-7 0,-24 18-305,15-9 305,-17 10 0,6-3 0,-7 4 0,7-6 0,-10 5 0,7-2 0,-8 4 4397,4 0-4397,-4 2 1148,0 0-1148,-2 0 0,-2 3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8:39.1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 24575,'2'-1'0,"9"0"0,-7-1 0,8 2 0,-8 0 0,0 0 0,0 0 0,-2 2 0,0 0 0,-2 6 0,0-1 0,0 5 0,0-3 0,-2 8 0,2-7 0,-5 16 0,2-15 0,-3 14 0,1-12 0,0 10 0,1-10 0,0 13 0,2-15 0,-2 11 0,3-13 0,0 9 0,1-11 0,0 8 0,0-10 0,2 3 0,-2-2 0,4-1 0,-4 1 0,6-2 0,-6 0 0,6-2 0,-4 0 0,2 0 0,0-2 0,0 4 0,1-4 0,-1 2 0,0-2 0,2 0 0,-2 0 0,6 0 0,-5 0 0,4 0 0,-4 0 0,1 0 0,-2 0 0,2 0 0,-4-2 0,6 2 0,-7-4 0,4 4 0,-4-4 0,0 2 0,-1-2 0,-1-2 0,-2 3 0,-1-2 0,0 3 0,-1-4 0,2 3 0,-1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1:13.7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24575,'9'13'0,"-1"-5"0,4 11 0,-2-7 0,44 56-3007,-22-35 3007,7 13 0,1-1-2475,-9-16 2475,13 18 0,-1-7 0,-5-3 0,26 23 0,-27-26 0,27 25 0,-26-30 0,36 36 0,-40-35 0,31 25 0,-40-32 0,14 5 0,-19-12-958,9 7 958,-15-14 0,11 11 0,-18-15 1776,7 7-1776,-10-8 3356,2 0-3356,-4 0 327,2-5 0,-4 2 0,2-3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1:14.0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1016 0 24575,'-8'0'0,"0"0"0,0 0 0,-7 2 0,5-1 0,-8 4 0,5-3 0,-2 4 0,-20 9 0,8-6 0,-9 9 0,-4-1 0,1 4-1119,-6 1 1119,-16 10-1786,25-9 1786,-31 15 0,32-16 0,-16 7 0,-1-1 0,10-6 0,-15 10 0,2 0 0,19-13 0,-27 17 0,38-22 0,-14 11 0,21-14-418,-6 8 418,12-14 0,2 6 0,4-6 0,0 5 0,4-5 992,0 0-992,6-2 29,0 0 0,1-2 0,-2 1 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1:27.2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 24575,'6'0'0,"4"0"0,-5 0 0,10-2 0,-7 0 0,9-1 0,-1 2 0,1-2 0,22 3 0,-13-3 0,30 3 0,-24 0-4315,53 0 4315,-39 0 0,9 0 0,0 0 0,1 0 0,17 0 0,2 0 0,10 0 0,2 0 0,1 0 0,10 0 0,-29 2 0,9 0 0,-6-1-2029,-10 0 1,1 0 2028,17 0 0,10 1 0,-10-1 0,-15-1 0,0 0 0,26 2 0,12 0 0,-9-1-1905,-15 0 1,1 0 1904,-7 1 0,11 1 0,-1 0 0,-10-1 0,4-2 0,0 1 0,2 1 0,12 1 0,1 0 0,-10-1-1375,7-1 1,0 0 1374,-5 0 0,11 0 0,0 1 0,-12-1-348,2-1 1,-1 0 347,11 0 0,10 0 0,-9 0 0,-10 0 0,3 0 0,-1 0 0,14-1 0,0 1 0,-11 1-174,-21 0 1,-8 1 0,8 0 173,22-2 0,12 0 0,-1 0 0,-13 1 4,1 4 1,0 1-5,1-4 0,12-1 0,2 0 0,-13 1 0,-23 2 0,-8 0 0,10 0 0,14-1 0,15-1 0,4 0 0,-4 0 0,-14 1-46,-13 1 1,-10 0-1,7 0 46,5-2 0,10 1 0,2-1 0,-3 0 0,-11 0 0,23 2 0,-3-1 0,-15-1 0,7 1 0,0 0 0,-8-1-56,14 2 1,-1-1 55,-14 0 0,7 0 0,1 0 0,-9 0 167,15 0 0,2 0-167,-3 0 0,14 0 0,0 0 0,-13-1 0,6-1 0,1-1 0,-16 1 0,13 0 0,5 0 0,-4 1 0,-15-2 0,14 0 0,-1 0 0,-7 1 0,12 1 0,-1-1 0,-13 0 136,-1 0 0,-1 0-136,-1 0 0,11 0 0,1 1 0,-11-1 0,6-1 0,0 0 0,-9 0 0,10-1 0,0 1 0,-13 1-165,1 1 0,-3 1 165,5-2 0,8-1 0,-4 0 0,-14 2 0,-3 0 0,2-1 0,15 0 0,3-1 0,-4-1 209,16 1 1,0 0-210,-7 0 0,5 0 0,-10 0 0,-15 0 0,-2 0 0,15 0 0,10 0 0,-12 0 0,-22 0 0,0 0 0,19 0 0,10 0 0,-10 0 0,-16 0 0,-1 0 0,14 0 0,8 0 0,-10 0 0,-21 0 0,-1 0 0,35 0 0,0 0 0,11 0 0,-33 0 0,7 0 0,-7 0 0,-14 0 0,-1 0 0,49 0 0,-1 0 0,-7 0 0,4 0 0,1 0 0,-2 0 0,-2 3 0,0-1 0,-9-1 0,0 6 0,1 0 0,5-5 0,-8 4 0,-2 1 0,-3-6 0,-18 3 0,0 1 0,15 0 0,8 0 0,4 0 0,-24-1 0,-2-4 0,4 1 0,-9 3 0,0 0 0,-1-3 0,2-1 0,14 2 0,-4-1 0,-1-1 0,-12 2 0,0 0 0,6-1 0,22 3 1619,-22-4-1619,-6 0 0,0 0 0,12 4-18,4-3 0,-1-1 18,-8 4 0,2-4 0,-2 0 2601,-4 4-2601,43-3 0,-14 8-785,15-8 785,-21 7 0,-20-6 0,-2 1-440,-2 1 440,3 1 0,0-1 0,-10-3 0,4 3 0,1 0 0,-1-3 0,40 6 0,-46-7 0,34 7 0,-37-6 0,36 5 0,-45-5 0,26 2 0,-28 0 0,36-2 0,-33 2 0,26-3 0,-30 4 0,6-3 0,-14 2-498,13-3 498,-20 0 3503,16 0-3503,-24 0 1214,9 0-1214,-12 0 5929,2 0-5929,-6 0 0,-2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1:28.7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0 278 24575,'4'4'0,"1"2"0,-3-1 0,1 4 0,0-5 0,-1 5 0,2-5 0,-2 10 0,2-5 0,2 11 0,-3-8 0,4 7 0,-6-7 0,6 3 0,-6-2 0,9 10 0,-7-9 0,7 12 0,-5-16 0,5 12 0,-3-12 0,3 7 0,0-6 0,0 1 0,1-3 0,1 2 0,-4-6 0,8 5 0,-8-6 0,10 2 0,-12-2 0,11-2 0,-12 2 0,12-4 0,-9 2 0,7-2 0,-6 0 0,5 0 0,-5 0 0,8-3 0,-7 0 0,5-3 0,-6 2 0,8-3 0,-7 0 0,9-3 0,-10 2 0,10-3 0,-9 2 0,12-6 0,-12 5 0,26-16 0,-20 13 0,27-19 0,-22 14 0,18-17 0,-9 10-2948,10-10 2948,-11 11-1759,4-9 1759,0 1 0,4-3 0,-4 4 0,7-4 0,-19 16 0,16-19 0,-19 24 0,7-13 0,-14 17 0,4-7 0,-10 9 2651,5-3-2651,-6 7 2056,0-3-2056,-2 2 0,-2-1 0,-2 4 0,-2 2 0,0 0 0,0 0 0,2 2 0,0-2 0,2 2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1:36.5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2337 1 24575,'-4'4'0,"0"-4"0,2 6 0,-9 0 0,5-1 0,-5 3 0,-2-1 0,7-2 0,-11 7 0,12-7 0,-8 2 0,8-2 0,-6 0 0,4 2 0,-7 3 0,5-3 0,-4 4 0,4-6 0,-8 10 0,7-9 0,-12 9 0,12-8 0,-19 11 0,15-7 0,-16 6 0,14-7 0,-17 7 0,14-7 0,-17 9 0,13-9 0,-8 6 0,8-6 0,-25 9 0,20-11 0,-40 15-726,34-14 726,-28 10 0,36-10 0,-27 5 0,14-1-3187,-24-2 3187,16 0 0,-26 3 0,38-5 0,-33 5 0,36-10 0,-29 5 0,27-5 0,-27 3 0,29-1 0,-17-5 0,13 6 0,-27-6 0,21 3 0,-31-4 0,34 0 0,-29 0 0,22 0 0,-34-4 0,31 3 0,-45-7 0,52 4 0,-32-3 0,42 2 0,-16 2 0,23 1 0,-17 1 0,26-1 0,-12 0 0,19 2 609,-7-2-609,9 2 3304,-4 0-3304,6 0 0,1 0 0,3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2:00.7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24575,'6'0'0,"2"2"0,0-1 0,1 0 0,18 3 0,-13-1 0,18 1 0,-11 2 0,28 1 0,-14-2-8503,45 5 8503,-39-5 0,13 1 0,2 1 774,5 3-774,4-3 0,0 0-1868,-2-2 1868,-2-1 0,1 1 0,9 0 0,15 0 0,2 0-1907,6 5 1907,-24-6 0,12-1 0,-11 1 374,-20 1 1,0 0-375,48-2 0,1 0 0,-7 1 0,-12-1 0,0-1-2740,17-1 2740,-39 4 0,3-1 0,5-3 0,-2 0-14,28 3 14,-12-3 0,0-2 0,11 1 0,4 0 0,1 0-63,-47 0 0,1 0 63,20 0 0,11 0 0,-5 0 0,6 0 0,-4 0-264,5 0 1,-2 0 263,-10 0 0,-7 0 0,-2 0 2625,4 0-2625,-15-2 0,3 0 0,4 2 0,-1-1 0,-3-3 0,0 0 0,10 4 0,-6-1 0,-15-2 0,42 3 0,-52 0 0,15 0 0,-29 0 0,5 0 0,-15 0 1557,10 0-1557,-12 0 2465,5 0-2465,-8 0 6422,0 0-6422,1 0 1093,1 1-1093,-1 0 0,1 1 0,-4-1 0,13 0 0,-9 1 0,22 0 0,-17 0 0,15 0 0,-17 0 0,8-2 0,-2 0 0,7 2 0,-2-2 0,12 2 0,-14-2 0,10 0 0,-13 0 0,7 0 0,-6 0 0,9-2 0,-12 2 0,12-2 0,-16 2 0,7-2 0,-11 2 0,4-2 0,-6 0 0,-1 2 0,-4-2 0,-1 0 0,-6 0 0,5 0 0,-8 0 0,6 0 0,-5 2 0,6-2 0,-6 2 0,5 0 0,-4 0 0,4 0 0,-12 0 0,11 0 0,-15 0 0,14 2 0,-16-2 0,9 4 0,-12-3 0,9 4 0,-22-3 0,13 1 0,-30 6-556,24-7 556,-53 11-4904,39-7 4904,-40 6 0,61-7 0,1-1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2:37.3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1 421 24575,'0'9'0,"0"-3"0,0 3 0,2 1 0,-2 1 0,2 0 0,-2 4 0,0-5 0,0 14 0,0-7 0,2 3 0,-2-5 0,7 11 0,-4-7 0,5 17 0,-5-18 0,1 8 0,1-3 0,1-2 0,1-1 0,-2-5 0,0-8 0,1 5 0,-2-8 0,0 0 0,-2 0 0,2-3 0,-2 2 0,2-2 0,0 0 0,2-1 0,-1 0 0,3-1 0,-4 0 0,6-2 0,-7 0 0,8-2 0,-6 0 0,9-2 0,-5 2 0,13-9 0,-8 5 0,22-18 0,-17 14 0,26-20-674,-23 14 674,48-33-1331,-34 23 1331,41-25 0,-40 27 0,4-1 0,2 1 0,-2 1 0,4-1 0,0 0 0,-9 5 0,49-25 0,-46 23-1997,24-9 1997,-34 19-5458,28-15 5458,-27 12 0,39-20 272,-49 24-272,22-11 0,-28 14 0,15-7 0,-15 9 0,8-8 0,-10 11 813,1-8-813,-3 7 1468,1-5-1468,-4 7 6723,-1-2-6723,-2 2 184,-2 0-184,2 2 0,-4-2 0,-2 4 0,0-4 0,-2 4 0,2-2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4:14.9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 24575,'12'0'0,"31"0"0,-20 0 0,36 2-3600,-40-2 3600,15 3 0,-11-3 0,6 0 0,0 0 0,25 0 0,24 0 0,-1 0 0,-11 0 0,-1 0-1770,7 0 1770,-9 0 0,0 0 0,11 0 0,-15 0 0,0 0-1192,12 0 1192,-6 0 0,0 0 0,-1 0 0,1 0 0,0 0 0,0 0 0,18-2 0,0 0 0,-14 1 0,3-2 0,-3 1 0,-22 2 0,47 0 0,-56 0 0,22 0 0,-48-1-16,9 0 16,-13-1 1411,9 2-1411,-16 0 2151,2 2-2151,-7-1 2993,4 2-2993,-2 0 0,2-1 0,0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4:17.0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24575,'2'18'0,"-1"-4"0,10 41 0,-5-20-1432,8 27 1432,-3-7 0,-1 1-2129,1 3 2129,2 12 0,-1-1 0,-2-14 0,-1-5 0,0 3 0,1 33-2526,-1-32 1,0 1 2525,1 31 0,-3-37 0,0-1-600,2 11 600,-3-4 0,1 0 0,2 3 0,-2-5 0,-1-3 0,2-10 0,3 39 0,-3-45 416,3 20-416,-4-26 0,4 9 0,-7-16 0,7 10 0,-9-22 1320,7 9-1320,-7-12 1610,4 5 0,-6-10 1,2 2-1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4:17.5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0 107 24575,'3'-4'0,"0"1"0,-1 0 0,1 1 0,11-8 0,-7 5 0,10-5 0,-5 6 0,-3 0 0,6 1 0,3-2 0,36-6-754,-17 5 754,17-3 0,2 1-1534,-2 6 1534,7-4 0,2 0-2551,0 5 2551,-2-1 0,1 0-2856,9 2 2856,-5 0 0,5 0 0,-14 0 0,1 0 0,18 0 0,0 0 0,-16 2 0,1 1 0,31 2 0,-2 0 0,9 2 0,-31 0 0,9 1 0,-10-1 0,25 1 0,-7 3 0,-2 2-3908,-6-2 3908,17 7 0,-43-7 0,-3 0 0,11 4 613,27 9-613,-17 3 0,-35-11 0,24 17 1548,-48-23-1548,8 13 0,-10-9 0,1 25 0,-6-19-2007,-1 40 2007,-2-32 0,-11 63 3317,4-45-3317,-6 6 0,-1 1 0,-2-5 0,-6 12 0,-2 2 0,-3 1-1987,-1 1 1,-1 1 1986,-2 3 0,4-14 0,1-1-2659,-5 15 2659,-10 12 0,5 1 0,8-26 0,-1 3 0,-1 1-1318,-14 20 1318,19-35 0,-2 0 765,-25 36-765,25-47 1243,-13 12-1243,21-27 2791,-12 1-2791,17-11 0,-12-1 3877,14-3-3877,-10-4 0,4 3 0,-15-7 0,15 3 0,-18-10 0,21 8 3580,-14-8-3580,19 8 3008,-15-7-3008,14 9 818,-11-7-818,15 6 0,-7-2 0,8 0 0,-1 2 0,4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8:40.1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244 352 8191,'-4'4'0,"0"-2"5063,-4 3-5063,3-4 0,-4 5 0,4-4 2818,-2 2-2818,0 0 1719,-2 2-1719,-7 4 6784,4-1-6784,-7 5 0,10-7 0,-10 8 0,9-9 0,-9 9 0,12-10 0,-10 6 0,10-6 0,-9 5 0,8-6 0,-4 6 0,5-7 0,0 4 0,6-6 0,2-1 0,3-1 0,2-4 0,-2 2 0,2-3 0,0 2 0,-1-2 0,1 2 0,3-5 0,-3 2 0,5-3 0,1-4 0,1 1 0,2-1-6784,1-5 6784,-6 9-751,13-13 751,-11 10 0,20-14 0,-18 11 0,12-4 0,-15 5 0,4 5 0,1-8 0,-2 4 0,32-31 0,-25 25 0,31-31 0,-35 38 0,13-16 0,-16 17 0,9-6 0,-14 12 751,4-4-751,-4 6 0,1-4 0,-2 4 0,2-2 0,-3 2 6784,3 2-6784,-8-2 0,4 3 0,-6 2 0,2 3 0,-2 0 0,0 2 0,5 4 0,-1-7 0,5 12 0,-2-12 0,6 14 0,-3-11 0,0 4 0,-7-8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4:17.8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8191,'2'6'0,"4"11"5063,-2 3-5063,9 23 0,-1-11-2155,6 16 2155,-2-11 0,9 30 1586,-5-13-1586,3 10 0,1 2 2859,0 3-2859,3 18 0,-1-1-1509,-4-15 1509,-2 3 0,1 0 0,0-4 0,-3-14 0,0 0 0,3 12 0,-2-8 0,0-2 0,2 1 0,-1 1 0,-1-2 0,0-14 0,11 35 0,-17-52 0,6 18 4924,-8-31-4924,1 10 984,-3-17-984,-1 1 1933,-2-6-1933,-2 2 2699,0-6-2699,-2 4 0,0-6 0,2 2 0,-4-2 0,4 0 0,-3 2 0,0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4:18.2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50 8191,'4'-4'0,"2"0"5063,-1 0-5063,6-4 2818,-4 5-2818,5-6 0,-4 8 1719,7-6-1719,-1 6 0,21-5 0,-15 5 6784,18-1-6784,-2 2 0,15 0-1153,14 7 1153,18 3 0,-21 3 0,-2-1 0,2 1-5075,6 4 5075,-15-5 0,1-1 0,13 3 0,-8 2 0,1-1 0,23 0 0,-5 7 0,0 1-1798,5-5 1798,-22-2 0,9 4 0,-7-1-915,-14-4 0,0 1 915,19 6 0,9 3 0,-11-4 0,16 9 0,-16-4 0,-1 0 0,1 0 0,22 19 0,-41-20 0,22 20 0,-34-22 0,7 10 0,-5 0 0,-16-5 634,9 15-634,-18 7 0,-2-8 0,-10 27 3599,-7-35-3599,-8 27 0,-5-27 0,-14 31 0,2-26 0,1 1 0,-2-1 670,-6-2-670,-33 30-1719,31-39 1719,-12 9 0,-5-4-2287,14-10 0,-1 1 2287,-23 10 0,11-7 0,3-1-340,6-6 340,-5 2 0,1 0 0,7-3 0,-47 19 0,65-23 0,-32 13 0,32-11 0,-16 7 0,22-8 593,-4 3-593,15-10 3017,-4 7-3017,8-9 6194,4 4-6194,0-6 1250,4 5-1250,0-6 0,8 4 0,-6-5 0,3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4:47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1 297 24575,'1'8'0,"0"-3"0,1 3 0,-1 7 0,2-9 0,-1 9 0,0-10 0,-2 0 0,2-2 0,-2 6 0,4-6 0,-4 5 0,2-4 0,0-1 0,-2 0 0,2-1 0,0 1 0,0 0 0,1 0 0,0-1 0,-1 2 0,3-4 0,-1 2 0,0 0 0,0-2 0,0 2 0,0-2 0,0 0 0,4 0 0,-3 0 0,8-2 0,-6 2 0,5-2 0,-4 0 0,2 0 0,-1 0 0,11-4 0,-9 3 0,12-5 0,-14 3 0,10-4 0,-6 1 0,11-5 0,-11 3 0,9-7 0,-12 8 0,10-11 0,-7 10 0,8-19 0,-10 16 0,5-19 0,-10 18 0,6-25 0,-8 23 0,9-26 0,-11 30 0,3-10 0,-3 14 0,-2 0 0,4 0 0,-4-6 0,4 7 0,-4-6 0,2 8 0,-2 0 0,0 2 0,0 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4:53.2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424 442 24575,'5'2'0,"0"-1"0,1 0 0,-2 1 0,6-1 0,-5 1 0,8-1 0,-6 0 0,3 1 0,2-2 0,7 0 0,-1 2 0,16-1 0,-16 1 0,21 0 0,-15-1 0,32 4 0,-22-4-2688,27 6 2688,-22-7 0,36 7 0,-33-6 0,44 2 0,-51 0 0,56-2 0,-47 2 0,49 1 0,-46-3 0,33 3 0,-33-4 0,5 0 0,1 0 0,0 0 0,3 0 0,-1 0 0,-7 0 0,7-2 0,1 0 0,-3 1 0,12-3 0,-1 1 0,-10 2 0,1-3 0,0 0 0,-6 3 0,31-7 0,-35 8 0,42-7 0,-37 6 0,37-5 0,-41 5 0,22-2 0,-23-1 0,42 3 0,-37-2 0,3 0 0,0 2 0,-3 0 0,43-3 0,-40 4 0,-3 0 0,0 0 0,8 0 0,-5 0 0,-2 0 0,-2 0 0,9 0 0,1 0 0,-5 0 0,7 0 0,1 0 0,-6 0 0,7 2 0,3 0 0,8 4 0,-8-4 0,0 1 0,8 6 0,-21-8 0,0-1 0,21 4 0,-17-1 0,-1-1 0,13-1 0,5 1 0,0 0 0,-3-2 0,21 0 0,1 0-2813,-14 0 2813,-1 0 0,-1 0 0,-1 0 0,1 2 0,1 1 0,1-2 0,17 1 0,-1 0-4962,-23-2 4962,-6 0 0,-3 0 0,-5 4-1473,34-3 1473,-29 3 0,24-4 0,12 0-984,-44-1 1,0-1 983,-3 2 0,0-1 0,6-3 0,-5 0 1059,-6 3-1059,46-6 0,-43 7 0,37-7 0,-48 3 0,35-3 1196,-39 0-1196,40-3 0,-42 3 2597,23-5-2597,-25 7 0,24-6 0,-27 8-725,26-9 725,-35 8 0,22-7 0,-22 10 4439,23-9-4439,-23 7 0,18-5 0,-20 3-152,16 0 152,-18 1 0,14 0 0,-19 2 2331,12-4-2331,-12 5 0,15-9 0,-11 6 0,9-4 0,-10 3 0,9-1 0,-11 1 1599,15-5-1599,-18 6 1078,11-8-1078,-12 7 0,7-6 0,-7 6 481,6-8-481,-6 6 0,7-6 0,-7 6 0,6-8 0,-8 9 0,10-10 0,-9 10 0,7-7 0,-8 8 0,4-6 0,-4 6 0,5-6 0,-7 6 0,4-5 0,-7 6 0,4-2 0,-2-1 0,1-2 0,-2-1 0,-1-2 0,0 5 0,-1-2 0,-2 6 0,1-4 0,-1 6 0,-1-6 0,-1 4 0,-2-2 0,2 2 0,-3 1 0,6 1 0,-7 0 0,6-1 0,-7 2 0,6 0 0,-2 0 0,2 0 0,-5 0 0,3 0 0,-5 0 0,6 0 0,-4 0 0,4 0 0,-2 0 0,3 0 0,-2 2 0,1-1 0,-2 2 0,2-2 0,-2 2 0,2-2 0,-1 1 0,2 0 0,0-2 0,0 2 0,0 0 0,0-2 0,-2 6 0,4-4 0,-5 6 0,4-5 0,-3 4 0,2-4 0,0 6 0,0-4 0,-2 5 0,2-4 0,-4 6 0,4-5 0,-6 10 0,5-9 0,-4 7 0,4-6 0,-6 6 0,6-7 0,-8 7 0,8-8 0,-8 7 0,8-5 0,-9 4 0,8-6 0,-10 8 0,7-9 0,-8 9 0,8-10 0,-7 7 0,7-6 0,-13 9 0,12-8 0,-16 8 0,16-10 0,-15 6 0,8-4 0,-14 4 0,11-4 0,-3 1 0,1-1 0,-14 0 0,9 1 0,-46 5 0,42-5-2852,-43 6 2852,36-10 0,-31 6 0,28-8 0,-32 8 0,39-9 0,-45 6 0,42-3 0,-42 1 0,45-2 0,-32-3 0,13 0 0,-18 0 0,13 0 0,-16 0 0,8 0 0,-12 0 0,14 0 0,-10-4 0,27 4 0,-6-4 0,1 0 0,5 3 0,-8-3 0,1 1 0,12 2 0,-10-3 0,-1 0 0,1 3 0,-46-6 0,51 6 0,-33-3 0,33 0 0,-14 4 0,0-4 0,14 4 0,-33-4 0,33 3 0,-51-3 0,46 4 0,-7 0 0,-5 0-5839,-33 0 5839,47 1 0,-2-2 0,-19-1 0,5 0 0,6 1-1953,-2-1 1,1 0 1952,11 2-1008,0 1 1,-3-2 1007,-28-3-655,26 4 1,-1-1 654,-30-3 0,23 4 0,2 0 1402,-5 0-1402,3 0 0,2 0 0,-1 0 0,-37 0 0,45 0 0,-5 0 0,1 0 0,4 0 0,-38 0 0,31 0 0,-5 0 0,1 0 0,-34 0 0,53-3 0,-9 2 0,0 1 0,11-3 0,-43 3 0,48 0 0,-22 0 0,29 0 0,-9 0 0,12 0 0,-13 0 0,10 0 2247,-17 0-2247,25 0 0,-17 0 0,22 0 2158,-29 0-2158,28 0 4661,-22 2-4661,24-1 2091,-11 1-2091,5 0 0,0-1 0,2 1 0,-14 0 0,15-1 1474,-19 4-1474,6-5 0,11 5 0,-13-5 0,19 3 0,-5-3 0,5 0 0,-12 2 0,14-1 0,-17 3 0,21-3 0,-21 3 0,21-4 1185,-18 5-1185,19-5 623,-16 5-623,16-5 79,-9 3-79,11-3 0,-11 2 0,9-2 0,-19 2 0,18 0 0,-15-2 0,16 2 0,-9 0 0,7-2 0,-8 4 0,7-3 0,-6 3 0,10-4 0,-13 5 0,11-3 0,-11 1 0,13 0 0,-10-2 0,9 1 0,-7-1 0,8 0 0,-4 1 0,6-2 0,-8 0 0,9 0 0,-5 0 0,3 0 0,-1 0 0,-4 0 0,-2 0 0,4-2 0,-7 2 0,10-2 0,-5 0 0,5 1 0,-4 0 0,3 1 0,-3-2 0,4 1 0,-4 0 0,5-1 0,-8 1 0,10-2 0,-12 2 0,11-2 0,-8 2 0,7-2 0,-1 2 0,-2-2 0,-2 1 0,3-1 0,-4 0 0,5 1 0,-6-3 0,2 3 0,-5-3 0,8 4 0,-4-4 0,4 2 0,-2 1 0,4-1 0,-8 0 0,9 1 0,-9-1 0,9 2 0,-8-4 0,5 4 0,-4-5 0,4 6 0,-3-4 0,4 4 0,-11-5 0,8 4 0,-4-5 0,8 6 0,-7-4 0,4 2 0,-11-2 0,14 2 0,-8-2 0,8 4 0,-8-4 0,7 4 0,-7-4 0,10 4 0,-8-4 0,8 4 0,-6-4 0,6 4 0,-4-4 0,4 4 0,-4-2 0,4 2 0,-1-2 0,2 2 0,0-2 0,2 0 0,0 0 0,0 0 0,2-2 0,-4 4 0,4-4 0,-2 2 0,0-2 0,0 2 0,-2-2 0,2 2 0,-2-2 0,0 0 0,0 0 0,-2 1 0,0 0 0,4 1 0,-6-2 0,6 1 0,-6 0 0,4 2 0,-4-2 0,4 2 0,-2-1 0,3 1 0,0 0 0,1-1 0,-2 1 0,0-2 0,0 1 0,0-1 0,0 2 0,0-1 0,0 2 0,1-1 0,-2 0 0,2-1 0,-3 1 0,2 0 0,-1-1 0,2 1 0,-2 0 0,2-1 0,-1 1 0,0 0 0,0-1 0,0 2 0,2-1 0,-2 0 0,4-3 0,-4 4 0,4-4 0,-4 4 0,4-4 0,-4 2 0,2 0 0,0-2 0,-2 2 0,2 0 0,0-2 0,-5 2 0,5-2 0,-5 2 0,5 0 0,-6-2 0,3 2 0,-4-2 0,5 0 0,-2 4 0,3-4 0,-2 4 0,2-4 0,-4 2 0,2 0 0,0 0 0,1 0 0,-1 2 0,1-2 0,0 2 0,2-2 0,0 3 0,2 0 0,0 3 0,0 0 0,0 0 0,0 0 0,2-1 0,-1 0 0,2 1 0,0 4 0,-1-1 0,2 1 0,-4-4 0,4 4 0,-2-3 0,2 4 0,0-4 0,0 5 0,0-5 0,-1 2 0,0-3 0,-1 0 0,3 1 0,-1-1 0,-2 0 0,3 0 0,-2-2 0,3 2 0,-2-2 0,0 2 0,0-2 0,-1 2 0,0-4 0,-1 2 0,1 0 0,0-1 0,0 0 0,1 1 0,0 0 0,0 3 0,0-3 0,0 0 0,-2-1 0,2 2 0,-2-1 0,1 2 0,0-4 0,0 2 0,1 0 0,0 0 0,0 0 0,0 2 0,0-4 0,0 2 0,0 0 0,0-1 0,0 0 0,-1 1 0,0-1 0,0 0 0,-1 1 0,1-1 0,2 1 0,-1-1 0,2 0 0,0 2 0,-2-2 0,4 1 0,-3-2 0,1 2 0,-2-2 0,0 2 0,0 0 0,5 0 0,-3 0 0,3 0 0,-4 0 0,2 0 0,0 0 0,5 2 0,-3-4 0,-1 4 0,0-3 0,-2 0 0,8 1 0,-5 0 0,8 3 0,0-1 0,0-2 0,10 2 0,-10-2 0,9 3 0,-6-2 0,4 2 0,-4-3 0,3 1 0,-10 0 0,16-2 0,-17 0 0,17 3 0,-16-4 0,13 2 0,-8 0 0,8-1 0,-13 1 0,13-2 0,-12 0 0,9 0 0,-10 0 0,6 0 0,-9 0 0,7 0 0,-10 0 0,4 0 0,-2 0 0,1 0 0,-1 0 0,-2 0 0,-2 0 0,1-2 0,-2 2 0,-2-4 0,0 2 0,-2 0 0,0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4:54.7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0 668 24575,'0'6'0,"0"-2"0,0 4 0,0-2 0,0 6 0,4 4 0,0 0 0,3 3 0,-1 3 0,8 15 0,-2-5-611,8 12 611,-2-2-1855,-6-15 1855,4 13 0,6 4 0,-6-16 0,17 24 0,-20-34 0,20 21 0,-14-18 0,18 16 0,-16-19 0,14 7 0,-18-13 0,22 9 0,-14-11-794,13 5 794,-2-9 0,-3-1 0,-3-2 0,-1-3 0,-11-3 0,15-6 0,-15 0 0,11-9 0,-14 5 0,12-20 0,-7 6-1957,18-33 1957,-14 18 0,0-17 0,-1-2 0,-1 3 0,-3-7 0,-2 1 0,-7 10 0,-3-5 0,-2 0 0,-4-8 0,1 8 0,0 0 0,-2 5 0,-5 1 0,-1 2 0,0 5 0,-16-39 0,14 59 0,-11-25 470,13 35-470,-8-16 0,10 23 1619,-5-6-1619,4 6 801,-3-1-801,4 4 2327,0 2-2327,2 0 0,0 2 0,2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4:55.7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1 474 24575,'0'3'0,"0"-2"0,6-2 0,-2-2 0,1-1 0,4-3 0,-6 2 0,14-10 0,-9 9 0,9-10 0,-8 8 0,11-14 0,-3 5 0,5-10 0,3 2 0,-5 1 0,-1 4 0,1-9 0,-9 15 0,6-16 0,-8 14 0,1-7 0,-4 10 0,2-13 0,-3 16 0,0-9 0,-2 11 0,-2-9 0,1 6 0,-2-7 0,0 11 0,0-4 0,0 6 0,0-3 0,0 4 0,-2 2 0,1-2 0,-2 4 0,0-2 0,-2 4 0,2 0 0,-2 2 0,2 4 0,-1-1 0,-1 6 0,2 0 0,-10 34 0,11-17-3203,-14 43 3203,14-33 0,-9 58 0,10-44-3153,-6 32 3153,6-38 0,-3-4 0,4 29 0,0-25 0,0 51 0,0-49 0,3 31 0,-2-43 0,9 24 0,-6-21 0,5 4-861,-4-8 861,0-23-295,-1 6 295,-2-13 2404,2 5-2404,-4-7 3432,2 2-3432,-2-6 1220,0-5-1220,0-3 456,0-1-456,0 2 0,3-1 0,-2 2 0,8-7 0,-7 9 0,3-2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4:18.5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24575,'0'16'0,"0"5"0,0 9 0,0 7 0,0 0-6054,0-2 6054,0 0 0,0 26 0,4-13 0,-3 19 0,7-18-2472,-3 14 0,0 4 2472,1 8 0,0 9 0,0-1 975,0-20-975,0 8 0,1 0-3082,3-1 3082,-5-15 0,0 1 0,6 12 0,2 17 0,-3-22-1499,7 11 1499,-14-50 1798,10 15-1798,-7-24 761,2 5-761,-4-12 0,0-3 3525,1-1-3525,0-1 5925,0-2-5925,1 1 2595,-4-4-2595,4-2 0,-5-1 0,8-13 0,-5 6-1696,5-18 0,-6 20 0,-1-4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4:18.9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 8191,'4'-2'0,"5"-3"5063,-2 2-5063,5-1 2818,-4 0-2818,1 4 0,-1-2 0,3 2 1719,14 0-1719,-6 0 0,47 0 0,-35 3 0,23 1 0,2 1-952,-9 4 952,21 3 0,0 0 0,-14 0-1856,8 1 1,-1-1 1855,-5-2 0,-7 1 0,1-1 0,10 2 0,9 8-1268,10-5 1268,-11 5 0,10-5 0,-27 0 0,-3 1 0,3 0 0,0 2 0,-2 1 0,-8-1 0,20 11 0,-36-15 2682,12 13-2682,-23-15 0,5 8 780,-8-5-780,4 12 0,-4-4 0,3 26 0,-11-23 0,5 30 4190,-7-18-4190,2 37 1232,-3-26-1232,-7 37 0,1-39 0,-7 6 0,-2-1 0,-1 1-1213,-13 39 1213,12-48 0,-1 4 0,-20 26 0,12-27 0,0-3 0,1 0 0,3-8 0,-20 26 0,26-36 0,-24 21 0,26-29 0,-16 16 0,18-21 0,-14 10 0,15-15 0,-10 6 0,13-10 424,-4 4-424,5-3 1223,3-1-1223,4-4 3397,8-4-3397,11-8 0,-10 6 0,7-4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4:19.1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0 24575,'-5'20'0,"3"5"0,-1-8 0,0 24 0,2-9-3452,-2 17 3452,-1-7 0,3-5 0,-2 28 0,3-22 0,0 11 0,0 2 0,0 4 0,2-2 0,0 2 0,-1 1 0,4 1 0,2 0 0,-1 5 0,2-8 0,1 0 0,1 1 0,0-7 0,0 0 0,1 5 0,11 35 0,-12-54 0,13 29 0,-13-40 0,8 20 1081,-10-34-1081,4 10 566,-7-17-566,6 7 0,-8-10 0,4 0 1805,-4-2-1805,3-4 0,-4 0 0,2-2 0,-2-2 0,0 0 0,2-2 0,-2-11 0,1 12 0,-1-7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4:19.5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 24575,'4'-2'0,"0"-2"0,0 4 0,3-4 0,0 4 0,3-2 0,-2 2 0,17 0 0,-3 0 0,14 0 0,12 0-4483,16 4 4483,-2 1 0,2 2 0,0-1 0,-1 0 0,8 3 0,0-1 0,-2-1 0,-11 1 0,3 2-920,-11-2 1,0-1 919,10 3 0,-1-1 0,27 6 0,-22-3 0,-5 1 0,-11-2 0,8 3 0,-3 0 0,-18-1 0,39 14 0,-47-12-1072,22 12 1072,-37-16-187,9 13 187,-18-15 0,8 13 0,-10-8 0,3 25 0,-4-19 0,0 28 0,0-23 0,0 24 0,0-17 1655,-4 16-1655,3-18 0,-6 11 0,2-11-3557,-6 43 3557,2-29 0,2 6 0,-1 0 137,-1-2-137,-9 33 0,8-41 0,-8 27 0,10-34 0,-15 35 0,14-40 0,-16 26 0,16-36 0,-3 11 0,2-14 0,-6 15 0,5-14-4,-11 17 4,13-23 0,-5 4 1499,6-9-1499,-18 5 0,10-6 0,-21 5 0,20-8 0,-25 1 0,16-2 0,-34-3 5795,26-1-5795,-38-8-2383,36 4 2383,-23-4 0,10 1-1289,-29-1 0,34 3 1,-6 2-1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8:40.8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781 17 8191,'8'-4'0,"15"0"5063,-8 0-5063,10 1 0,-12 1 2818,-2 2-2818,-4 2 1719,-1 0-1719,-4 4 6784,-4 1-6784,-4 6 0,0-5 0,-8 9 0,7-10 0,-16 18 0,11-12 0,-14 19 0,12-17 0,-8 12 0,8-5 0,-10 14 0,10-11 0,-6 24 0,11-29 0,1 23 0,5-26 0,3 12 0,3-12 0,3 16 0,0-18 0,6 14 0,-5-19 0,4 5 0,0-3 0,-2-3 0,11 8 0,-7-3 0,2-2 0,-4-2 0,-8-6 0,-1-2 0,-5 0 0,-1-2 0,-1 0 0,0 0 0,-2 0 0,2 0 0,-6 0 0,5 0 0,-5 0 0,5 0 0,-6 0 0,5 0 0,-6 0 0,6 0 0,-13 0 0,9 0 0,-18 0 0,16-2 0,-24-1 0,13 0 0,-7-1 0,3 3-1603,6-4 1603,-13 4 0,-14-9 0,3 4 0,-28-9 0,21 5 0,-3 0 0,1 0 0,13 3 0,-26-5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4:20.0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24575,'4'7'0,"0"0"0,4 3 0,-3-1 0,9 10 0,-5-6 0,12 11 0,-4-4-9831,23 20 8341,-14-14 1490,14 9 0,3 1 1617,-5 0-1617,14 4 0,2 0 604,-1 2-604,15 6 0,2 0-1936,4 2 1936,-15-12 0,10 5 0,-9-6 1908,22 7-1908,4 4 0,1 0 0,-7-8 0,-11-4 0,2 1 0,-19-8 0,1 0 0,13 4 0,0-2 0,-15-7 0,0-2 0,16 8 0,-3-4 0,3-2 0,-11-3 0,-2-2 0,-13-5 0,32 4-533,-45-11 533,13 0 1210,-29-5-1210,3-2 0,-7-2 2466,1-2-2466,-5 0 884,-2-2 0,0 4 1,-2 0-1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4:20.2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2843 1 24575,'-14'16'0,"-1"-3"0,2 0 0,-15 12 0,1-4-7396,-26 27 7396,15-15 0,-41 26 0,31-14 0,-19 0 0,-2 2 0,-1 12 0,-10-4 0,-2 0 0,6 2 0,4-8 0,-16 10 0,10-8-2100,23-14 0,0 0 2100,-14 9 0,-8 5 0,9-6 103,21-14 0,1-2-103,-24 16 0,-2 1-978,18-11 0,-2 2 978,-18 8 0,-9 4 0,9-4 0,17-8 0,-1-1 0,-14 5 0,-9 5 0,12-6 0,23-11 0,2-1 0,-14 4 0,-6 2 0,8-2 0,-19 20 0,9-13 0,4-2 0,18-4 0,-9 8 1791,33-24-1791,2 2 0,16-15 4421,7 4-4421,4-5 0,20 0 0,-4-3 681,16-3 1,-23 2-1,1-3 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4:20.7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 24575,'6'-2'0,"1"0"0,-1 0 0,0 2 0,-2-2 0,2 2 0,-4 2 0,4-2 0,-1 7 0,6 2 0,0 2 0,26 26 0,-17-16-6784,38 36 6784,-27-25 0,5 3 0,3 1 0,8 6-2269,-1 0 1,0 0 2268,6 1-1144,17 16 1144,3-5-1328,-17-15 1,2 0 1327,-12-7 0,3 1 0,37 21 0,-2-3 1466,-9-3-1466,12 1 0,-1-2 1487,-13-11-1487,-3 0 0,-1-2 0,-6-11 0,-12-2 0,-1 0 0,11 0 0,28 4 0,-35-11 0,26 2 0,-51-10 0,10 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4:21.0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4703 1 24575,'-12'0'0,"-3"0"0,3 0 0,-10 2 0,4-1-8503,-10 4 8503,5-1 0,-6 4 160,-19 6-160,15-4 0,-21 9-4020,-26 5 4020,-10 6 0,29-11 0,-9 3 0,2 0-1345,-16 6 1,2-1 1344,-6 3 0,-4 1 0,17-6 0,-3 0 0,8-1 0,11-2 0,-1 1-333,-7-1 0,-12 3 0,-1 1 0,13-3 333,2 3 0,1-1 0,-20 5 0,-10 3 0,11-3 0,25-6 0,-1 1 0,-24 7 0,-11 5 0,8-3 0,16-7 0,0 0 0,-13 5 0,-10 3 0,11-4 0,16-6 0,4-2 0,-18 4 0,1-1 0,23-3 0,2-3 166,1-3 1,-4 0-167,-17 9 0,-4 1 0,-1-4 0,0-1 0,5 0 0,-2 1 0,-13 2 0,4-1 1051,-8 0-1051,14-4 0,1 0 930,-6 1-930,21-6 0,1-1 0,-6 2 0,14-4 0,2 0 0,2-2 0,-4 1 0,41-7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4:56.5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24575,'4'3'0,"-1"2"0,0 3 0,0 3 0,2 2 0,0 2 0,4 7 0,10 20 0,-2-8 0,13 28-1621,-13-24 1621,16 24 0,-15-22 0,31 43 0,-27-39 0,8 5 0,1-1 0,-10-6 0,32 35 0,-29-42 0,28 36 0,-29-39 0,20 24 0,-30-38 0,20 20 0,-19-19 0,12 8 0,-16-15 0,8 2 0,-11-7 0,8 1 0,-10-4 0,5-4 0,-5 2 1621,2-6-1621,-2 2 0,-1-4 0,0 0 0,-2 0 0,2-1 0,0 0 0,0 0 0,-2-4 0,4-2 0,-3 1 0,2-6 0,0 4 0,0-12 0,0 9 0,2-19 0,-3 11 0,3-5 0,-4 8 0,2-26 0,0 25 0,-2-38 0,3 36 0,-6-24 0,6 22 0,-6-15 0,3 25 0,-3-5 0,0 9 0,0-5 0,2 8 0,-2-5 0,2 9 0,3-7 0,-4 7 0,10-9 0,-8 12 0,12-8 0,-9 8 0,4-3 0,-9 5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4:57.8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250 13 24575,'5'-2'0,"2"1"0,1-2 0,4 1 0,0-1 0,7 2 0,-2 1 0,8 0 0,-8 0 0,4 0 0,7 0 0,-3 3 0,24 3 0,-22 1 0,22 8 0,-34-8 0,14 8 0,-22-10 0,5 10 0,-8-9 0,0 11 0,-2-12 0,-2 14 0,-2-8 0,-4 15 0,-28 39 0,-6 0-1555,-9 14 1555,-8-11 0,28-32 0,-6 0 0,-1 0 0,0 4 0,-19 15 0,7-11 0,-3 6 0,3-5 0,-3 8 0,30-34 0,-1 9 0,10-15 0,4 4 0,5-8 0,6 0 0,2-6 0,1 2 0,2-4 1555,-2 3-1555,12-4 0,2 2 0,48-2 0,-10-6 0,2 0-2451,32 3 2451,-16-7 0,-5 0 0,-21 8 0,48-11 0,-56 9 0,43-7 0,-59 6 0,22-1 0,-38 6 0,1 0 0,-9 0 0,-4 0 0,-2 1 0,-8 2 0,5 1 0,-12 4 0,6-3 0,-7 3 0,4-3 0,-7 2 0,5-2 0,-5 4 0,11-6 0,-9 5 0,11-6 2451,-7 5-2451,11-5 0,-4 2 0,5-2 0,-10 2 0,9-2 0,-3 0 0,7-2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4:59.5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1 226 24575,'6'5'0,"-2"-2"0,9 19 0,-4-9 0,6 11 0,8 12-1753,9 12 1753,-4-4 0,1 1-1449,13 21 1449,-9-17 0,-2-1 0,4 1 0,0 5 0,2 1 0,6 2 0,3 4 0,-1-2-1296,-6-7 1296,1-10 0,-1-2 0,-5 1 0,30 11 0,-32-21 0,35 16 0,-36-25 0,27 10 0,-33-23-860,17 4 860,-23-11 0,13 2 0,-18-6 692,7-4-692,-7-5 0,9-5 0,-9-1-4326,14-14 4326,-13 5-1446,21-37 1446,-17 22 0,3-8 0,-1-2 0,-4-1 0,1 3 0,-2 0 0,-5-4 0,13-34 0,-13 32 0,0 0 0,-1 0 0,-5 2 0,1-6 0,-1 1 0,-4 7 0,2-35 0,-3 46 0,-3-20 0,2 28-403,-7-18 403,7 25 0,-5-4 0,5 16 0,-2-2 0,2 8 4774,0 3-4774,1 5 4186,0 5-4186,0 0 0,0-2 1881,3 11-1881,0-6 0,5 17 0,-4-16 0,3 19 0,-4-22 0,-1 7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5:00.2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0 368 24575,'0'5'0,"0"2"0,0-2 0,3 8 0,-1 11 0,4 1-3401,0 6 3401,1 3 0,3 9 0,0 2 0,1 6 0,2 3 0,-1 13 0,5 10 0,0 2-2337,-4 2 2337,2-8 0,0-2 0,-3 4 0,1-15 0,0-1-4883,-1 10 4883,6 18 0,-1-13-1633,-8-22 0,1 0 1633,8 22-569,-8-11 0,0-4 569,-2-21 92,6 41-92,-9-52 0,4 20 0,-6-32 2436,2 20-2436,-1-24 0,-1 10 0,0-16 3954,-2 2-3954,4-51 0,-6-19 0,-4-20 0,0 6 0,4 1 0,-1-1-294,-2-10 1,-3-6 0,1 15 293,-3-10 0,-1 20 767,0 5-767,1 2 0,0-3-1035,1-19 1035,-3 8 0,0 1 0,5 5 0,-2 0 0,-2 2 0,0 5 0,4 0 0,-1 2 0,-1 11 0,-1-31 0,5 35 0,-6-30 0,8 34 0,-7-20 0,5 30 0,-3-9 0,3 16 0,0-3 0,4 15 5345,-2 0-5345,2 6 1850,-2 0-1850,2-3 2496,-2 13-2496,2-6 0,0 14 0,0-6 0,0 5 0,0 7 0,0-1 0,0 13 0,0-13 0,0 18 0,0-16 0,3 41 0,1-30 0,3 31 0,-3-30 0,6 30 0,-8-25 0,6 25 0,-7-30 0,3 13 0,0-13 0,-1 6 0,2-17 0,-2 19 0,-1-25 0,3 22 0,-3-26 0,1 1 0,-1-7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5:09.0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8184 0 24575,'-1'0'0,"-4"4"0,-1-3 0,-2 4 0,2-2 0,2-1 0,-2 0 0,-4 0 0,-5 2 0,1-1 0,-10 3 0,11-3 0,-17 3 0,12-2-6784,-21 3 6784,15-3-4537,-38 6 4537,27-2-681,-38 6 681,39-6 0,-57 8 0,45-11 0,-52 10 0,51-10 0,-8 6 0,-1-1 0,2-3 0,-7 3 0,0 0-942,5-4 942,5 1 0,-3 0 2081,-39 2-2081,19 1 0,-1-2 812,21-4 0,0 0-812,-25 7 0,3 0 0,-7-9 0,14 7 0,0 0 0,-22-7 0,16 5 0,0 0 0,-17-1 0,-6-1 0,-3 0 0,48-2 0,-2 0 0,-24 0 0,-12 1 0,11-2 0,22-1 0,0-1 0,-14 2 0,-9 0 0,10-1 0,17-1 0,-1 0 0,-20 0 0,-10 0 0,9 0-1120,13 0 0,0 0 1120,-14 1 0,-8 1 0,9 0 0,18-2 0,2 1 0,-9 2 0,-6 1 0,7-1 0,10-2 0,-2-1 0,-21 3 0,-10 1 0,8-1 0,17-2 0,-1-1 0,-25 3 0,-11 1 0,11-1 0,26-3 0,0 1 0,-11 2 0,-7 1 0,9-1 0,20-3 0,1 1 0,-38 3 0,-4 1-1115,22-4 1,2-1 1114,-3 3 0,0-1 0,6-1 0,-2-2-733,-12 1 1,1 0 732,25 0 0,-1 0-256,-20 1 0,-9 1 1,10 0 255,22-2 0,1 1-101,-20 1 0,-9-1 0,10 1 101,-23-2 0,10 0 0,3 0 0,3 0 0,16-2 0,2-1 1553,-6 2-1553,-3-1 0,0 0 1059,11-2-1059,3 4 0,2-1 0,8-3 0,-50 1 0,40 2 0,-41-3 0,56 4 0,-17 0 3052,28 0-3052,-15 0 0,25 0 0,-16 2 0,18 1 0,-13-1 0,18 2 4904,-16-1-4904,16-1 1397,-13 4-1397,14-5 1069,-2 5 1,6-6-1,2 2 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4:24.7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24575,'4'0'0,"0"0"0,0 0 0,2 0 0,-2 0 0,2 0 0,-2 0 0,0 0 0,1 0 0,-1 0 0,0 0 0,0 0 0,0 0 0,4 0 0,4 0 0,-1 0 0,7 0 0,-6 0 0,18 0 0,-11 0 0,23 0 0,-17 4 0,42-4 0,-30 4-1814,30-4 1814,-31 0 0,50 3 0,-33 2 0,20-3 0,1 1-2272,-10 5 2272,22-6 0,1 1-2535,-16 6 2535,6-4 0,0 0 0,-7 4 0,8-4 0,0 0 0,-1 5 0,-2-5 0,-2-1 0,-10 2 0,-4-2 0,0 0-3231,4 1 3231,23 0 0,-11 3 0,-21-3 0,32 3 0,-39-3 0,46 2-2830,-23-6 2830,-3 2 0,-6-1 1081,-45-1-1081,13 1 1624,-17-2-1624,1-2 798,-3 2 0,-6-2 0,-2 2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8:41.5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0 173 24575,'7'-2'0,"4"2"0,-4-4 0,5 4 0,0-2 0,10-2 0,-3 1 0,14-7 0,-10 7 0,20-8 0,-17 7 0,40-13 0,-37 10 0,33-13 0,-32 12 0,26-13 0,-22 12 0,16-5 0,-27 8 0,3-1 0,-13 4 0,13-5 0,-15 7 0,13-5 0,-16 5 0,7 0 0,-10 1 0,2 0 0,-3 0 0,-1 1 0,-2 2 0,-1 3 0,0-2 0,0 2 0,0 2 0,0-1 0,0 4 0,0-2 0,-1 1 0,0 2 0,-2-3 0,2 10 0,-7 11 0,4-6 0,-7 16 0,5-23 0,-9 25 0,7-15-1323,-8 10 1323,9-10 0,-12 10 0,6-5-1687,-6 5 1687,8-10 0,1-10-497,-1 11 497,0-11 0,-5 11 0,-5 9 0,4-9 0,-10 24 0,18-33 0,-9 13 0,12-16 0,-5 7 0,6-9 0,-4 11 0,5-15 1171,0 11-1171,-1-12 1752,1 9-1752,2-9 584,0 3-584,1-8 0,0 3 0,-2-6 0,2 5 0,-4-6 0,4 0 0,-4 0 0,2-4 0,-6-2 0,5 1 0,-6-4 0,5 5 0,-3-4 0,4 5 0,0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4:26.1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0 179 24575,'5'0'0,"-1"0"0,0-2 0,0 2 0,2-2 0,-2 2 0,4 0 0,6 0 0,-1 0 0,3 0 0,3 0 0,7 0 0,3 0 0,20 0 0,-16 0 0,22 0-612,-23 0 612,59 4-1548,-44-3 1548,8 2 0,1 1 0,-2-3 0,10 4 0,2-1 0,10-3-3035,-4 3 1,-1 0 3034,5-3 0,6 3 0,3 1-2368,9-4 2368,0 4 0,-1-1 0,-1-3 0,-27 2 0,9 1 0,-8-1 0,-11-3 0,0 1 0,16 2 0,7 0 0,-8 1 0,-17-1 0,1 0 0,19-2 0,10 1 0,-8 0-1183,-13 3 1,1 0 1182,14-2 0,9-2 0,-11 1 0,-18 1 0,1 0 0,34 2 0,14 1 0,-12-2-1033,-27-3 1,-1 1 1032,15 0 0,9 2 0,-12-1 604,-26 0 1,-1-1-605,13 0 0,8 0 0,-6 0-216,-3 1 0,1 1 216,14-1 0,9 1 0,-9-2 0,-20-1 0,-2-1 0,39 2 0,0 1 0,-37 0 0,3-1 0,11-1 0,9-1 0,-8 0-292,-10 3 0,-2-1 292,29 1 0,2-1 0,-26-1 0,1-1 0,25 3 0,1-1 0,-20-2 0,1 0-342,-4 0 1,5 0-1,-9 0 342,27 0-263,6 0 1,2 0 262,-51 0 0,1 0 0,43-2 0,-1 0 0,-3 1 0,0-4 0,1 1 0,9 2 0,-8-2 0,-3-1 0,-4 4 0,1-3 0,1-1 0,-1 4 0,1-3 0,0-1 0,-3 4 0,-11-3 0,-1-1 0,12-1 0,-30 4 0,-2-1 0,24-1 1453,-6-1-1453,13 3 0,8-1 0,-11-2 0,1 0 620,10 2 1,3 0-621,-24 0 0,2 0 0,-10 0 0,24 2 0,2-1 0,-2 0 0,-8-3 0,11 5 0,2-1 0,-3-3 0,2 3 0,-1 2 0,-4-1 0,-14-2 0,2-1 0,17 2 0,0-1 0,1-1 0,9 3 0,-8-2 0,-3 0 0,-4 1 0,4-3 0,1-1 0,-2 4 0,2-4 0,0 1 0,-12 3 0,3-5 0,0-1 0,2 5 0,-11-7 0,-1 1 0,-3 6 0,-3-6 0,0 0 0,3 2 0,-8 0 0,-2-1 0,-5-2 0,40-3 0,-43 3 0,31-6 0,-43 6 0,24-3 3194,-29 7-3194,23-6 0,-32 10 0,19-9 0,-25 6 0,15-3 0,-16 4 0,5-1 0,-9 4 0,13-4 0,-17 2 4946,14-3-4946,-17 3 1550,9-1-1550,-10 2 3660,4-1-3660,-6 1 340,2 0-340,-2-1 0,1 2 0,-2-1 0,-2 0 0,-2-1 0,-2 2 0,1 0 0,1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5:36.9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92 24575,'9'4'0,"-1"-2"0,-2 0 0,-2 0 0,0-2 0,2 2 0,-1-2 0,4 0 0,-4 0 0,3 0 0,5 0 0,-3 0 0,12 0 0,-9 0 0,26 0 0,-19 0 0,47 0 0,-37 0-6784,43 0 6784,-33 0 0,28 0-626,-17 0 626,25 0 0,-17 0 0,-3 0 0,0 0-1088,4 0 1088,2 0 0,-1 0 0,-5 0 0,5 0 0,2 0-1362,3 0 1362,6-2 0,-1 0 0,-11 1 0,0 0 0,-3-1 0,-8-2 0,5 2 0,2-1 0,-3-1 0,0 0 0,-1 0 0,-5-1 0,52-3 0,-47 0 0,40 0 0,-27 3 0,7-1 0,-7 5 0,3-5 0,-29 5 0,28-6 0,-33 6 0,45-6 0,-42 6 0,55-2 0,-55 0 0,36 2 0,-40-2 0,21 3 0,-9 0 0,7 0 0,-8 0 0,11 0 4426,-27 0-4426,32 0 0,-39 0 0,39 0 0,-38 0 0,38 0 0,-40 0 265,40 0-265,-38 0 0,19 0 0,-12 0 0,-4 0 0,5 0 1322,0 0-1322,-6 2 0,7-1 0,-7 1 0,2 0 0,-9-1 0,9 3 0,-8-3 2133,8 3-2133,-10-3 1042,7 3-1042,-10-4 589,9 4-589,-5-3 83,14 3-83,-6-3-6784,-1 1 6784,-6 0-311,2-1 311,-3 1 0,17-2 0,-16 2 0,12-1 0,-14 1 0,17 1 0,-17-3 0,19 3 0,-21-3 0,12 0 0,-9 0 0,9 0 0,-8 0 0,8 0 0,-13 0 0,9 0 0,-12 0 6630,19 0-6630,-17 0 465,14-2-465,-17 1 0,7 0 0,-7 1 0,8-2 0,-9 1 0,7 0 0,-10 1 0,8 0 0,-7-2 0,5 1 0,-7-1 0,4 2 0,-3 0 0,1-1 0,-2 0 0,0-1 0,0 2 0,0 0 0,0 0 0,0 0 0,2 0 0,-1 0 0,2 0 0,-2 0 0,3 0 0,-4 0 0,2 0 0,-2 0 0,0 0 0,0 0 0,-1 0 0,-1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6:34.1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1 254 24575,'8'4'0,"4"0"0,-5 0 0,3-2 0,3 2 0,-5-2 0,7 0 0,-8 0 0,0-2 0,5 2 0,-2-1 0,7 2 0,-8-2 0,10 2 0,-10-2 0,12 1 0,-12-2 0,13 1 0,-12 0 0,9 1 0,-10-2 0,13 0 0,-11 1 0,8 0 0,-11 1 0,0-2 0,11 0 0,-8 0 0,11 0 0,2 0 0,-9 0 0,11 0 0,-17 0 0,10 0 0,-11 0 0,11 0 0,-12-2 0,12 2 0,-9-2 0,8 0 0,-10 1 0,6 0 0,-5-1 0,8 0 0,-7-1 0,11 2 0,-13-1 0,11 1 0,-12 0 0,3 1 0,1-2 0,2 1 0,0 0 0,3 1 0,-4 0 0,1-2 0,-1 1 0,2 0 0,-5 1 0,4 0 0,-4 0 0,8 0 0,-7-2 0,9 1 0,-8 0 0,5 1 0,-7 0 0,10-2 0,-13 1 0,13 0 0,-12 1 0,12 0 0,-9 0 0,6 0 0,-4 0 0,0 0 0,1 0 0,6-2 0,-9 1 0,15-1 0,-12 2 0,9 0 0,-10 0 0,7 0 0,-9 0 0,9 0 0,-10 0 0,7 0 0,-7 0 0,10 0 0,-9 0 0,5 2 0,-3-1 0,3 1 0,-2-2 0,8 1 0,-11 0 0,9 1 0,-10-2 0,6 0 0,-5 0 0,12 2 0,-11-2 0,18 2 0,-18-2 0,15 0 0,-17 0 0,13 2 0,-8-2 0,15 2 0,-14-2 0,17 0 0,-18 0-6784,13 2 6784,-11-2-402,14 2 402,-15 0 0,20-2 0,-23 2 0,17-2 0,-19 2 0,19-2 0,-18 2-62,18-2 62,-19 2 0,12-2 0,-12 2 0,9-2 0,-7 0 0,12 2 0,-10-1 0,9 0 0,-14-1 0,6 0 0,-6 2 6554,11-1-6554,-10 0 597,9-1-597,-10 0 97,10 2-97,-9-1 0,11 1 0,-12-2 0,9 0 0,-9 0 0,3 0 0,-4 0 0,11 0 0,-8 0 0,10 0 0,-13 0 0,2 0 0,0 0 0,-1 0 0,-1 0 0,0 1 0,-2 0 0,8 1 0,-6-2 0,8 0 0,-8 0 0,9 1 0,-7 0 0,7 1 0,-8 0 0,6-2 0,-5 2 0,9 0 0,-9 0 0,9 0 0,-7 0 0,8 0 0,-9-2 0,11 4 0,-13-4 0,13 2 0,-9 0 0,7-1 0,-8 1 0,7 0 0,-5 0 0,12 1 0,-8-1 0,8-1 0,-12 0 0,8 1 0,-12-1-6784,12 0 6784,-13 1 0,10-2 0,-3 0 0,11 2 0,-5-2 0,4 2 0,-4-2 0,-5 0 0,13 0 0,-13 0 0,19 0 0,16 0 0,-15 2 3543,24-1-3543,-36 1 0,18-2 0,-12 0 0,30 3 0,-26-2-5710,33 2 5710,-36-3 0,42 7-349,-38-6 349,38 6 0,-36-3 0,37-3-599,-32 2 599,36-3 0,-45 4 0,17-4 0,2 0 0,-10 7-1416,48-6 1416,-54 2 0,37 1 3559,-24-3-3559,43 2 0,-46-3 0,33 4 0,-9-3-3108,16 3 3108,-16-4 0,-18-1 0,-1 2-2821,7 3 2821,29-3 0,-40 3 585,38-4-585,-14 0 0,-17 0 0,-1 0 0,12 0 0,14 0-202,-14 0 202,12 0 0,-13 0 0,3 0 0,-23 0 0,42-3 0,-43 2 0,48-2 0,-51 3 0,58 0 0,-48 0-627,42 0 627,-47 0 0,46 0 296,-40 0-296,28 0 1672,-38 0-1672,45 0 0,-39 0-2068,50 0 2068,-64 0 0,45 0 2713,-42 0-2713,36-3 0,-40 2 0,21-2 0,-22 3 0,42-3 0,-43 2 0,54-5 0,-56 6 0,38-3 0,-34 0 0,34-1 0,-32 0 0,27-1 0,-37 2 0,16-2 0,-16 2 0,24-4 0,-16 6-397,10-6 397,-19 4-547,18-3 547,-22 1 3289,23-1-3289,-20 3 0,15-2 0,-13 2 0,17 1 0,-24-3 0,18 2 607,-19 0-607,19-1 0,-17 1 0,18-2 0,-20 0 6001,10 0-6001,-14 0 1494,6 0-1494,-12 2 869,8-8-869,-10 8 0,9-11 0,-9 10 0,2-6 0,-4 6 0,-2-6 0,-1 5 0,0-4 0,0 5 0,-1-6 0,0 5 0,-4-4 0,4 4 0,-6-2 0,4 2 0,-3-1 0,2 2 0,0 0 0,0 0 0,0 2 0,0-2 0,-3 2 0,2-2 0,-5 0 0,6 2 0,-4-2 0,2 2 0,-2-2 0,2 2 0,-6-3 0,7 4 0,-8-5 0,8 6 0,-4-2 0,4 0 0,-2 2 0,2-4 0,-4 2 0,4 0 0,-5-2 0,6 4 0,-7-6 0,5 5 0,-7-4 0,7 5 0,-8-6 0,5 4 0,-10-6 0,9 5 0,-9-4 0,10 4 0,-6-2 0,6 1 0,-8 0 0,7 0 0,-5 0 0,5 1 0,-2 0 0,3 1 0,-2-1 0,6 2 0,-10-1 0,9-1 0,-9 1 0,10-1 0,-8 2 0,8-1 0,-8 1 0,8 0 0,-4-1 0,4 2 0,-4 0 0,6-1 0,-6 0 0,6-1 0,-3 2 0,2 2 0,0-1 0,-2 4 0,2-4 0,-4 6 0,4-4 0,-4 5 0,6-4 0,-6 4 0,6-3 0,-4 1 0,2-2 0,-2 5 0,2-3 0,-2 5 0,2-6 0,-2 4 0,1-4 0,-2 6 0,2-6 0,-8 10 0,8-7 0,-10 8 0,10-10 0,-8 8 0,7-7 0,-7 7 0,7-6 0,-4 0 0,3 0 0,-2 0 0,0 1 0,-1 1 0,-3 0 0,5-3 0,-10 6 0,3-2 0,-3 0 0,-4 2 0,9-7 0,-10 4 0,6-5 0,-21 8 0,17-6 0,-27 7 0,23-11 0,-36 12 0,26-9-2705,-33 8 2705,30-6 0,-36 3 0,25-2 0,-38 7 0,40-11 0,-7 4 0,-2-2-4313,-5-5 4313,-38 6 0,44-8-2230,-9 2 1,-2 1 2229,-14-2 0,2 1 0,0 0-976,4-2 976,6-2 0,-1 0 0,-7-4-921,5 4 0,1-1 921,6-5 0,-22 7-597,0-7 597,23 2 1217,-30 1-1217,36 1 0,-11 0 0,-19 2 0,17-6 0,-1 5 0,1 1 0,0-4 0,3 4 0,-2 0 0,-11 2 0,-5 0 0,35 0 0,25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7:17.0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24575,'10'6'0,"-3"-1"0,22 11 0,-13-7-1208,14 9 1208,-15-8 0,1-2 0,8 9 0,-7-8-7771,48 30 7771,-34-22 0,46 23 1502,-45-24-1502,51 29 0,-44-24-2744,43 24 2744,-50-29 0,24 12 228,-30-14-228,17 8 0,-26-11 0,9 1 0,-10-2 0,4-1 0,-8-1 5194,6-1-5194,-11-4 342,7 3-342,-12-8 4286,0 2-4286,-2-6 171,-4 3-171,4-4 0,-2 6 0,2-2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7:17.2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1324 0 24575,'-6'7'0,"-4"0"0,4 0 0,-4 1 0,2 0 0,-7 5 0,4 0 0,-24 15 0,15-6 0,-43 26-1090,29-20 1090,-34 20 0,33-26 0,-37 21 0,30-19 0,-29 16 0,26-16 0,0-1 0,-29 9-2572,27-10 0,2-1 2572,-10-6 0,13-2-3400,-13 2 3400,15-6-1926,-26 12 1926,32-12 316,-8 5-316,15-7 0,-11 5 0,12-4 0,-14 4 0,27-7 3335,-6-1-3335,12 0 0,-9 1 0,10-1 3941,-7 0-3941,8-2 3565,-1 0-3565,2 0 403,0-2-403,2 4 0,0-4 0,2 2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7:19.8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24575,'4'0'0,"0"0"0,0 0 0,2 0 0,-1 0 0,1 0 0,0 0 0,-2 0 0,6 0 0,-4 0 0,8 2 0,-5-2 0,14 2 0,-13-2 0,32 3 0,-25-3 0,38 6-2089,-29-6 2089,16 4 0,5-4 0,30 0 0,-6 0 0,-17 0 0,-2 0 0,8 0 0,-1 0 0,0 0 0,8 0 0,-5 0 0,0 0 0,0 0 0,2 0 0,2 0 0,2 0 0,-3 0 0,-1 0 0,4 0 0,-2 0 0,0 0 0,2 0 0,-3 0 0,-2 0 0,-7 0 0,6 0 0,0 0 0,-1 0 0,10 0 0,-1 0 0,-15 0-1796,3 1 1,0 1 1795,-9-1 0,6 3 0,0 0 0,-2-3 0,0 1 0,-1 0 0,-5-2 0,27 0-570,-34 0 570,39 0 0,-42 0 0,42 0 0,-45 0 0,39-4 0,-43 4 0,30-4 0,-41 4 0,23 0 0,-23 0 0,14 0 0,-17 0 0,4 0 0,-8 0 0,4 0 0,-7 0 1616,4 0-1616,-6 0 3846,-3 0-3846,-9 0 788,-1 0-788,-5 0 0,5 0 0,-4 0 0,1 0 0,-8 0 0,4 0 0,-10 0 0,10 0 0,-19 3 0,16-3 0,-20 3 0,19-3 0,-25 3 0,16-2 0,-43 8 0,34-7-6784,-25 4 6784,29-2 0,-47 0-742,32 4 742,-12-4 0,-1 1 0,1 4-1704,5-3 0,0 0 1704,-7 0 0,-1 2 0,-2 0 0,-5-1 0,3 1 0,1 1 0,2 2 0,9-5 0,1 1 0,-10 2 0,0 0 0,0-1 0,-4 4 0,7-4 0,0 1 0,-1 0 0,4-3 0,0 0-728,-3 1 728,5-1 0,3-1 0,10-4 0,-50 3 0,53-1 0,-35-2 0,42 2 0,-18-3 0,22 0 0,-15-2 0,25 1 3951,-13-1-3951,16 2 731,-8 0-731,15-2 4821,-12 2-4821,11-2 1512,-5 0-1512,7 2 161,2-2 1,2 2 0,0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7:23.4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8191,'4'0'0,"0"0"5063,9 0-5063,4 0 0,1 0 0,-1 0 2818,-5 0-2818,0 0 0,12 0 0,-7 0 0,20 0 0,-18 0 0,16 0 0,-18 0 0,23 0-2818,-13 0 2818,14 3 4328,20-2-4328,7 3-579,7-4 579,25 3-1550,-50-2 1550,43 3 0,-46-4 0,45 0 0,-41 0 0,36 0 0,-42 0 0,36 0 0,-32 0 0,45 0 0,-52 0 0,32 0 0,-42 0 0,17 0 5625,-19 0-5625,20 0 0,-24 0 0,13 0 0,-22 0 263,6 0-263,-10 0 774,5 0-774,-12 0 2460,6 0-2460,-7-2 0,1 2 0,-5-2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7:24.8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63 24575,'3'4'0,"0"0"0,-1-2 0,1 2 0,0-2 0,-2 2 0,2-2 0,0 2 0,1-4 0,0 4 0,0-4 0,0 4 0,0-3 0,4 2 0,-3-2 0,6 2 0,-6-2 0,9 2 0,-7-2 0,6 1 0,-6-2 0,5 2 0,-6-2 0,8 2 0,-7-2 0,7 0 0,-8 0 0,3 0 0,-3 0 0,3-4 0,-3 3 0,3-4 0,-5 3 0,2-4 0,-3 1 0,2 0 0,-4 1 0,1 0 0,-2 0 0,0 0 0,0-1 0,0-2 0,0 2 0,0-4 0,0 4 0,-2-1 0,1 2 0,-2 0 0,2 0 0,0 0 0,1 0 0,-2 0 0,-1 2 0,1-2 0,0 2 0,1 0 0,-3 2 0,1 2 0,-4 2 0,6 0 0,-6 4 0,4-3 0,-3 5 0,2-4 0,-2 4 0,4-3 0,-5 2 0,4-2 0,-6 5 0,4-3 0,-7 4 0,6-4 0,-6 1 0,3-4 0,1 2 0,1-3 0,-7 6 0,4-6 0,-7 5 0,10-6 0,-7 2 0,6-1 0,-7 0 0,8-2 0,-1-1 0,1-1 0,2 0 0,-5 1 0,6-2 0,-4 0 0,4 0 0,0-2 0,2 0 0,2-2 0,0 0 0,2 1 0,-2 0 0,4 2 0,-2-2 0,2 2 0,0 0 0,0-1 0,2 1 0,-1-1 0,3 1 0,-4 0 0,6-1 0,-3 2 0,3 0 0,-2 0 0,2 0 0,-3-1 0,6 0 0,-6-1 0,7 2 0,-8 0 0,10 0 0,-11 0 0,10-1 0,-10 0 0,9-2 0,-9 2 0,5-1 0,-6 1 0,2-2 0,-2 1 0,0-1 0,0 2 0,-4-2 0,2 0 0,-2-1 0,0 0 0,2 2 0,-2-2 0,2 2 0,-2-2 0,0 0 0,0 0 0,0 0 0,0 0 0,0 0 0,0 0 0,0 0 0,0-2 0,0 2 0,0-2 0,0 2 0,0-2 0,0 2 0,-2-4 0,2 4 0,-2 0 0,2 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7:27.0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0 828 24575,'2'7'0,"-2"0"0,4 6 0,-1-4 0,10 33 0,-2-17 0,3 18 0,8 5 0,-11-26 0,12 27 0,2 1-638,-8-20 638,8 16 0,-1-3 0,-11-23 0,28 30 0,-23-32-478,17 19 478,-19-26 0,25 21 0,-20-18 0,37 24 0,-32-26 0,31 14 0,-25-17 0,12 7 0,-21-12 0,7 1 0,-13-5 0,19-2 0,-20 1 0,23-12 0,-24 6 0,21-19 0,-14 3 0,30-38 0,-22 16-2620,-1 5 0,0-2 2620,0-10 0,-4-1 0,0-2 0,2-11 0,-9 16 0,-2 1 0,-1-13-2188,-4 4 1,0-3 2187,1-22 0,-4-7 0,-2 0-1235,-2 13 1235,-3 7 0,-2 4 0,1 18 0,0-43 0,0 60 0,0-26 210,0 44-210,4-7 3237,-3 10-3237,4-3 5925,-4 7-5925,1 0 2594,-2 0-2594,2 2 0,-2 0 0,2 2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7:29.6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 8191,'4'0'0,"-1"-2"5063,4 0-5063,-4 0 2818,5 0-2818,5-2 1719,-5 4-1719,11-6 0,-6 6 0,22-4 0,-8 3 0,28-1 6171,-16 2-6171,47 0-2304,-28 0 2304,-2 0 0,0 0 0,6 0 0,8 0 0,2 0-2583,11 0 2583,-2 0 0,1 0 0,8 0 0,-14 2 0,-1 0-4962,17 4 4962,-34-3 0,3 0 0,0 2 0,4-1-1038,0 0 1,6-1 0,-3 1 1037,7 2 0,3 0-561,7-1 1,7-1-1,-14 2 561,14 4-564,-23-7 0,-1 0 564,1 1 0,-13 0 0,0 0 0,19-2 0,-6 4 0,-2 0 0,-15-2 856,33 4-856,-58-4 2108,18 0-2108,-31-3 3496,12 0-3496,-19 1 5229,5-2-5229,-13 0 3738,2 0-3738,-9 0 957,4 0-957,-15-2 0,10 1 0,-13 0 0,13-1 0,-7 1 0,9 0 0,-8 1 0,10 0 0,-6-2 0,6 1 0,1 0 0,3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8:41.7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24575,'8'0'0,"0"0"0,8 0 0,-3 0 0,3 0 0,-1 0 0,-3 0 0,4 3 0,12-3 0,-3 6 0,50 1 0,-31-2-5175,44 5 5175,-43-9 0,11 6 0,5-2-2926,10 4 2926,-3-5-2050,-12 2 0,-2 0 2050,0-4 0,10 6 0,1 0-627,-12-6 627,3 3 0,-1 2 0,-7-2 0,51 3-158,-49 1 158,18-4 0,-33 2 543,18-2-543,-25 0 0,18 2 0,-36-7 3981,3 4-3981,-9-2 0,1 0 0,-5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8:31.3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 24575,'2'3'0,"0"-2"0,0-2 0,2 0 0,-4-2 0,4 2 0,-2-1 0,2 1 0,0 0 0,1-2 0,0 2 0,2-2 0,1 2 0,6-2 0,-5 2 0,12-2 0,-11 2 0,22-1 0,-10 2 0,34 0 0,-22 0-3720,46 0 3720,-37 0 0,38 0 0,-35 0 0,28 4 0,-22-3 0,1 2 0,1 2 0,5-1 0,0-2 0,-2 1 0,-7 4 0,2-6 0,0-1 0,4 8 0,5-5 0,2-1 0,3 4 0,-3-2 0,-2 0 0,-5-3 0,5 3 0,1 0 0,-8-3 0,11 1 0,0 0 0,-14-2 0,48 0 0,-58 0 0,32 0 0,-40 0 0,35 0 0,-40-3 0,27 0 0,-39 1 0,12-3 0,-18 3 0,1 0 0,-2-2 0,-3 4 0,-2-4 930,-4 4 0,0-2 0,-2 2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8:34.7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321 59 24575,'6'0'0,"6"0"0,-2 0 0,3 0 0,-6 0 0,0 0 0,10 0 0,-3 0 0,16 0 0,-13 0 0,26 2 0,-23-1 0,47 1 0,-43 0 0,42-1 0,-40 1 0,34-2 0,-26 0 0,40 4 0,-39-4 0,26 4 0,-30-4 0,19 0 0,-24 0-6784,13 0 6784,-22 0 0,4-2 0,-10 1 0,2 0 0,-12-1 0,-1 1 0,-8 0 6784,1 1-6784,-3 0 0,-6-2 0,2 1 0,-22-4 0,12 1 0,-44-3 0,31 2-4197,-48-2 4197,44 2 0,-51-3 0,41 4 0,-41-3 0,45 6 0,-27-3 0,29 4 0,-36-3 0,38 2 0,-30-3 0,41 4 0,-10 0-1364,12 0 1364,7 0 0,-6 0 0,15 0 0,-13 0 0,15 0 0,-4 0 0,12 0 3845,7 0-3845,1 0 1716,8 2-1716,-5-2 0,22 4 0,-13-3 0,32 4 0,-22-1 0,35 0-463,-28 3 463,59-2-1594,-47-1 1594,7 0 0,1-1 0,-5-2 0,10 3 0,1 0 0,-4-3 0,18 3 0,1 0 0,-18-3 0,5 3 0,0 0 0,-6-3 0,32 3 0,-34-4 0,46 4 0,-53-3 0,52 2 0,-63-3 0,21 0 0,-36 0 0,5 0 0,-17-1 0,9 0 0,-12-2 0,-1 0 0,-6-1 425,-5 2-425,1 0 1632,0 1-1632,-10-2 0,7 0 0,-23-3 0,17 5 0,-24-4 0,20 3 0,-29 1 0,22-4-1539,-23 4 1539,24-2 0,-29 3 0,32-3 0,-32 3 0,35-3 0,-22 3 0,23 0-828,-24 0 828,26 0 0,-16 0 0,18 0 0,-3 2 0,6-1 1472,2 1-1472,6-1 895,-2 0-895,6 1 0,2-1 0,1 0 0,0 3 0,9-2 0,-3 2 0,23 1 0,-8 1 0,25 1 0,-18-3 0,41 7-1482,-30-9 1482,44 12-2388,-21-12 2388,18 10 0,-12-12 0,15 8 0,-32-7 0,12 4 0,-19-5-3345,-4 3 3345,10-2 0,9 3 0,-10-4 0,27 4 0,-33-3 0,34 2 0,-40-3 0,27 0-254,-44 0 254,14 0 0,-30 0 1014,6-1-1014,-13-2 2016,1 1-2016,-12-1 4046,-11 0-4046,3-2 0,-21 0 393,15 2-393,-44-5 0,31 6-2899,-14-5 0,-2 0 2899,8 5 0,-54-9 0,52 10 0,-38-7 0,36 7 0,-9-3 0,0 0 0,3 3 0,-15-1 0,-1 0-1730,16 2 1730,-3 0 0,0 0 0,10-4 0,-8 4 0,1-1 0,8-2 0,-5 2 0,1 2 0,16-1 0,-25 0 0,29 0-1082,-13 2 1082,20-2-530,-4 5 530,16-5 4477,4 2-4477,2 0 2113,2-2-2113,4 2 1636,6 0-1636,-1-2 914,17 2-914,-13-2 0,26 3 0,-20-2 0,45 6 0,-30-7-3562,43 7 3562,-39-6 0,32 3 0,-26-4 0,15 0 0,6 0 0,-14 0 0,33 0 0,18 0 0,-30 0 0,-14 0 0,-4 0 0,-17 0 0,15 0 0,-6 0-2164,11 0 2164,-15 0-926,5 0 926,-34 0 0,5 0 0,-12 0 2911,-8-2-2911,-1 2 0,-7-2 0,3 2 2454,-1-2-2454,-17 1 0,-52-11 0,25 9-3008,-38-11 3008,52 13 0,-25-6 0,12 1 0,-3 2 0,-1-1 0,-8 0 0,8 1 0,0 0 0,5 3 0,-38-7 0,25 7 0,-5-3 0,-1 4-5362,20 0 5362,2 0-1253,-4 0 1253,32 0 0,-11 0 0,19 0 0,2 0 2539,2 0-2539,9 0 5998,2 2-5998,4-1 2373,2 0-2373,0-1 0,19 4 0,-9-4 0,31 7 0,-21-6 0,54 10-4788,-36-10 4788,36 11 0,-36-11 0,13 5 0,2 0 0,7-4 0,5 1 0,0 1 0,-9 0 0,37-3 0,-38 3 0,-3-1 0,2-2 0,6 0 0,-7 1 0,0 0-1614,21-2 1614,12 4 0,-21-3 0,3 2 0,-21-3 0,-1 3 0,-16-3 0,-10 3 0,-9-3 0,-3 0 0,-5 0 4296,-8 0-4296,-19-3 2106,8 3-2106,-25-3 0,16 0 0,-37-1 0,21-3-4439,-57 0 4439,48-1 0,-43 0 0,41 4 0,-22-3-546,29 6 546,-40-6 0,29 3-1908,-8-1 1908,18 2 0,23 3 0,-11 0 0,4 0 0,3 0 3760,2 0-3760,9 0 611,3 0-611,3 0 2522,5 0-2522,5 0 0,2 0 0,1 0 0,18 0 0,-6 3 0,16-2 0,5 6 0,28-3-1523,-7 4 1523,31 0-2610,-35-3 2610,28 2 0,-26-6 0,0 3 0,2 0 0,-1-3 0,14 3 0,1 0-4535,-15-2 4535,-9 0 0,-1 0 0,-2-2 0,7 2 0,2 0 0,1-1 0,3 3 0,-3-1 0,-20-2 0,14 2 0,-29-3 0,14 0 0,-26 0 948,7 0-948,-20 0 2037,-2 0-2037,-2 0 0,-15 0 0,7 0 0,-23 0 0,10 0 1502,-54-7-1502,33 5 0,-8-4 0,-2 0 0,0 5 0,4-3 0,-1 0 0,-15 3-2700,-3-3 1,-1 0 2699,-11 3 0,-11-3 0,2-1-1499,13 4 1499,-1-1 0,0 0 0,9-2 0,-5 3 0,-3 0 0,-4-3 0,11 4 0,1 0-2401,-3 0 2401,-8 0 0,2 0-1118,-18 0 1118,26 0 0,14 2 0,6-1 2913,21 0-2913,-29 2 0,47-3 0,-9 2 0,14-1 1403,-1 0-1403,9 1 3498,0-1-3498,4 1 6784,0-2-6784,0 0 0,7 1 0,-3 0 0,41 6 0,-22-5 0,47 6-543,-34-7 543,52 10-6317,-34-9 6317,23 9 0,-8-10-4116,19 7 4116,-14-3-1231,-21-3 0,-3 1 1231,-6 4 0,7-6 0,1-1 0,-3 4 0,46-4 0,-53 4 0,29-3 0,-34 2 0,8-3 192,-28 0-192,5 2 0,-12-1 3355,2 1-3355,-16-2 4586,-4 0-4586,-16 0 0,7 0 5305,-20 0-5305,16 0-6784,-42-4 6784,29 4 0,-56-7-491,45 2 491,-10 1 0,-2 0-755,0-1 755,-14-1 0,-1 0-1079,7 4 1079,-10-4 0,0 0 1163,4 0-1163,-26 1 0,39 1-3840,-39-4 3840,26 6 0,-1-4 0,0 0 12,9 1-12,-40 1 0,60-3 0,-35 6 0,45-2-2332,-25 3 2332,37 0 0,-5-2 2273,6 1-2273,-2-1 4284,7 2-4284,-2 0 765,12 0-765,1 0 6784,5 0-6784,6 0 0,-5 0 0,12 1 0,-9 2 0,17 1 0,-16 0 0,16 0 0,-13 1 0,10-1 0,-13-1 0,0-2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8:41.1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24575,'50'32'0,"-8"-9"0,18 10 0,4 1-9105,1-2 9105,-6-2 0,0-1 0,-3-3 0,-2-3 0,3 0 0,12 6-1641,21 7 0,0 0 1641,-18-10 0,-2 1 0,-3-1 1671,-14-6-1671,-3-2 0,-1-1 0,3 3 0,34 11 0,-47-18 0,28 10 0,-38-14 0,26 9 0,-38-12-71,13 3 71,-16-6 3314,6 2-3314,-13-4 6442,4 1-6442,-6-2 883,1-4-883,-2 1 148,-4-2-148,2 1-1696,-2 0 0,0 1 0,0 2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8:41.4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1532 1 24575,'-7'4'0,"0"0"0,1 0 0,-10 4 0,3-1 0,-3 2 0,1 0 0,-10 6 0,6-3 0,-18 14-695,11-6 695,-17 13-1097,7-7 1097,-30 25 0,26-20 0,-3 3 0,-2 1 0,-2 1 0,7-6 0,0 1 0,-9 7 0,4-3 0,0 0 0,-4 7 0,2-2 0,1-2-2064,3-3 2064,5-2 0,0 0 0,-5 1 0,-9 20 0,0 4 0,10-9 0,-6 10 0,1-1 0,14-19 0,-1 0 0,0 1 0,4-2 0,-17 14 0,29-27 0,-3-2 0,2-4 0,6 5 0,5-11 145,4 1 1,4-10 0,0-2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9:06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24575,'8'0'0,"-3"0"0,3 0 0,12 13 0,-6-8 0,9 12 0,14 7 0,-19-10 0,56 36-7296,-41-26 7296,33 15 0,-32-15 0,10 3 0,38 24-1671,-29-16 1,2 1 1670,-3-7 0,1 1 0,14 14 0,-3-3-1074,4-7 1074,6 9 0,2 2-1318,10-1 1318,-10-3 0,2 2 434,-26-14 1,-1-1-435,13 5 0,-1-2 0,-12-6 0,0 1 0,19 7 0,-3 0 0,1 0 0,-2-4 0,-3-1 0,-13-5 0,42 10 0,-45-14 0,34 14 0,-40-18 0,20 7 4121,-39-15-4121,13 1 0,-26-6 1523,11 0-1523,-17-4 0,2 0 2471,-5-2-2471,0-2 0,0 3 0,0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9:07.1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1451 0 24575,'-6'0'0,"0"0"0,0 0 0,2 2 0,-2-1 0,-2 2 0,2-2 0,-4 2 0,2 0 0,-14 4 0,7 0 0,-25 8 0,21-5-2284,-29 12 2284,22-10 0,-25 16 0,14-10 0,-34 21 0,29-19 0,-8 8 0,2-1 0,9-7 0,-46 29 0,46-27 0,-29 16 0,26-11 0,-31 12 0,36-16 0,-8 2 0,0 0 0,7-4 0,-32 18 0,24-13 0,-12 1 0,9 1 0,-13 5 0,39-21 0,-19 11-948,32-16 948,-8 3 0,6-2 0,3-4 0,1 0 0,4-2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9:50.4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8191,'13'5'0,"-5"-2"5063,7 5-5063,-6-2 2818,6 3-2818,5 6 0,1-2 0,35 22 0,-24-13-2818,47 24 2818,-37-23 0,5 2 0,1 1 2979,4 0-2979,0 0 0,0 1 0,3 2 0,-10-8 0,3 0 0,25 15 0,-25-14 0,1 0 0,24 14 0,-19-10 0,-2-2 0,6 2 0,-8-4 0,-1 0 0,-2-4 0,33 11 0,-39-13 0,44 11 0,-42-14 0,26 5 0,-33-10 0,8-2 0,-19 0 0,8-3 0,-19-1 6012,3-2-6012,-10 0 2330,0 0-2330,-4-1 0,-1-3 0,-2-1 0,0 1 0,0 2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9:50.8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1763 1 24575,'-8'1'0,"-6"4"0,-1 0 0,-1 1 0,1-1 0,3-1-8503,-3 2 8503,-7 3 1140,-8 4-1140,6-2 0,-23 11 0,21-13 0,-50 29 0,33-20 0,-8 5 0,0 2 0,1-1 0,-3 1 0,0 0-840,3 4 840,6-5 0,-1-1 0,-1 0 0,-1 3 0,0-1 0,1-3 0,-9 4 0,0 1 0,11-8 0,-43 15-4067,48-18 4067,-9-1 0,12-2 1556,-20 1-1556,20-3 0,-24 1 0,41-7 209,-13 0-209,16-2 0,-10 1 0,8-3 0,-12 3 0,16-4 0,-11 2 0,15-2 683,-12 0-683,14 0 0,-15 0 0,14 0 5279,-11 0-5279,13 0 0,-6 0 0,10 0 0,-3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9:54.0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9 353 24575,'2'4'0,"0"3"0,-2-2 0,0 5 0,0-6 0,0 2 0,0-2 0,0 2 0,0-1 0,0 1 0,0-2 0,0 7 0,0-5 0,-2 11 0,2-11 0,-4 3 0,4-5 0,-2 4 0,0-3 0,2 3 0,-2-4 0,2 0 0,0 0 0,0 0 0,2 0 0,0-2 0,2 0 0,0-2 0,2-2 0,0 0 0,6-4 0,-5 2 0,7-4 0,-8 4 0,8-6 0,-2 5 0,12-11 0,-10 8 0,15-11 0,-15 8 0,21-17 0,-8 8 0,14-15 0,-15 15 0,18-19 0,-23 24 0,29-26 0,-28 23 0,22-18 0,-25 18 0,15-14 0,-23 22 0,12-13 0,-15 15 0,7-7 0,-10 8 0,6-4 0,-8 4 0,5-2 0,-6 4 0,0-2 0,2 2 0,-4-1 0,-2 4 0,2 2 0,-8 4 0,6 1 0,-4 1 0,4-2 0,-7 5 0,5-3 0,-4 1 0,7-5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09:55.1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0 303 24575,'2'6'0,"-1"-2"0,0 2 0,-1 0 0,2 2 0,0 17 0,1-11 0,-1 11 0,-2-17 0,1 8 0,0-6 0,2 7 0,-2-10 0,3 8 0,-4-9 0,4 7 0,-4-9 0,4 4 0,-4-2 0,4 1 0,-2-1 0,0-2 0,2-2 0,-2 0 0,2-4 0,0 0 0,1-2 0,-1-2 0,0 2 0,2-6 0,-2 5 0,4-8 0,-4 6 0,6-12 0,-5 9 0,7-12 0,-6 12 0,12-19 0,-11 14 0,10-14 0,-11 13 0,10-14 0,-8 15 0,6-17 0,-6 21 0,2-14 0,-1 9 0,0-1 0,-4-1 0,8-5 0,-8 4 0,8-5 0,-9 12 0,3 0 0,-4 5 0,3-6 0,-2 6 0,0-5 0,0 6 0,0-1 0,-2 2 0,2 1 0,-4 1 0,2 0 0,-2 1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9:06.7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24575,'0'11'0,"0"2"0,0 0 0,0 3 0,0-4 0,2 10 0,-1-8 0,6 22 0,-6-17 0,3 23 0,0-17 0,-4 18 0,6-19-6784,-2 30 6784,-1-26-1424,5 41 1424,-4-41 0,4 26 0,-2-35 0,-1 13 0,0-12 0,1 0 0,-3-4 6079,5 1-6079,-6-9 2129,4 5-2129,-2-8 0,-2 3 0,2-6 0,-4 4 0,2-6 0,-2 2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0:04.0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24575,'4'0'0,"0"0"0,0 0 0,0 0 0,0 0 0,6 0 0,-5 0 0,9 0 0,-9 0 0,8 0 0,-3 0 0,7 0 0,-2 2 0,12-1 0,-9 1 0,21-2 0,-14 0-6784,23 3 6784,-16-2 0,10 2-160,6 1 160,42 0 0,-16 0-2171,-17-2 0,-1-1 2171,3-1 0,28 0 0,-33 0 0,7 0 0,1 0 0,0 0-1523,3 2 1,0 0 1522,-3-1 0,-1 1 0,2 0 2183,3 2-2183,9-3 0,-1-1 0,-12 5-1246,2-5 1,0 0 1245,-8 0 0,43 4 0,-44-3 0,36 3 1135,-42-4-1135,18 0 0,-6 0 0,-14 0 0,51 0 0,-9-4 0,-5 3-750,-27-2 0,-4-1 750,-9 3 0,42-2 0,-46 0 0,14 2 2428,-24-2-2428,43 0 0,-34-1-224,54 0 224,-52 1 0,22-1 3641,-27 4-3641,26-4 0,-27 4 1779,32 0-1779,-35 0 0,23 0 0,-23 0 0,41 0-440,-36 0 440,55 4 0,-55-4 522,36 7-522,-41-6 0,23 5 0,-23-5 0,41 6 0,-36-3 0,36 4 0,-41-4 0,17 2 191,-13-6-191,21 5 2221,-17-1-2221,22-1 543,-30 3-543,35-5 0,-32 5 0,45-5 2753,-50 5-2753,36-6 0,-46 3 0,34-3 0,-34 0 0,28 2 789,-29-1-789,20 1 0,-25-2 0,15 0 0,-19 0 801,9 0-801,-10 0 0,2 0 0,-3 0 0,1 0 0,2 0 0,-4-2 0,6 2 0,-8-2 0,3 2 0,-4 0 0,-2-2 0,2 2 0,-2-2 0,0 0 0,2 2 0,-5-4 0,0 4 0,-5-2 0,2 2 0,-2 0 0,-2 0 0,3 0 0,-3 0 0,-1 0 0,1 0 0,-14 0 0,8 0 0,-9 0 0,8 0 0,-7 0 0,-1 0 0,-43 0 0,27 0 0,-15 0 0,42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0:04.8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 24575,'4'0'0,"-2"-2"0,2 1 0,-2-1 0,2 2 0,1-1 0,2 0 0,-2-1 0,3 2 0,-2-1 0,4 0 0,-1-1 0,12 1 0,-11 0 0,11-2 0,-9 2 0,14-1 0,-7 2 0,14-2 0,-16 2 0,11-3 0,2 3 0,15 0 0,-6 0 0,16 0 0,-22 0 0,34-3 0,-32 2-2949,46-2 2949,-46 3 0,39 0 0,-41 0 0,15 0 0,0 0 0,11 0 0,-5 0 0,14 3 0,-36-2 0,30 2 0,-35-3 0,22 0 0,-32 0 0,13 0 0,-16 0 0,6 0 0,-13 0 0,1 0 0,-4 0 0,-4 0 0,-2 0 2949,-2 0-2949,-2 0 0,2 0 0,0 0 0,0 0 0,2 0 0,0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1:54.5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3245 1 24575,'-4'2'0,"0"2"0,0-4 0,-2 4 0,2-4 0,-2 4 0,2-4 0,0 2 0,0 0 0,0-2 0,-2 2 0,1-2 0,-2 2 0,2-2 0,-2 4 0,2-3 0,-4 2 0,2-2 0,-3 0 0,2-1 0,-4 2 0,3-1 0,-4 1 0,6-1 0,-9 0 0,7 2 0,-6-2 0,7 1 0,-11 0 0,5-2 0,-13 2 0,11-2 0,-17 2 0,14-1 0,-23 1 0,23-2-653,-28 0 653,21 0 0,-21 0 0,-15 0 0,-25 0-3491,10 0 3491,23 0 0,4 0 0,1 0 0,-9-2 0,0 0-5412,3 1 5412,-42-2 0,47 3-1809,-8 0 0,-2 0 1809,-11 0-1130,2 0 0,1 0 1130,8 0-376,1 0 1,0 0 375,-1 0 474,1 0 0,1 0-474,10 0 0,-10 0 0,0 0 0,3 0 0,0 0 0,0 0 0,2 0 0,3-2 0,0 0 0,-8 1 0,-41-3 0,53 4 0,-34 0 0,33-3 0,-21 2 2494,24-3-2494,-25 4 0,28 0 0,-27 0 3833,41 0-3833,-21 0 0,29 0 4931,-19 0-4931,23 0 0,-14 0 0,19 0 3709,-10 0-3709,10 0 270,-3 0-270,7 0 0,-2 0 0,4 0 0,0 0 0,2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1:55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24575,'2'2'0,"2"0"0,1 0 0,1-2 0,-2 2 0,2 0 0,-2-2 0,6 4 0,-3-4 0,6 4 0,-4-2 0,17 3 0,-11 0 0,12-3 0,-12 1 0,15-1 0,-11 1 0,36 3 0,-33-3 0,38 0 0,-34 1 0,36-3 0,-29 2 0,29 0-540,-30-2 540,17 2 0,-18-3-6605,18 2 6605,-22-1-896,22 1 896,-34-2 0,14 3 0,-16-3 337,3 2-337,-5-2 0,0 0 0,-7 0 6328,-1 0-6328,-4-1 1376,1-2-1376,0 1 0,3 0 0,-1 2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1:56.8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518 44 24575,'4'2'0,"0"-2"0,0 2 0,0 0 0,2-2 0,-2 2 0,2 0 0,5-2 0,-5 2 0,11 0 0,-10-2 0,6 2 0,0-2 0,-4 0 0,2 0 0,2 0 0,-3 0 0,9 0 0,-10 0 0,8 0 0,-7-2 0,11 0 0,-13 0 0,8 0 0,-9 0 0,3 2 0,0-4 0,-2 4 0,-1-4 0,-2 4 0,-6-4 0,2 2 0,-5 0 0,0-2 0,-2 4 0,-4-2 0,3 0 0,-6 2 0,6-2 0,-23 0 0,18 2 0,-17-2 0,13 2 0,-14 0 0,7 0 0,-19 0 0,23 0 0,-35-3 0,26 2-6784,-21-2 6784,20 3-1290,-19-4 1290,14 4 0,-22-4 0,32 4 0,-25 0 0,29-2 0,-26 2 0,28-3 0,-12 3 0,17 0 0,-8 0 0,12 0 6145,-5 0-6145,8 0 1929,0 0-1929,5 0 0,5 0 0,1 0 0,3 0 0,-4 0 0,0 0 0,2 0 0,0 0 0,6 0 0,-5 0 0,6 0 0,-8 0 0,10 0 0,-8 0 0,11 0 0,-9 0 0,13 0 0,-12 0 0,13 0 0,-14 0 0,10 0 0,-6 0 0,5 0 0,-6 2 0,3-1 0,-7 0 0,6-1 0,-9 0 0,3 0 0,-2 0 0,2 0 0,-1 0 0,-2 0 0,-3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2:10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12 24575,'-4'0'0,"4"0"0,2 0 0,5 0 0,1 0 0,-4-2 0,4 2 0,-6-2 0,6 2 0,-3-2 0,2 2 0,-2-2 0,3 2 0,-4 0 0,4 0 0,-4 0 0,6 0 0,-5 0 0,3-2 0,-4 2 0,2-2 0,-2 2 0,8 0 0,-7 0 0,6 0 0,-4 0 0,5 0 0,-5 0 0,10 0 0,-11 0 0,7 0 0,-5 0 0,8 0 0,-4 0 0,7 0 0,-10 2 0,6-2 0,-5 2 0,12-2 0,-11 0 0,14 0 0,-15 2 0,19-1 0,-14 0 0,15-1 0,-14 3 0,14-3 0,-12 3 0,15-3 0,-16 0 0,20 2 0,-18-2 0,10 3 0,-13-3 0,19 0 0,-15 0 0,36 0 0,-30 0 0,31 0 0,-25 0-4189,18 3 4189,-26-2-2357,30 2 2357,-26-3 0,15 0 0,-21 0-1378,26 0 1378,-25 0 0,38 0 0,-42 0-764,29 0 764,-27 0 2693,27 0-2693,-29 0 0,22 0 0,-22 0 0,22 0 0,-22 0 0,29 0 0,-28 0 0,36 0 0,-30 0 0,24 2 0,-26-1 0,18 1 0,-24-2 0,37 0 0,-32 0 2451,25 0-2451,-31 0 0,4 0 0,8 0 0,-11 0 1857,37 0-1857,-14 0 0,6 0 0,14 3 0,-39-3 0,45 2 0,-46-2 26,27 4-26,-31-4 0,17 4 440,-2-2-440,19-1 0,-18 1-1971,16-2 1971,-25 3-1421,26-2 1421,-24 2 0,23 0 0,-25-3 0,6 2 1005,-8-2-1005,26 0 0,-24 0 0,31 3 0,-25-3 0,2 3 0,-2-3 0,13 0 0,-23 2 1924,15-1-1924,-19 1 0,19-2 0,-14 0 0,27 0 0,-29 0-5100,29 0 5100,-22 0-1653,31 0 1653,-25 0 0,18 0 0,-19 0 0,17-3-207,-16 2 207,36-2 0,-33 3 0,39 0-1652,-41 0 1652,21 0 0,-5 0 0,-9 3 0,51-2 0,-13 5 0,15-1 0,2-1 0,-42 4 0,1-5 0,2-1 0,5 3 0,1-3 0,0-1 0,0 4 0,24-4 1637,-29 7-1637,11-7 0,-11 3 0,5 0 0,-1-3 0,3 3 0,-3-1 0,2-2 0,21 0 0,-6 4 0,-1-1 0,0-3 0,-12 4 0,1-1 0,11-3 0,3 3 0,1 1 0,4-4 0,-3 3 0,4 1 0,-31-2 0,-1 0-1416,18 1 1,0 1 1415,-15-2 0,0 0 0,10 1 0,-2 0-709,18-3 709,10 3 0,0 1-537,-2 0 537,0-2 0,-1 0 0,-15 6 0,-3-8 0,-1-1 0,5 4 0,-19-4 0,-3 0 0,2 0 0,-4 0 0,1 0 0,15 0 0,-5 0 0,-2 0 0,-7 0 0,-1 0 0,-1 0 0,0 0 0,40 0 0,-52 0 0,8 0 2003,-19 0-2003,0 0 0,19-3 0,-14 2 4829,23-4-4829,-22 2 0,-6-1 0,4 0 0,-23 1 0,13 0 0,-14 2 1524,4-2-1524,-6 2 3909,5-2-3909,-7 2 471,6-2-471,-6 1 0,5-1 0,-6 0 0,2 2 0,-2-1 0,-2 1 0,2 0 0,0-1 0,1 2 0,1 0 0,-2-1 0,0 0 0,0-1 0,4 2 0,-3 0 0,4 0 0,-4 0 0,6 0 0,-4 0 0,7 0 0,-5 0 0,6 0 0,-5-1 0,7 0 0,-8-1 0,10 2 0,-9-1 0,16 0 0,-15-1 0,11 1 0,-9 0 0,3-2 0,-4 2 0,7-3 0,-9 3 0,16-3 0,-12 4 0,19-4 0,-18 2 0,14-1 0,-16 1 0,14 0 0,-10-1 0,9 1 0,-12-2 0,8 2 0,-9 0 0,10-2 0,-10 4 0,6-4 0,-10 4 0,9-4 0,-9 4 0,5-4 0,-6 4 0,2-4 0,-3 2 0,4-2 0,-6 1 0,3 0 0,-4 2 0,0 0 0,-1-1 0,0 1 0,-1-2 0,1 1 0,-1-1 0,-2 2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2:12.5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2449 0 24575,'-4'3'0,"0"0"0,-2-2 0,3 2 0,-4 0 0,5-1 0,-6 2 0,2-2 0,-2 2 0,0 0 0,-6 2 0,6-3 0,-8 3 0,11-4 0,-20 4 0,12-1 0,-17 2 0,10-2 0,-7 3 0,6-5 0,-8 4 0,6-3 0,-22 1 0,13 2-2795,-12-3 2795,21-1-1935,-30 0 1935,24-2 0,-44 6 0,39-6 0,-32 3 0,32-4 0,-45 0 0,42 0 0,-42 0 0,45 3 0,-26-2 0,28 2-5217,-36 0 5217,33-2-957,-39 2 957,40-3-2160,-27 3 2160,29-2 0,-36 6 840,39-7-840,-44 6 0,51-5 0,-22 1 4090,27-2-4090,-5 0 0,5 0 0,-2 0 0,3 2 0,1-2 0,3 2 1234,1-2-1234,4 0 6726,-3 0-6726,6 0 174,-2 0-174,2 0 0,0 0 0,0 0 0,-4 0 0,4 0 0,-8-2 0,6 0 0,-10-2 0,9 2 0,-13-2 0,12 4 0,-11-4 0,10 4 0,-16-4 0,13 2 0,-20-3 0,18 3 0,-21-3 0,16 5 0,-36-7 0,27 6 0,-15-6 0,21 6 0,-13-6 0,15 5 0,-25-5 0,20 7 0,-8-5 0,12 5 0,-4-2 0,8 0 0,2 1 0,1 0 0,0-1 0,6 1 0,-5 0 0,9 1 0,0 0 0,0 0 0,0 1 0,2 0 0,0 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2:33.4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3541 798 8191,'9'-2'0,"2"0"5063,1 0-5063,20 0 2818,-9-5-2818,48 1 0,-16-2 0,2-1-928,40-1 928,-18-1 0,-1 0 0,5 5 0,-31-1 0,3 0 0,11 2 0,0 0-1159,-14 1 1,3 1 1158,36-7 0,13 1 0,-31 5 0,5 1 0,2 0 0,-6 0-965,1-1 1,-5 0 0,8 0 964,13 0 0,12 0 0,-3 0 0,-12 0-362,0 1 1,-3 0 361,11 0 0,9-1 0,-8-1 48,-5 0 1,4-1-49,-22 3 0,11 1 0,3 0 0,-2-1 0,-10 1-268,-1-2 1,-7 0 0,8 0 267,4 1 0,12 1 0,3-1 0,-4 1 0,-11 0 0,-8 0 0,-9 0 0,10 0 0,12-1 0,14-1 0,5 1 0,-4-1 0,-11 2-80,-5-1 1,-8 0 0,9 1 79,7-2 0,11 1 0,5-1 0,-5 1 0,-13-1-26,-10 0 1,-9 0-1,9 0 26,-5 1 0,11 0 0,5 0 0,1 1 0,-5-1 0,-10 0 0,13-2 0,-10 1 0,11-1 0,-13 2 0,10-1 0,5-1 0,-1 1 0,-5 1 0,-10-1 0,8 2 0,-11-1 0,11 0 0,-6 0 0,10-2 0,5 0 0,1 0 0,-4 0 0,-11 1 0,16 1 0,-9 0 0,6 0 0,-13-1 0,6-1 0,3 0 0,-1 0 0,-5 1 0,2 1 0,-4 0 0,-1 0 0,1 0 0,6-1 0,-1-1 0,2 1 0,-1 0 0,-2 0 0,-1 1 0,2 0 0,6-1 0,-10 1 0,7-1 0,2 0 0,0 0 0,-6 0 0,-8 0 0,13 0 0,-10-1 0,11 1 0,-4 0 0,14 0 0,6 1 0,0-1 0,-8 0 0,-13 0 0,1 0 0,-13-1 0,10 1 0,2 0 0,11 1 0,4 0 0,-5-1 0,-12 1 0,-11-1 0,-9 0 0,5 0 0,14 0 0,9-1 0,-1 1 0,-9 0 136,13-3 0,1 1-136,-5 0 0,13 1 0,-1-1 0,-12 1 0,6-2 0,-1 1 0,-12 1 0,9 1 0,2 0 0,-9 0 0,-10 0 0,-5 0 0,2 0 0,18-1 0,3-1 0,-5 1 114,-19 2 1,-4 1-1,4-1-114,24-3 0,5-2 0,-10 3-61,-18 3 1,0 1 60,12-3 0,9-2 0,-11 1 0,-22 5 0,-3-1 0,35-3 0,-1-1 0,-37 2 0,0 0 0,44-2 0,0 0 0,3-1 0,-3 1 0,4 1 0,-29-1 0,-5 1 0,-2 1 0,-3 0 0,-8-1 0,-4 0 1107,18 2-1107,-37 1 1795,30-1-1795,-47 2 3293,11-2-3293,-17 1 5342,9 0-5342,-12 1 3300,4-2-3300,-4 1 1053,2 0-1053,-2 1 0,1 0 0,-2 0 0,0 0 0,-2-2 0,1 1 0,0 0 0,1 1 0,0 0 0,0 0 0,0 0 0,5 0 0,-4 0 0,5 0 0,-4-2 0,-2 1 0,6 0 0,-4 1 0,8 0 0,2 0 0,7 0 0,-2 2 0,27-1 0,6 7-874,7-6 874,-12 5 0,1 0-2622,8-5 2622,-3 6 0,2 0 0,4-6 0,9 6 0,2 0 0,5-1 0,0 0 0,1 0-2610,5 3 2610,7-2 0,1-1-1593,-41-3 0,1-1 1593,15 2 0,8 0 0,-9-1 0,30 2 0,-26-3 0,9 1 0,-8 0-1686,-14 1 0,-2 0 1686,32-1 0,-2-2 0,11 3-892,-11 0 1,2-1 891,-33-2 0,4-1-422,22 3 0,11 2 1,-11-2 421,-27-3 0,-2-1-336,47 5 0,-1-1 336,-6-3 0,-2 2 0,-1-1 0,-1-2 0,-4 2 0,-4 0 0,-14-1 90,1 1 1,-1 0-91,-9-2 1443,35 4-1443,-60-3 0,5 2 2527,-1 0-2527,-14-3 4086,2 3-4086,-17-2 5329,-5 0-5329,-3 3 2084,-8-2-2084,0 2 0,-24 5 0,9-2 0,-52 9-6050,-9-6 6050,37-3 0,-2 0 0,-1-2 0,-7 0-1513,-20 0 1,-11 1 0,7-1 1512,11 1 0,-4 0-759,-3-2 1,-14 0-1,0 0 1,13 0 758,5 2 0,-1 0-508,-5-2 1,-13 0 0,0 0 0,9 0 507,-10 3 0,-1-1 0,9 0 0,-12-1 0,0 1 0,11-1 0,-5 1 0,0 2 0,5 0 0,-13 2 0,0 1 0,11-3 0,17-2 0,7-1 0,-5 1 0,-3 2 0,-4 0 0,-2 1 0,5-1 0,-7 0 0,3-1 0,0 0 0,-5 1 0,0 1 0,-1-1 0,3 0 0,0 0 0,-6 1 0,-2-1 0,-6 1 0,0-1 0,11-1 0,-13 1 0,1-1 0,15-1 0,-10 1 0,1 0 0,7 0 0,7-1 0,7 0 0,-1 0 0,-1-2 0,0 0 0,1 0 439,-20 4 0,-1-1-439,19-2 0,-3-2 0,7 0 235,0 1 1,-1 0-236,-7 1 0,-7 0 0,10-1 0,21-3 0,3-1 0,-38 5 0,3-1 0,3-3 0,9 1 0,5 0 0,25-2 0,-19 0 0,50 0 2697,-2 0-2697,13 0 4033,2 0-4033,5 0 2818,1 0-2818,15 0 0,-1 0 0,40 0 4342,-19 0-4342,21 0 0,4 0-2520,12 0 2520,5 0 0,3 0-2989,12 0 2989,-28 1 0,11 1 0,-8 0-1618,-10 1 1,1 0 1617,6 0 0,12 0 0,0-1 0,-11 1-1331,-2 0 1,-2 0 1330,21 1 0,11 0 0,-12-2 0,-23-1 0,-3-1 0,12 2 0,7-1 0,-7 1 0,-11 1 0,-1-1 0,10-1 0,7-1 0,-7 1 0,-9 1 0,-1 0 0,7-1 0,6-1 0,-2-1 0,12 1 0,3 0-611,-2 2 0,7 0 1,-7-1 610,3 0 0,0 0 0,-6 0 0,4 0 0,-12 1 55,-22 1 0,-1-1-55,18-1 0,10-1 0,-10 0 0,-17 3 0,-1-1 0,46-2 0,-1 0 71,-12 0-71,-18 2 0,-1 0 0,4-1 0,-9 2 0,-2-1 0,-7-2 0,29 0 2361,-52 0-2361,1 0 0,-14 0 4280,-10 0-4280,-14 0 0,-3 0 2513,-7 0-2513,-53 0 0,30 0-1056,-21-2 1,-3-1 1055,1 2 0,-26-3 0,-4-1-1761,44 5 1,-1-1 1760,-20-1 0,-11-2 0,8 1 0,13-1 0,0 2 0,-12 0 0,-9 0 0,7-1-1624,4-2 1,-1 0 1623,-11 3 0,-10 1 0,7-2-1013,6-2 1,-5-2 1012,9 4 0,-15 0 0,-6-1 0,4 1 0,11 0 0,6-2 0,8 1 0,-10 0 0,-6 1 0,-12 0 0,-5 1 0,6 0 0,13 0-149,-17-1 1,4 1 148,19 0 0,-8 1 0,0 0 0,9 0 0,-20 0 0,2 0 0,18 0 0,-7 0 0,1-1 0,7 1-68,-17 1 0,1 0 68,-5 1 0,-9 1 0,9 0 50,10 1 1,-2 1-51,-1 0 0,-15 2 0,0 0 0,13-1 0,-1 2 0,3 0 0,17-3 0,-7 0 0,1 0 0,7 1 0,-16 3 0,10-2 515,20-4 1,-2-1-516,-11 3 0,-8 2 0,7-2 0,4-1 0,2 0 566,-12 0 1,4 0-567,-14 1 0,20-4 0,20 0 2924,0 0-2924,20 0 4599,23 0-4599,3 0 2780,6 0-2780,4 0 3816,1 0-3816,15 0 0,25 0-6784,28 0 6784,3 0 0,-21 0 0,5 0-1373,0 0 0,3 0 1373,18 2 0,3 1-1274,-13-3 0,3 1 1274,7 2 0,6 1 0,-7-1-1217,-11-2 0,3-1 1217,4 2 0,15 1 0,0-1 0,-13 1 0,1 0 0,-2 0 0,-8-1 0,9-1 0,2 1 0,-7 0 0,-2 1 0,-4 1 0,1-1 0,2-2 0,1-1 0,-1 0-326,-4 2 1,-2 0 0,-3-1 325,10-1 0,-3 0-321,-4 3 1,6-1 320,13-1 0,11-1 0,-7 1-128,-2 1 1,2 1 127,-13-2 0,9-1 0,2-1 0,-8 1 0,-4-2 0,-5 0 0,3 1 0,17 0 0,3 1 0,-4-1 0,-16 0 0,-4-1 0,-1 0 0,28 0 0,-6-1 143,-28 3 1,-1-1-144,25-4 0,1 0 0,-26 5 0,3-1 0,4-2 0,7-1 0,-8 1 0,-11 2 0,-2 1 0,18-2 0,1-1 0,-10 1 0,-5 0 139,31-4-139,-39 3 0,0 0 1534,46-1-1534,-39 4 2407,20-2-2407,-59 1 4192,-11-1-4192,-13 0 0,-16 2 0,2-2-389,-36-2 389,8 3 0,-48-3-281,17 0 281,-15-1 0,-5-1-1728,39 3 0,-2-1 1728,-15-2 0,-9-2 0,7 3 0,14 4 0,-4 0 0,-9-4 0,-15-2 0,-2 0 0,12 1-1413,-2 1 1,-2 1 1412,2-1 0,-12 0 0,0-1 0,15 1 386,9-1 0,3 1-386,-8 2 0,-8 2 0,8-1-518,10-4 1,-1 2 517,-20 3 0,-11 1 0,12-1 0,20-3 0,1-1 0,-13 4 0,-8 1 0,10 0 0,22-3 0,1 1 0,-46-1 0,1 2 0,-2-1 0,16-2 0,4 0 0,12 3 0,-27-3 0,47 1 0,-23 2 2205,47-2-2205,-13 1 0,33 1 0,2 0 0,5 1 0,2 0 2371,23 0-2371,17 0 0,34 0 2039,-1 0-2039,-5 3 0,8 3-1997,9-1 0,3 1 1997,-4 0 0,5 0 0,3 0 0,8 2 0,-11-3 333,-20-4 1,-1 1-334,20 2 0,9 2 0,-10-1 0,-20-5 0,-2 1 0,11 2 0,6 1 0,-6-1-1347,-10-2 0,2-1 1347,-1 2 0,13 1 0,-1 0 0,-10-1-737,6-1 1,0 0 736,-8 0 0,10 0 0,2 1 0,-8-1 0,-5-1 0,-5 0 0,1 0 0,1 0 0,0 0 0,0 0 210,28 0 1,2 0-211,-21 0 0,3 0 0,-5 0 40,1 0 0,2 0-40,-4 1 0,11 0 0,-1 1 0,-12-1 0,-3-1 0,-1 1 0,18 0 0,11 1 0,-14 0 0,-29-2 0,-2 0 0,39 2 0,-4 0 0,-19-1 0,11 4 0,-25-5 2497,-16 0-2497,-6 1 1999,-20 0-1999,-14 1 4117,-8-2-4117,-48 0 0,12-4 103,-12 3 1,-5 1-104,-15-9 0,1 8 0,-4 1 0,28-5 0,-3 0 0,-28 3 0,-14 1 0,9-2 0,9-2 0,-1-1 0,4 3 0,-10 0 0,-1 1 0,9-1-2293,-11-3 1,-3 0 2292,20 2 0,-11-1 0,-4 1 0,2-1 0,10 1-1027,-2-1 0,7 0 1,-8 0 1026,-3 0 0,-11-1 0,-3 0 0,4 0 0,10 1-687,4 1 1,9 0-1,-7-1 687,-17 0 0,-9-1 0,-1 0 0,10 0-21,14 2 1,7 0-1,-9-1 21,-9 1 0,-13-1 0,-4 0 0,4 1 0,11-1 0,4 1 0,9-1 0,-9 1 0,0 1 0,-11 1 0,-4 0 0,3-1 0,7 1 0,11-1 0,5 0 0,1 0 0,-4 1 0,-16 1 0,-5 1 0,0 1 0,5-2 0,-5 0 0,4-1 0,-5 0 0,20 1 0,-6-1 0,-1 1 0,5 0 0,8 1 0,2-1 0,9 1 0,-7-1 0,-18 0 0,-11-1 0,2 1 0,14 0 207,2 1 1,4 0-208,-4 0 0,-7 0 0,9 0 0,14 0 0,1 0 0,-15 0 0,-7 0 0,10 0 0,21 0 0,2 0 0,-14 0 0,-6 0 0,11 0 0,-5 0 0,-30 0 2234,67-2-2234,6 1 3341,19-1-3341,7 2 4996,8-2-4996,54-2-1386,-17 1 1386,42-1 0,11 0-2223,-21 3 2223,-15 1 0,10 0 0,2 1 0,1 0 0,1 1 0,-1 1-1159,-1-1 0,-1 0 1,6 0 1158,8 0 0,8 1 0,-1-1 0,-13 1-1314,3 0 1,-1 0 1313,-5-1 0,12-1 0,-1 1 0,-11 0 0,10 3 0,-4 0 0,-13-2 0,4-2 0,1 2-330,0 0 1,1 2 0,4-1 329,-2-1 0,5-1 0,1 1 0,-3 0-59,8 1 0,-3 0 0,8 0 59,-7-1 0,10-1 0,2 0 0,-5 0 0,-13 1-9,16 3 0,-2 0 9,-7-3 0,12-1 0,0 1 0,-15 0 57,-2 3 1,-1 0-58,-3-2 0,11 1 0,0-1 0,-12-1-47,5 1 0,-1 0 47,-9 1 0,9 1 0,-1-1 0,-13-1 0,-5-3 0,-5 1 0,26 5 0,-3 1 1347,9-2-1347,-1 2 0,-1 3 0,-4 0 0,-5-1 0,-9 0 0,-38-1 2531,-4 0-2531,-25-4 4005,-6-1-4005,-6-4 0,-29 11 0,6-9 2132,-63 15-2132,29-15 0,-23 5 0,-5 0 0,41-4 0,-1-1 0,-21 1 0,-10-2 0,8 1-1724,16 1 0,1-1 1724,-28-2 0,-5 0 0,3 0 0,2 0-1445,13 0 0,-3 0 1445,-4 1 0,-7 2 0,7-2-1294,4 0 0,0-1 1294,-3 2 0,-8 0 0,0-1 0,0 1 0,-1 0 0,3-1 0,12 0 0,2-1 0,-5 1 0,-6 0 0,-9 0 0,3 1 0,11-1 0,2-1 0,2 0 0,-22 0 0,-11 0 0,14 0 0,30-2 0,1-1 0,-17 2 0,-8-1 0,12-1 0,-18-7 0,15 6 0,6-1 0,23-3 0,-22-2 1436,49 4-1436,-4-2 3335,25 6-3335,2-2 3689,9 1-3689,10-1 0,-2-1 0,54 0 0,-33 2 249,16 1 0,4 0-249,4 2 0,3 3 0,3-1 0,16-1 0,-22 5 0,10 1 0,-7-1 0,-12-4 0,0 0 0,34 9 0,4 2 0,-20-10 0,0 1 0,12 8 0,0 1 0,-8-6 0,5 0 0,-2 2 0,6 2 0,-10-1 0,-16-4 0,-1 1 0,22 4 0,10 1 0,-13-1 0,-27-4 0,-3 0 0,35 7 0,-4-1 0,-17-2 0,11 1 0,-36-2 0,-6-2 0,-15 0 0,-14-2 0,-8-4 0,-16 4 0,2-1 0,-40 8 2435,-25-3-2435,17-3 0,-3 0-1769,10-2 1,-2 0 1768,-2-1 0,-5-1 0,5 1-1673,1 1 0,-3 1 1673,-9-2 0,-13 0 0,-3 1 0,11-1-1625,-13 2 1,-5 1 1624,13-3 0,-16 1 0,-5-1 0,4 1 0,14-1-392,7 1 0,11-1 0,-10 0 392,-6 0 0,-13-1 0,-3 1 0,3-1 0,12 1-272,3 0 1,10 0-1,-9 0 272,2-1 0,-9-1 0,-4 0 0,3 0 0,8 1-157,-9 1 0,7 0 0,-8 0 157,6-1 0,-10 0 0,-4-1 0,3 1 0,9-1 0,-8 0 0,8 0 0,-15 1 0,23-2 0,-11 1 0,-8-1 0,-5 1 0,0-1 0,2 1 0,7-1 0,10 0 0,-14-1 0,11 0 0,1 0 0,-13 1 0,23 0 0,-9 0 0,-6 0 0,-4 1 0,0-1 0,0 1 0,6-1 0,6 0 0,10 0 0,-14 0 0,13-1 0,1 0 0,-12 0 0,1 1 0,-9 0 0,-8-1 0,-1 1 0,2 0 0,5 0 0,10 0 0,-8 0 0,11 1 0,0-1 0,-6 1 0,6-2 0,-5 0 0,-4 0 0,0 0 0,3 0 0,4 1 0,-17 0 0,5 1 0,1-1 0,-1 1 0,19-2 0,-2 0 0,1 0 0,0 0 0,0 0 0,0 0 0,2 0 0,-1 0 0,-2 0 0,-4 0 0,-3-1 0,-6 1 0,-2 0 0,2 0 0,4 0 0,10 1 0,-15 0 0,11 1 0,-9 0 0,2-2 0,-11 0 0,-3 0 0,5 1 0,14-1 70,12 2 1,10 0 0,-8 0-71,-1-2 0,-10 0 0,-3 0 0,3 0 0,11 0 38,-28 0 0,3 0-38,15 0 0,-10 0 0,2 0 0,13 0 0,4 0 0,3 0 0,-13-1 0,-8-1 0,12 0 0,23-1 0,2 0 0,-44-1 0,7-2 0,28-3 0,-28 0 2123,61 3-2123,-6 2 0,34 3 0,2 1 3223,5 0-3223,4-2 4104,-1 1-4104,13 0 0,-9 1 0,24 0 0,-13 0 0,16 0 0,-9 3 0,8 2 0,-12 2 0,8 2 0,-19-4 6495,6 5-6495,-12-5 151,3 5-151,-9-5 0,-1 2 0,-5-2 0,-5 3 0,3-6 0,-21 11 0,7-10 0,-35 13 0,10-10-3392,-15 2 0,-4 0 3392,-19-2 0,-4 2 0,-1-2-3063,-12-5 3063,25 2 0,-13 1 0,9-1-1684,11-2 1,0-1 1683,-24 2 0,-11 0 0,10-1 0,20-1 0,0 0 0,-15 0 0,-10 0 0,7 0-1204,8 0 1,-3 0 1203,-1-2 0,-15 0 0,0-1 0,11 0 0,20 0 0,7 1 0,-10-1 0,-13-1 0,-15 0 0,-5-1 0,4 0 0,15 0-225,11 1 1,10 0-1,-8-1 225,-3 1 0,-12 0 0,-2-1 0,3 0 0,12 1-45,-23-2 1,1-1 44,24 2 0,-12-1 0,-2 0 0,2 0 0,11 1 0,3 0 0,8 1 0,-7-1 0,-20-1 0,-12-2 0,0 1 0,15 1 125,0-1 1,3 1-126,-6-1 0,-9-1 0,10 1 0,15 1 0,-1-1 0,6 1 0,-9-1 0,0 0 0,11 1 0,-4 0 0,2-1 0,-15-3 0,-8-1 0,12 1 0,27 4 0,2-1 0,-37-5 0,-1-1 0,27 5 0,4 0 0,-36-3 0,28 2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2:53.8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 24575,'4'-2'0,"1"0"0,2 2 0,2-2 0,1 2 0,8-2 0,-8 2 0,15 0 0,-11 0 0,34 0 0,-20 0-3701,46 0 3701,-33 0 0,51 0 0,-36 0 0,13 2 0,4 1-3314,4-2 3314,3 3 0,1 1-4460,4-4 4460,-27 1 0,3 0 0,1 0 0,3 1-1492,29-1 1,3 2 1491,-16 1 0,-1 0-313,15-1 0,-1-2 313,-12 1 0,-5-1 0,-14 1 0,2-1 0,1-1 0,7-1 0,3 0-225,-2 3 0,5-1 0,1 1 0,-6-1 225,-2-1 0,-4-1 0,7 1 0,11 1 0,10 1 0,-3 0 0,-13-1 81,-10-2 1,-2 1-82,10 2 0,6 1 0,-7-1 0,-9-2 0,2-1 0,18 3 0,10 1 0,-9-1 0,-15-2 0,0-1 0,-1 1 0,12 0 0,-2 1 0,-11-1 0,-4 2 0,-2-1 0,14-1 0,7-2 0,-11 2 0,-22 2 0,-1-1 0,15-1 0,9-2 0,-9 1 0,-13 0 0,-1 0 0,44 2 0,-3 1 0,-17-2 0,-24 1 0,-3 0 0,6-2-208,5 0 1,0 0 207,-3 0 436,8-1 1,-5-1-437,-32 1 1639,24-2-1639,-40 3 2867,6 0-2867,-13 0 4767,2-2-4767,-8 2 3458,1-2-3458,-5 0 1659,0 2-1659,2-4 973,-2 4-973,1-2 0,-1 0 0,2 0 0,-1-2 0,1 0 0,-1 0 0,2 0 0,0 0 0,0 0 0,0 2 0,0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3:05.5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8191,'22'37'0,"17"35"0,-14-22 0,10 19 2603,-8-15-2603,14 30 0,-12-24-388,-5-9 1,-1-3 387,-7-15 0,17 47 2265,-14-38-2265,9 33 0,-15-37 0,8 17 4056,-12-23-4056,11 24 0,-12-30 0,9 13 0,-11-26 416,2 2-416,-4-4 0,4-1 0,-5-1 6272,4-2-6272,-6-6 1547,0-2-1547,-1-3 0,0-3 0,0 4 0,0-3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9:07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27 24575,'4'-3'0,"-2"0"0,2 2 0,0-2 0,0 2 0,0-2 0,0 2 0,0-2 0,2 2 0,0-1 0,4 2 0,-3-1 0,2 0 0,1-1 0,-1 2 0,-1 0 0,7 0 0,-2-1 0,4 0 0,2 1 0,-10 1 0,9 2 0,-9-2 0,8 4 0,-8-4 0,6 5 0,-4-2 0,-1 0 0,-2 2 0,2-2 0,-5 0 0,4 2 0,-5-1 0,4 2 0,-3 2 0,0-2 0,1 4 0,-1-4 0,0 3 0,-1-2 0,1-2 0,-1 2 0,2 5 0,3 8 0,-2-4 0,7 13 0,-5-16 0,4 12 0,-5-13 0,7 16 0,-9-14 0,11 15 0,-11-17-6784,6 9 6784,-6-9 0,3 3 0,-1-1 0,0 4 0,1-7 0,-1 5 0,-4-13 6784,-2 2-6784,0-2 0,-4-1 0,0-2 0,-3-1 0,-10-3 0,9 0 0,-18-3 0,16 4 0,-21-4 0,14 2 0,-18-1 0,16 1 0,-20 1 0,18 0 0,-23 1 0,23 2 0,-23 0 0,23 0 0,-17 0 0,19 0 0,-16 0 0,15 0 0,-15 0 0,19 0 0,-15 1 0,18 2 0,-10-1 0,13 2 0,-1-4 0,4 4 0,-1-2 0,1 4 0,-1 0 0,4 1 0,0 0 0,2-2 0,0 3 0,0-4 0,2 4 0,-2-5 0,2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3:06.0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1 159 24575,'2'-7'0,"2"0"0,-1-1 0,2 2 0,-3 2 0,4-5 0,-1 3 0,1-3 0,-2 1 0,5-2 0,-3 1 0,7-4 0,-6 8 0,8-6 0,-5 6 0,10-5 0,-10 6 0,12-4 0,-2 3 0,14-3 0,-8 5 0,2 0 0,13 3 0,-13 0-1673,21 0 1673,-20 3 0,0-2 0,19 9 0,-9-5 0,29 10 0,-28-6 0,32 10 0,-36-9 0,55 19 0,-47-13 0,43 13 0,-47-12 0,39 15 0,-42-14 0,30 15 0,-36-17 0,6 6 0,-14-9 0,13 15 0,-17-14 0,12 16 0,-19-19 0,4 8 0,-9-10 0,2 11 0,-4-10 0,-1 7 0,-2-9 0,-2 2 0,0-1 1673,-2-3-1673,-2 2 0,-2-2 0,-8 4 0,-6 1 0,1-4 0,-18 6 0,18-9 0,-10 6 0,8-7 0,4 1 0,-5-1 0,7 0 0,-18 6 0,13-5 0,-16 7 0,19-4 0,-2 2 0,6-3 0,-4 4 0,11-7 0,-3 2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3:06.4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8191,'14'55'0,"3"-5"0,8 42 0,-8-33 873,11 28-873,-18-38 0,7-1 0,0 15 1627,-3-16-1627,9 31 0,-10-43 0,9 32 0,-10-41 3268,7 22-3268,-6-18 4885,1-2-4885,-1-2 0,-9-17 4332,2 3-4332,-2-8 1399,-2-2-1399,0-6 0,-4-2 0,2-2 0,-4 0 0,-1-7 0,2 9 0,-1-5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3:06.8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 8191,'9'-2'0,"6"-2"1808,-2 4-1808,4-2 3033,-3 2-3033,6 0 0,3 0 0,14 0 0,-7 0 0,32 0 0,-27 3 430,39 2-430,-41 2 0,40 1 0,-32 0 0,8 0 0,1 0 0,-5 2 0,13 2 0,0-1 1826,-12-1-1826,47 10-1072,-47-11 1072,22 6 0,-16 0-2175,12 1 2175,-25 0 0,1-5 3072,-16-1-3072,-1-4 0,7 7 0,-16-8 466,15 9-466,-11-4 0,2 0 1216,-1 5-1216,-10-10 0,3 9 0,-5-8 6291,4 10-6291,-6-8 1489,7 5-1489,-5 0 0,6 11 0,-5-6 0,8 15 0,-10-19 0,8 19 0,-7-15 0,2 8 0,-4-11 0,0 1 0,-2-1 0,1 5 0,-1-4 0,-1 7 0,1-10 0,-3 9 0,2-9 0,-1 14 0,1-13 0,-4 8 0,0-13 0,-6 9 0,2-9 0,-6 7 0,3-10 0,-7 7 0,-4-5 0,-8 4 0,4-4 0,-30 4 0,25-5 0,-39 4 0,36-4 0,-29 1-658,27 0 658,-27-1 0,34-3 0,-32 2 0,37-3 0,-39 1 0,40-1 0,-21-3 0,25 0 0,-9 0 0,13 0 0,-7-2 0,12 1 0,-5 0 0,10 1 0,0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3:07.3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8191,'6'24'0,"-1"-2"415,4 13-415,-2-9-143,10 47 143,-7-30 0,5 25 199,0 19-199,-5-34 0,0-2 0,-1-2 0,-4-9 0,8 39 1617,-8-42-1617,6 31 0,-5-44 0,2 24 0,-2-27 0,1 15 0,-2-21 0,-1 0 0,1-3 3063,0-1-3063,0-4 3769,1 1-3769,-2-6 6447,0-2-6447,0-2 1017,-2-2-1017,2-4 0,-4 2 0,2-4 0,-2-5 0,2 2 0,-1 1 0,1 5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3:07.7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21 8191,'11'-2'0,"2"-1"4141,16-5-4141,-10 5 0,10-2 0,-13 5 0,6 0 0,-5 0 0,25 3 0,-16 1 0,24 4 0,-25 2 0,16 5 0,-17-2 0,22 14 0,-21-12 0,27 20 0,-28-16-1711,52 37 1711,-45-27 0,43 31 2045,-49-35-2045,28 22 0,-27-22 3343,14 13-3343,-24-22 219,8 11-219,-15-16 0,7 8 6010,-10-8-6010,0-3 241,0 5-241,-4-6 1394,0 5-1394,-2-4 702,-2 2-702,0-2 0,-4 1 0,0-3 0,-4 3 0,-3 0 0,-11 7 0,-9 1 0,4-4-6784,-14 2 6784,19-5-3265,-26 5 3265,18-3-210,-11 0 210,20-6 0,-4 1 0,4 0 0,0-1 0,-5 1 0,-21 6 0,20-7 0,-50 10 0,50-14 0,-33 6 0,32-7 0,-20 1 0,17 1 0,-3-2 0,14 3 0,-4-2 0,8 1 0,-12 1 0,18-1 0,-8 1 0,14-2 5062,-7 0-5062,8 0 0,1-2 0,2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3:08.4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 8664,'0'4'0,"0"5"5104,0-1-5104,0 3 2748,0 1-2748,0 14 0,0-7 0,0 10 0,0-13 1654,0 5-1654,0-4 0,-2 5 0,1 13 0,-1-8 0,2 29 0,0-29 0,0 21 0,0-29 6405,0 9-6405,0-12 0,2 13 0,1-10 0,2 11 0,-2-17 0,2 6 0,-4-11 0,5 9 0,-4-12 0,2 6 0,0-8 0,0 5 0,-2-6 0,2 0 0,-3 0 0,0-2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3:08.8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 24575,'12'-3'0,"-5"0"0,14 2 0,-8 0 0,6 1 0,41 0 0,-21 0-8503,55 0 8503,-47 0 0,7 0 0,2 0 0,5 0-1409,4 0 0,0 0 1409,-2 0-1517,11 1 0,0 2 1517,-3 2-1015,3 0 1,0 0 1014,-5 4 1143,25-3-1143,0 7 0,-32-8 0,1 0 0,-13 2 0,0 1 0,20 1 0,-4-1 1841,-10 2-1841,41 11 0,-54-11 0,42 16 0,-50-13 0,17 6 3507,-29-6-3507,-5 0 1791,-8-4-1791,-4 4 0,-4-8 6131,-2 3-6131,0-2 0,0-2 1971,0 4-1971,0-2 0,-2 3 0,0 2 0,-4 2 0,-3 10 0,0-8 0,-5 7 0,4-9 0,-13 8 0,12-8 0,-18 9 0,15-11 0,-23 13 0,18-11 0,-23 10 0,23-12 0,-22 6 0,16-7 0,-30 7 0,27-9 0,-45 8 0,49-10 0,-42 1 0,40-2 0,-28-4 0,21 2 0,-28-3 0,27 0 0,-34-2-679,34-2 679,-28-2 0,36 2 0,-34-2 0,32 2 0,-28-3 0,32 2 0,-12 0 0,19 4 0,-19-1 0,17 0 0,-21-1 0,26 0 0,-15 1 0,23 2 0,-5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3:10.0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24575,'0'10'0,"0"-3"0,0 3 0,0 5 0,0-7 0,0 8 0,0-10 0,0 9 0,0-7 0,0 12 0,0-11 0,0 6 0,2-3 0,-1 8 0,1-6 0,0 8 0,-2-12 0,6 16 0,-5-16 0,4 16 0,-3-16 0,2 9 0,1-7 0,1 11 0,-2-9 0,4 16 0,-5-20 0,5 13 0,-5-14 0,4 10 0,-4-9 0,3 9 0,-4-13 0,0 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3:10.4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8191,'4'0'0,"2"0"5063,0 0-5063,13 0 0,-5 0 0,9 0 0,-8 0 0,1 0 2818,0 2-2818,25 1 0,-13 3-2818,46 3 2818,-33 0 0,47 6 3912,-45-7-3912,37 3 0,-47-3 0,34-1 0,-28 1 0,42 4 0,-38-4 0,43 6 0,-56-9 0,30 4 0,-35-8 0,15 4 0,-16-2-259,6 0 259,-17-1 0,8 0 0,-12-2 6346,8 2-6346,-9-2 915,5 2-915,-8-2-1595,3 2 1,-6-2 0,0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3:11.1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1655 1 24575,'-2'6'0,"0"2"0,0-3 0,2 0 0,-2 0 0,0 1 0,0 7 0,-1-3 0,1 8 0,0-6-6784,-4 17 6784,2-11-1664,-10 37 1664,9-33 0,-10 51 0,8-44 0,-6 45 0,5-34 0,-2 17 0,2-20 0,2 6 0,2-13-3985,0 7 3985,3-8-457,-4 9 457,3-16 3335,-1 13-3335,2-20 1510,-1 6-1510,1-9 6160,0-2-6160,1-4 1119,0 2-1119,0-3 766,-2 4-766,1-4 0,-2 5 0,1-6 0,-4 4 0,3-4 0,-4 2 0,4-3 0,-4 0 0,2-2 0,-4 2 0,4-2 0,-10 1 0,7-2 0,-16 0 0,10 0 0,-12 0 0,4 0 0,-12-3 0,4 0-6784,-19-4 6784,11 0 0,-43-12-1157,25 8 1157,-3-5 0,-1 0 0,-4 4 0,7-2 0,2 0 0,-6 2 0,2-2 0,0-1 0,-1 0-1570,4 2 1,2 0 1569,7 0 0,-33-3 0,39 8 0,-50-8-435,52 8 435,-40-7 0,60 10 0,-7-1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5:37.0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78 24575,'-2'10'0,"2"-5"0,-2 5 0,2-4 0,-7 27 0,5-18 0,-7 21 0,7-21 0,0-5 0,-2 8 0,4-10 0,-2 6 0,2-7 0,0 8 0,0-9 0,0 5 0,0-6 0,2 2 0,-2-2 0,4-1 0,-2-2 0,4-2 0,-3-2 0,4 0 0,-3-2 0,3 0 0,1 0 0,2-4 0,-3 3 0,10-6 0,-10 4 0,11-4 0,-9 4 0,13-9 0,-11 11 0,15-14 0,-13 11 0,10-8 0,-7 5 0,14-7 0,-12 7 0,12-7 0,-14 7 0,14-8 0,-15 10 0,17-9 0,-21 11 0,14-6 0,-15 6 0,8-3 0,-8 4 0,1-2 0,-3 4 0,0-3 0,-4 6 0,2-5 0,-4 4 0,2 0 0,-4 0 0,2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9:05.6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1 24575,'0'8'0,"0"2"0,0 8 0,3 43 0,1-25-760,0 37 760,3 7-1014,-6-21 1014,1 9 0,-1 1-4888,-1-2 4888,0 26 0,0-39 0,-3-1 0,-1 0 0,-2 11 0,-2-1 0,-1-2 0,1-20 0,-8 44-271,8-48 271,-2 24 389,3-31-389,2 1 0,1-11 0,2 4 0,2-15 895,0 6-895,0-8 1311,0 1 1,0-6 0,0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3:11.9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186 1112 24575,'-4'-2'0,"0"2"0,1-4 0,0 2 0,1 0 0,-4-2 0,3 2 0,-4-2 0,4 0 0,-2 0 0,1 0 0,-2-4 0,3 2 0,-2-3 0,2 2 0,1 1 0,-1-3 0,2 1 0,-3-3 0,-1-12 0,2 5 0,-6-21 0,7 21 0,-9-36 0,7 26 0,-6-34 0,3 30 0,-4-47-1040,6 41 1040,-6-47 0,7 45 0,-5-47 0,5 37 0,0-36 0,0 40 0,3-29 0,-2 34 0,-1-20 0,4 36 0,-4 4 0,4 14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3:13.6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535 1 8191,'-2'2'0,"-2"0"5063,2 2-5063,-4 2 0,2-2 2818,-2 2-2818,0-2 0,-11 8 0,8-6 0,-17 9 0,15-10 0,-9 5 0,5-5 0,-12 6 0,9-5 0,-11 5 0,12-5 0,-15 6 0,13-8 0,-17 7 0,22-8 0,-22 7 0,21-5 0,-18 2 0,20-2 1719,-13 1-1719,16-3 6784,-13 2-6784,14-4 0,-6 2 0,8-1 0,-4 1 0,6 0 0,-1-2 0,2 1 0,2-1 0,2 2 0,2-1 0,1 0 0,-2-2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3:44.4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24575,'5'3'0,"2"0"0,2-2 0,0 0 0,-4-1 0,4 2 0,-2-1 0,10 2 0,-7-2 0,10 1 0,-11-2 0,16 2 0,-10-1 0,15 1 0,-14-2 0,23 2 0,-18-1 0,34 1 0,-35 0 0,29-1 0,-31 1 0,24 1 0,-24-3 0,30 2 0,-27 1 0,18-3 0,-23 3 0,14-2 0,-15 0 0,11 1 0,-19-2 0,4 0 0,-4 0 0,3 2 0,-7-4 0,0 4 0,-7-4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3:46.1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0 166 24575,'4'4'0,"2"2"0,-1-3 0,1 2 0,-2-3 0,0 1 0,0-2 0,14 3 0,-8-3 0,24 3 0,-13-4-553,6 0 553,1 0 0,-5 0 0,25-4 0,10-1-1258,27-7 1258,-24 3 0,0 0-3272,32-6 3272,-20 3 0,-2 2-4815,12-2 4815,-31 5 0,3 0 0,5-1 0,6 1-1169,8 1 1,8 1 0,-4-1 1168,7-2 0,3 0-675,4 2 0,9 1 0,-13 0 675,-25-1 0,0 1-319,19 2 1,11 2-1,-10-1 319,-12 0 0,0-1 0,16 1 0,10 1 0,-12-1 0,-23 2 0,-1-1 0,10 0 0,7-1 0,-7 0 0,-8 2 0,-3 0 273,24 0 0,3 0-273,-8 0 0,2 0 0,-11 0 0,3 0 0,-2 0 0,18 0 0,2 0 0,-3 0 0,6 0 0,-13 0 563,-22 0 1,-3 0-564,42 2 0,-3 1 0,-10-2 0,-19 1 0,-2 0 0,0-2 0,-7 0 0,-3 0 2857,-10 0-2857,27 0 0,-50 0 2756,1-2-2756,-19 2 5637,-4-2-5637,-3 2 0,-18 0 0,9 0 0,-33 0 0,14 0 0,-25 0 1578,13 0-1578,-24 0 0,21 0 0,-39 4 0,57-3 0,-15 3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3:47.1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1 241 8191,'2'10'0,"-2"6"5063,2-5-5063,-2 4 2818,2-6-2818,-2 6 0,2-5 1719,0 13-1719,0-13 6784,2 11-6784,-1-12 0,2 7 0,-4-9 0,6 4 0,-4-6 0,3 3 0,-2-4 0,0 0 0,6 2 0,-3-2 0,10 2 0,2-4 0,-4 0 0,13-2 0,-17-2 0,14 0 0,-15-2 0,12-2 0,-9 1 0,14-7 0,-10 5 0,6-6 0,-4 3 0,-2 0 0,9-7 0,2-3-1034,-7 4 1034,5-2 0,-10 5 0,3-3 0,9-10 0,-11 9 0,4-6 0,-7 8 0,4-11 0,-2 8 0,7-21 0,-7 13 0,0-3 0,-3 5 0,-9 15 0,0-4 0,-2 6 0,2-3 0,-4 6 1034,4 0-1034,-4 0 0,2 6 0,-2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3:24.4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765 0 24575,'-4'10'0,"1"-3"0,-1 6 0,-2 10 0,-1 2 0,-3 21 0,-1 12 0,-1 12 0,0 4-1997,-4 9 1,-1 4 1996,4-10 0,0 4 0,1-8-1952,-2-10 1,1-1 1951,-7 33 0,1-3 0,-4 0 0,1-14 0,0 0 0,-2 14 0,6-30 0,-3 7 0,3-7 0,-8 33 0,-2-1 0,0-2 0,0-14 0,7-12 0,0-1 0,-6 11 0,5-7 0,1-1 0,-2 0 0,0 4 0,0-3 0,8-21 0,-1 1 0,1-1-200,6-9 200,-12 24-1538,12-31 1538,-4 8 0,7-10 0,0-5 2626,1 20-2626,2-15 0,1 1 0,2-7 0,2-17 4178,-2 2-4178,4-4 286,2 1-286,1-4 2544,1-2-2544,-2-2 0,-2 0 0,-2-2 0,7-5 0,-5 1 0,8-16 0,-9 17 0,2-6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3:25.6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1390 290 24575,'0'-4'0,"2"-2"0,3 0 0,3 0 0,-4 2 0,4 2 0,2-4 0,13-3 0,-5 2 0,27-4 0,-19 5-4293,60-9 4293,-40 5 0,8 0 0,2 0 0,6 4 0,14-7 0,4 0 0,12 4 0,3-6 0,3 1-1850,-46 10 1,3 1 1849,25-4 0,12-2 0,-8 1-2033,-10 3 0,2 1 2033,-6-1 0,10-1 0,0 1 0,-9 0 0,8 2 0,2 0 0,1-1 0,13 0 0,0-1 0,-10 2-1395,11 2 0,1 0 1395,-6-1 0,13-2 0,0 1 0,-14 2-379,7 0 1,-2 2 378,-15-2 0,10-1 0,0 0 0,-9 1-325,17 1 1,3-1 324,-21 0 0,11-1 0,4 1 0,-3 0 0,-11 1-12,-4 1 0,-9 1 1,9 0 11,5-1 0,11 0 0,3 0 0,-3 0 0,-13 2 0,-8 0 0,-9 1 0,9 0 0,7 0 0,11-1 0,4 1 0,-3-1 0,-11 1-32,-2 0 1,-8 0-1,7 1 32,0-1 0,10 1 0,3-1 0,-4 1 0,-12-1 116,22 3 1,-2 0-117,-7-1 0,12 1 0,0 0 0,-13 0 57,7 0 1,-2 0-58,-13-1 0,9 1 0,0 0 0,-13 0 0,-1-1 0,-3 0 0,12 0 0,8-1 0,-10 0 0,-17 1 0,-2-1 0,41 0 0,-5 0 0,-26 1 0,-8-1 0,-4-1 2061,-13-3-2061,24 5 0,-51-6 3223,-3 4-3223,-14-4 4037,0 2-4037,-5 0 6283,-4 0-6283,2 2 432,-8 2-432,4-1 0,-20 6 0,13-5 0,-32 11 0,28-8-6784,-33 8 6784,27-4 0,-41 15-537,29-6 537,-32 18 0,33-13 0,-36 31-1110,33-22 1110,4 1 0,1 1 0,2 4 0,-3 11 0,2 3-1574,-1 11 1574,0-1 0,0 1 2567,2 15-2567,-3 4 0,1 3-1176,19-39 1,-1 1 1175,-6 15 0,-3 7 0,3-7 0,8-16 0,-1 1 0,-7 22 0,-4 10 0,2-8-961,5-16 0,1 1 961,-6 16 0,-2 10 0,3-11-693,6-20 1,1-2 692,-5 10 0,-1 6 0,1-7 0,4-11 0,0 1 0,-7 19 0,-4 10 0,3-10 0,7-19 0,0 0 0,-4 13 0,-3 7 0,3-10 0,-11 23 0,4-10 0,1-1 0,0 0 0,6-14 0,0-2 664,-3 8-664,-5 5 0,9-26 0,-9 15 0,18-38 0,-11 20 0,14-27 0,-11 9 0,8-6 0,-7 2 2170,11-8-2170,1-4 3386,0-2-3386,-7 4 0,5-3 0,-12 5 0,12-5 4980,-8 2-4980,2-5 0,-14 1 0,7-2 0,-19 0 0,17-3 0,-54-4-208,33-1 208,-5 1 0,-2 0 0,-7-5 0,8 2 0,-3 0 0,3 0 0,-2-1-3044,-18-4 1,-1 0 3043,19 3 0,-2 1 0,-44-7 0,2 1-4071,2 7 4071,16-3 0,-2 1-839,16 3 0,0 1 839,-23 0 0,-2-1-684,12-2 0,-1 0 684,5 4 0,-4 0 0,8 1 0,14 0 0,0 0 0,-24-1 0,-11-2 0,8 2 0,17 2 0,-1 1 0,-18-3 0,-11-2 0,11 1 0,19 2 0,-1 0 0,-22-2 0,-11 0 0,8-1 20,15 0 0,0-1-20,-16 2 0,-9 0 0,12-1 0,22 1 0,1-1 0,-22-1 0,-11 0 0,10 0 0,18 3 0,3-1 0,-3-1 0,-5-1 0,9 1 237,14 3 0,0 0-237,-38-5 0,-3 0 444,32 2 1,-2 0-445,-17-1 0,-9 1 0,10-1-25,23 1 0,4 0 25,-28-1 0,4-1 0,-4-2 0,-4 0 0,-1 1 0,38 3 0,0-1-750,-45-4 1,4 0 749,17 0 0,11 0 0,1 1 0,-5-1 0,11 0 0,2 1 0,7 1-163,-27-6 163,35 9 2341,-9-4-2341,6 6 0,10-3 3569,-29-4-3569,13 2 0,2-1 0,-9-1 0,38 8 0,-24-7 5336,27 9-5336,-15-9 0,15 9 4183,-11-5-4183,12 6 0,-3-4 0,1 4 0,3-5 188,-8 5-188,3-2 0,-3 2 0,-6 0 0,11 0 0,-7 0 0,7 0 0,-2 0 0,0 0 0,-5 0 0,12 0 0,-12 1 0,12 0 0,-12 1 0,12-2 0,-9 0 0,10 2 0,-6-2 0,6 2 0,-3-2 0,6 0 0,0 0 0,4 0 0,0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3:26.9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24575,'0'13'0,"0"-1"0,0 3 0,0 11 0,0-4 0,7 57 0,-1-39-3488,-1 10 1,2 0 3487,1-3 0,-3 5 0,-1 1 0,1 0 0,-1 39-86,-4-48 86,0 23-482,0-20 482,-3 9 0,-1-1 0,2-12 0,-3 9 0,0-3 0,4-28-178,-2 17 178,3-26 0,0 0 0,0-5 4676,0-1-4676,2-9 2036,-2 1-2036,4-7 726,0-8-726,-1 3 0,2-12 0,-4 9 0,3-2 0,-4 11 0,3 1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3:27.2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 8191,'6'0'0,"1"-2"5063,4 2-5063,5-2 0,0 2 0,4 0 0,-5 0 0,14 0 0,-11 2 0,24 2 0,-18 2 2480,31 5-2480,-9-2 0,49 13 733,-42-11-733,-4 4 0,-1 1 0,-7-6 0,8 7 0,1 1 0,-4-3 0,45 19 0,-52-12 0,18 6 0,-21-8 0,9 9 6129,-17-9-6129,14 20 0,-23-18 0,5 16 0,-18-21 0,1 16 0,-7-15 0,-2 15 0,-4-15 0,-13 18 0,1-14-457,-8 10 457,5-10 0,-46 37 0,29-26-2858,-8 2 0,-1-1 2858,9-7 0,-46 20 176,44-23-176,-35 13 0,43-22-1236,-10 0 1236,13-5 0,6-4-98,-4 2 98,10-3 5533,-4 1-5533,-12-1 0,16 0 1141,-12-2-1141,21-1 1957,2-2-1957,0 0 0,4 0 0,0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3:27.4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24575,'0'23'0,"0"4"0,0 16 0,4-9-4793,-4 15 4793,7-20 0,-6 0 984,6 6-984,4 27 0,-2-20 0,9 45 20,-11-58-20,6 31 0,-7-41 0,10 26 0,-7-29 2380,5 16-2380,-4-22 0,2 8 0,0-9 0,3 3 0,-8-10 405,4 2-405,-6-4 0,9-2 0,-9 0 1004,6-8-1004,-8 3 0,3-2 0,-6 0 0,4-16 0,-4 12 0,2-8 0,-2 17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9:06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39 24575,'9'-7'0,"0"2"0,8-2 0,-6 3 0,11-1 0,-13 2 0,19 0 0,-6 0-861,8 1 861,-2 2 0,20 0 0,-12 0 0,62 0-1552,-53 0 1552,54 4 0,-52 1 0,5 1 0,0 0 0,1 4 0,3-2 0,-1 0 0,-13 1 0,43 8 0,-44-8 0,45 9 0,-49-9 0,35 8 0,-52-8 0,31 8 0,-35-9 0,21 12 0,-29-14 0,8 12 0,-11-11 0,-1 9 0,-2-7 0,-2 13 0,-3-8 0,-6 20 0,2-16 0,-11 15 0,11-16 0,-12 13 0,9-13 0,-9 12 0,7-12 793,-3 6-793,3-4 0,-1 4 1620,-2 11-1620,-2 8 0,8-9 0,-3 9 0,11-23 0,-4 10 0,5-12 0,0 9 0,0-12 0,2 9 0,0-16 0,2 6 0,-2-8 0,4 7 0,-4-7 0,0 0 0,-4-3 0,-2-2 0,-10 0 0,7 0 0,-7 0 0,-1 0 0,-12-2 0,4 1 0,-19-3 0,23 3 0,-35-4 0,20 4-4150,-29-5 4150,19 5 0,-31-6-1151,27 3 1151,-39-4 0,40 3 0,-46-2 0,43 2 0,-37 1 0,47-3 0,-33 6 0,43-5 0,-30 6 0,41-5 0,-16 3 0,24-1 0,-3 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3:27.8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24575,'7'0'0,"6"0"0,-5 0 0,5 0 0,-1 0 0,0 0 0,0 0 0,9 0 0,-7 0 0,20 3 0,-3-3 0,19 6 0,-6-2 0,43 8-1428,-30-2 1428,-7 0 0,1 0-1901,7 1 1901,30 9 0,-28-6 0,-1-1 0,0 0 0,2 7 0,7 1 0,-1 0 0,-8-4 0,-8 2 0,-2 0 0,3-3 0,10 12 0,-30-12 0,25 18 0,-39-20 0,16 11 0,-28-17 0,2 1 0,-1 9 0,0 14 0,-2-8 0,-8 15 0,0-25 0,-14 22 0,6-11 0,-12 13 0,10-15 0,-7 2 0,-1 1 0,-9 2 1284,2 2-1284,-17 11 1505,22-21-1505,-18 14 0,21-17 0,-3-1 0,4-3 0,4-3 0,0-2 0,-28 10 0,15-10 0,-22 7 0,21-15 0,-8 3 0,13-3 0,-12-3 0,19 3 0,-16-6 0,19 3 0,-15-6 0,19 5 0,-12-6 0,9 7 0,-7-6 0,8 6 0,-4-3 0,11 4 0,-2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3:31.1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51 24575,'-2'0'0,"0"-2"0,0 6 0,-3 0 0,2 1 0,-1 1 0,0-2 0,2 4 0,0-3 0,0 4 0,0-4 0,2 6 0,-2-6 0,2 10 0,0-7 0,0 4 0,0-6 0,2 2 0,0-4 0,4 2 0,-3-2 0,6 0 0,-6-1 0,7-2 0,-6-1 0,4 0 0,-4 0 0,6 0 0,-5-1 0,8-3 0,-7-1 0,10-4 0,-10 4 0,8-6 0,-10 6 0,6-8 0,-7 7 0,4-3 0,-6 3 0,2 2 0,-2-2 0,2-2 0,-2-2 0,1 1 0,-2-4 0,0 8 0,-2-8 0,0 7 0,-2-5 0,0 7 0,-2-2 0,1 2 0,-4 0 0,4 0 0,-6 2 0,6 0 0,-6 2 0,6 0 0,-7 2 0,8-2 0,-6 6 0,6-6 0,-6 10 0,5-7 0,-4 4 0,6-2 0,-4 0 0,6 0 0,-6 6 0,6-5 0,-4 7 0,3-8 0,-1 5 0,2-6 0,1 4 0,0-4 0,1 2 0,0-2 0,3-1 0,-2 0 0,4 0 0,-2-1 0,6 0 0,-5-2 0,3 0 0,-4 0 0,3 0 0,-2-2 0,7 0 0,-7-2 0,4 0 0,-4 1 0,1-2 0,-2 2 0,0-4 0,0 2 0,-2-2 0,0 2 0,-2-2 0,0 2 0,-2-2 0,2 2 0,-4-1 0,2 4 0,-4-3 0,2 4 0,-2-5 0,2 6 0,0-2 0,-2 2 0,-2 0 0,1 0 0,-4 0 0,6 0 0,-6 4 0,6-3 0,-8 8 0,6-6 0,-5 8 0,4-6 0,-2 9 0,4-9 0,-4 8 0,7-8 0,-2 3 0,5-4 0,-4 6 0,4-5 0,-2 6 0,4-6 0,2 1 0,0-4 0,2 0 0,-3 0 0,0-2 0,-1 2 0,8-2 0,-5-2 0,10 0 0,-9 0 0,9-4 0,-6 4 0,5-6 0,-5 4 0,2-4 0,-4 4 0,5-6 0,-5 5 0,2-6 0,-6 6 0,2-4 0,-4 4 0,1-4 0,-2 2 0,0-3 0,0 4 0,-4-2 0,1 4 0,-4-2 0,0 2 0,-1 2 0,2 0 0,-1 2 0,2 0 0,-3 0 0,4 2 0,-5 0 0,4 2 0,-6 2 0,6-1 0,-5 2 0,8-2 0,-6 3 0,8-2 0,-6 4 0,6-3 0,-4 2 0,4-4 0,0 1 0,0-2 0,6-2 0,-4 0 0,4-2 0,-2 0 0,2 0 0,-1 0 0,3 0 0,-4 0 0,4 0 0,-4 0 0,2-2 0,-2 2 0,4-4 0,-3 4 0,3-2 0,-2 0 0,2-2 0,-1 2 0,2-4 0,-6 4 0,4-2 0,-6 0 0,5-2 0,-6 2 0,2-2 0,-2 2 0,-4 0 0,2 2 0,-4 0 0,2 2 0,0 0 0,0 2 0,0-2 0,2 4 0,-4 0 0,4 0 0,-4 2 0,3-2 0,-2 0 0,2 0 0,-1 2 0,1-3 0,2 3 0,0-4 0,2 0 0,2 0 0,1-2 0,0 0 0,2 0 0,0-2 0,1 2 0,0-4 0,-2 2 0,3-2 0,-4 0 0,4 0 0,-4 0 0,2 0 0,-2 0 0,0 0 0,1 0 0,-3 0 0,1 1 0,-2 0 0,1 1 0,-2-2 0,-2 1 0,-2 2 0,1 2 0,-2 0 0,4 3 0,-4-2 0,4 2 0,-6 2 0,4-2 0,-2 2 0,0-2 0,1 2 0,0 1 0,-1 1 0,0-2 0,-1 2 0,4-4 0,-1 4 0,2-3 0,-1 2 0,2-2 0,0 3 0,0-4 0,2 0 0,0-2 0,2-2 0,1 0 0,-1 0 0,0-2 0,2 0 0,-2-2 0,0 0 0,2 0 0,-3-3 0,2 2 0,0-3 0,-1 2 0,0 2 0,0-6 0,0 2 0,-2-1 0,2 0 0,-4 4 0,2-2 0,-2 2 0,0 0 0,-4 2 0,4 3 0,-6 1 0,6 2 0,-2 0 0,-2 1 0,4 0 0,-6 2 0,4-3 0,-2 4 0,2-4 0,-2 4 0,4-2 0,-4 1 0,4-2 0,-2 0 0,2 0 0,0 0 0,0 0 0,0 0 0,2 0 0,0-1 0,2-2 0,4-1 0,-3 0 0,1-1 0,-3 0 0,0-1 0,2-1 0,0 2 0,1-4 0,-4 2 0,4-1 0,-4 0 0,6-1 0,-3 0 0,-1-1 0,-2 2 0,-1 0 0,0 0 0,1 0 0,-2 0 0,0 0 0,0 0 0,0 0 0,-2 2 0,0 0 0,-2 2 0,0 0 0,0 0 0,0 0 0,0 2 0,0-2 0,0 4 0,-1-2 0,0 4 0,0-1 0,-2 2 0,2-2 0,-1 1 0,2-2 0,2 0 0,-2 0 0,4 0 0,-2 0 0,2 2 0,2-1 0,0-1 0,4-2 0,-1-2 0,1 0 0,-2 0 0,0 0 0,2-2 0,-2 0 0,2-1 0,-2 0 0,0 2 0,1-2 0,0 1 0,-2-2 0,3 1 0,-4 2 0,0-3 0,2 1 0,-4-3 0,2 2 0,-2 0 0,-2 0 0,0 0 0,-2 0 0,0 2 0,0 0 0,0 2 0,0 0 0,-2 0 0,2 0 0,-2 0 0,4 2 0,-4-1 0,5 2 0,-4-2 0,3 2 0,0 0 0,0 3 0,2-2 0,2 0 0,-2 0 0,4-4 0,-2 2 0,4 0 0,-2-2 0,2 2 0,-2-2 0,1 0 0,0-2 0,0 2 0,1-4 0,-2 4 0,0-5 0,0 4 0,-2-5 0,0 4 0,0-2 0,-1 0 0,0 0 0,-2 0 0,0 0 0,-2 2 0,2-2 0,-2 4 0,0-2 0,-1 0 0,0 2 0,0-4 0,0 4 0,0-2 0,0 2 0,-2 0 0,2 0 0,-2 0 0,2 0 0,0 2 0,0-2 0,0 4 0,-2-2 0,3 2 0,-2-2 0,5 2 0,-2-2 0,0 2 0,2 0 0,-2 1 0,2-1 0,0 0 0,2-2 0,-2 2 0,4-4 0,-2 4 0,4-4 0,-2 2 0,6-2 0,-5 0 0,3 0 0,-4 0 0,4 0 0,-3 0 0,4 0 0,-4-2 0,1 2 0,-2-4 0,0 4 0,-2-4 0,2 2 0,-2 0 0,0-2 0,0 2 0,-2-2 0,0 0 0,-2-2 0,2 2 0,-4 0 0,4 0 0,-4 4 0,2-4 0,-2 2 0,0-2 0,0 1 0,0 0 0,0 1 0,0-1 0,0 0 0,0 2 0,-2 0 0,2 1 0,-2 0 0,2 0 0,0 0 0,0 0 0,1 1 0,3 2 0,1 1 0,1 0 0,0 0 0,-2 0 0,2 0 0,-2 0 0,-2-1 0,2-3 0,-2-3 0,2-1 0,0 0 0,2 2 0,-2 0 0,2 2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3:33.9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1694 24575,'-2'-2'0,"-2"2"0,4-4 0,-2 0 0,0 0 0,2-4 0,-2 4 0,0-4 0,2 4 0,-2-4 0,2 4 0,0-4 0,0 4 0,2-2 0,0-4 0,4 0 0,-2-3 0,5-6 0,-3 10 0,10-20 0,-5 14 0,16-21 0,-9 16 0,29-33 0,-15 23-6784,29-37 6784,-28 33 0,4-5 0,0-1-829,1-1 829,1 1 0,1 1 0,3 0 0,-2-4 0,1 0 0,6-2 0,-6 2 0,-2 0 0,-2 5 0,-1 1 0,1-1 0,2-2 0,-4 4 0,0 1 0,-5 3 0,32-31 0,-40 38 0,32-30 0,-36 34-4262,16-14 4262,-13 12 0,1 3-587,0-2 587,-10 11 3972,25-33-3972,3-2 0,4-9 0,0 5 772,-29 28-772,0 5 0,-12 11 6322,2 0-6322,0 0 1396,1 0-1396,-1 0 0,-2 0 0,0 4 0,-2-3 0,2 2 0,-2-3 0,2 2 0,-3 0 0,0 4 0,-1 2 0,-1 4 0,0 1 0,-1-1 0,1 1 0,0-4 0,-1 3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3:34.5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492 1 8191,'-8'0'0,"-17"0"5063,9 0-5063,-32 0 0,21 0 2818,-10 0-2818,-10 3 0,26-2-2818,-33 4 2818,35-4 2755,-29 3-2755,31-3 0,-21 4 0,25-5 0,-10 4 0,9-1 0,-4 1 0,10-2 5901,-3 2-5901,12-4 2665,-2 2-2665,7 0 0,2-2 0,-3 2 0,4-2 0,-4 0 0,3 0 0,2 0 0,-1 0 0,10 0 0,-9 0 0,19-2 0,-14 1 0,18-1 0,-9 2 0,0 0 0,-1-2 0,18 1 0,-19-1-6784,38-2 6784,-40 4-1578,41-4 1578,-39 2-882,33 2 882,-36-5-346,17 4 346,-22-1 5394,9 0-5394,-16 2 2121,6-4-2121,-8 4 1443,3-2-1443,-8 2 632,2 2-632,-6 0 0,0 4 0,1-1 0,-4 4 0,6-4 0,-4 5 0,3-6 0,0 6 0,0-5 0,0 4 0,2-4 0,-2 3 0,2-4 0,2 4 0,-2-3 0,4 0 0,-4 0 0,6-1 0,-2 0 0,3 0 0,-2-2 0,7 4 0,-4-5 0,5 2 0,2-3 0,15 0 0,-10 0 0,31 0 0,-28-3 0,21 0-199,-15-4 1,-12 4-1,-4 0 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3:34.8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0 24575,'0'10'0,"0"-3"0,0 1 0,0-2 0,0-2 0,-1 4 0,0-2 0,-1 6 0,2-3 0,-1 7 0,0-4 0,-1 4 0,0-3 0,0 16 0,0-16 0,0 19 0,2-22 0,0 6 0,0-8 0,0 6 0,0-7 0,0 5 0,0-8 0,0 2 0,0-2 0,2 0 0,-1-5 0,2-2 0,-2-3 0,2 0 0,-2 2 0,2-2 0,-2 0 0,2 4 0,-2-4 0,3 2 0,-4-2 0,5-2 0,-4 0 0,5 1 0,-6 3 0,2 3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3:35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336 20 24575,'3'-2'0,"0"2"0,-2-4 0,2 4 0,0-2 0,6-1 0,-2 2 0,4-3 0,2 2 0,-6 2 0,11-2 0,-9 2 0,13 0 0,-8 0 0,16 0 0,-13 0-6784,19 2 6784,-12 2-2021,32 3 2021,-22 0 0,14 0 0,-6 0 0,-10 1 0,10-4-1324,-13 2 1324,0-2 0,14 6 0,-11-2-195,5 0 195,-16-1 0,6 2 0,-9-5 0,15 8 0,-19-8 0,7 6 0,-14-6 5031,2 4-5031,-4-5 2630,-1 4-2630,-2-4 2279,-2 3-2279,0-2 384,-2 2-384,1-2 0,-2 4 0,1-5 0,-1 2 0,0-1 0,-1 6 0,1-3 0,-2 5 0,4-8 0,-2 8 0,0-7 0,1 8 0,-1-8 0,2 7 0,-1-6 0,2 8 0,0-5 0,0 1 0,0 0 0,0-2 0,0 1 0,0 6 0,-1-9 0,0 9 0,-1-10 0,2 5 0,0-6 0,-1 4 0,-2-4 0,1 2 0,0-2 0,0 0 0,2 1 0,-4-3 0,2 2 0,-2-2 0,0 2 0,-2-2 0,4 2 0,-5-2 0,4 0 0,-7 2 0,6-4 0,-4 4 0,-2-2 0,-8 2 0,4-1-6784,-8-1 6784,10-2-1154,-18 2 1154,5-2 0,-37 3 0,27-3 0,-38-3 0,39 2 0,-51-6 0,47 3 0,-48-1 0,47-2 0,-29 6 0,28-6 0,-33 7 0,38-7 0,-27 6 0,32-2 0,-14 1 0,19 1-255,-4-1 255,17 0 0,-6 2 0,11-2 6086,-6 2-6086,12 0 1690,0 0-1690,5 0 417,0 0-417,2 0 0,-2 0 0,4-2 0,-3 2 0,0-2 0,0 2 0,-1-2 0,0 2 0,2-4 0,-2 4 0,0-4 0,-2 2 0,0 0 0,-2-2 0,4 4 0,-3-2 0,0 2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3:36.2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24575,'3'2'0,"0"9"0,-2-4 0,2 8 0,-2-11 0,1 8 0,-2-7 0,1 17 0,0-13 0,1 13 0,-2-9 0,0 10 0,0-9 0,0 12 0,0-16 0,0 8 0,2-9 0,-2 10 0,2-10 0,-2 7 0,0-9 0,0 5 0,0-5 0,0 1 0,0-2 0,0 0 0,0 0 0,0-2 0,0-3 0,0-7 0,0 1 0,0-3 0,0 2 0,0 2 0,0-7 0,0 5 0,2-7 0,-2 7 0,2-6 0,0 3 0,-2-2 0,2 2 0,0-6 0,-2 7 0,2-7 0,-2 8 0,0-6 0,0 4 0,0-3 0,0 6 0,0-5 0,0 5 0,0-5 0,0 5 0,0-2 0,0 2 0,0-4 0,0 5 0,0-2 0,0 3 0,0 3 0,0 4 0,0 5 0,0-1 0,0 2 0,0-3 0,0 6 0,0-3 0,-2 7 0,2-9 0,-2 12 0,2-11 0,-2 11 0,2-10 0,-2 8 0,0-7 0,2 7 0,-2-9 0,2 8 0,0-8 0,0 8 0,0-10 0,0 4 0,0-5 0,0 6 0,0-6 0,0 9 0,0-9 0,0 4 0,0-4 0,0 2 0,0-2 0,0 1 0,0-2 0,0 0 0,2-2 0,0-2 0,0-2 0,0-2 0,0 2 0,-2-2 0,2 2 0,-2 0 0,0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3:47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8191,'4'0'0,"4"1"5063,-1 2-5063,1-1 2818,-2 2-2818,19 13 0,-4-5 0,56 45-2195,-32-29 2195,31 30 0,-28-30 0,0 8 0,-5-10 0,2 1 0,23 21 0,-18-15 0,8 3 0,3 2 0,9 5 0,3 1 0,-1-1 0,-13-7 0,-1-2 0,3 2 0,24 12 0,5 1 0,-12-7-938,-26-15 1,-2-1 937,39 18 0,0-1 0,-36-17 0,0 1 0,12 5 0,8 3 0,-9-4 0,-12-5 0,-1 0 0,11 4 0,6 3 0,-9-3 0,21 9 0,-1-4 0,-1 0 0,-2-1 0,2-3 0,-2-1 0,-15-5 0,-5-5 0,-2-2 0,-7-4 0,21 5 0,-29-11 0,10 2 0,-27-6 0,7-2 0,-22-2 3163,4-2-3163,-6 0 5483,-1-8-5483,-2 3 3927,-4-10-3927,-1 8 0,-4-14 0,-1 9-1696,-6-15 0,7 18 0,-3-2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3:48.2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2391 1 24575,'-4'4'0,"-9"6"0,5-3 0,-11 6 0,7-6 0,-3 3 0,-14 4 0,2 5-3187,-22 8 3187,9-5 0,-5-1 0,-2-1 0,-13 3 0,2 2 0,-1 0 0,-3 1 0,10-5 0,-1 2 0,-15 8 0,3-1 0,-1 1 0,-14 4 0,12 1 0,3-1 0,3-3 0,-4 4 0,0 3-4472,8-1 4472,6-9 0,-2 1 0,-14 22 0,7-13 0,17-7 0,1 1 0,-12 3 0,-10 11-4247,23-21 4247,-4 10 0,-16 2-317,17-4 317,0-3 0,0 1 955,3 0-955,-4 2 0,2-1 0,10-5 0,-23 15 0,33-20 0,-7 4 0,15-10 0,-6 6 0,13-13 0,-5 10 0,9-10 0,1 0 0,4-7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5:25.5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8191,'2'4'0,"0"0"5063,13 9-5063,-6-4 2818,8 4-2818,-3-3 1719,-4-5-1719,17 13 0,-12-9 0,25 15 0,-22-14 0,43 18 5346,-26-18-5346,40 18 0,-36-19 0,40 15 0,-37-14 0,15 3 0,3-1 0,1-1-3154,3 0 0,2-1 3154,3 1 0,-7-1 0,1-1-1257,14-3 1257,11 5 0,3 1-1976,4-4 1976,-20-1 0,10 2 0,-9-1-1334,-20-2 0,-3 0 1334,30 2 0,-2-1 489,14-1-489,-31 2 0,5-2-396,3-4 0,6-1 396,1 5 0,8 1 0,-6-1-204,1-4 1,0-1 203,-2 3 0,6 2 0,-10-2 0,-17-3 0,-3 0 0,16 1 0,3 1 0,1-3 0,5 0-136,1 1 0,7 1 0,-4-1 136,12 0 0,0 0-320,1 0 0,7 1 0,-14 0 320,-30-2 0,-2 0-220,7 0 1,5 0-1,-6 0 220,-8 0 0,2 0 0,18 0 0,10 0 0,-8 0 0,-17 0 0,1 0 0,25-1 0,11-1 0,-11 0 0,-25-1 0,-2 0 0,12 1 0,8 1 0,-11-2 0,-19-2 0,-1 1 0,20 3 0,8 1 0,-8-1 0,-18-3 0,0-1 0,14 4 0,8 1 0,-9 0 0,27-4 75,-15 1 0,2 1-75,-17 2 0,-1-1 304,15-4 0,0 1-304,-18 3 0,-2 1 0,-5-3 0,-2 1 0,39 2 0,-30-2 0,1 0 0,28 1 0,-24-3 0,-4 0 2190,-10 3-2190,44-2 0,-51-1 2130,32 4-2130,-42-4 0,17 1 2823,-25 2-2823,25-4 0,-23 4 0,25-1 0,-26 0 5943,11 1-5943,-19-1 0,16 2 0,-18 0 0,21-2 0,-25 1 0,11-1 0,-13 2 546,6 0-546,-5 0 1994,13 0-1994,-13 0 0,9 0 0,-10 0 0,7 0 0,-7 0 0,6 0 0,-6 2 0,7-2 0,-9 2 0,15-2 0,-15 2 0,16-2 0,-18 2 0,12-2 0,-11 0 0,9 0 0,-10 0 0,6 0 0,-6 0 0,3 0 0,-4 0 0,2 0 0,-3-2 0,-5 2 0,-1-2 0,-12 0 0,9 2 0,-8-2 0,7 2 0,-7 0 0,2 0 0,-11 0 0,6 0 0,-19 0 0,18 2 0,-30 2 0,22-1 0,-59 8-2617,33-5 2617,-15 0 0,-2 1-2591,1 2 2591,-6-4 0,0 0 0,2 4 0,-22-3 0,-4-1-1632,47 0 0,0 0 1632,-16-1 0,-8 0 0,4-1-1912,-7 0 0,0 0 1912,11 0 0,-4 1 0,3-2 0,-14-1 0,-1 0 0,10 2 0,-3 1 0,6-1 0,5-3 0,-1 1 0,-9 2 0,-7 1 0,6-1 0,5-2 0,-1-1 0,-22 3 0,-12 1 0,10-1-955,18-2 0,-2-1 955,-2 2 0,-14 1 0,1 0 0,13-1 0,5-1 0,2 0 0,4 1 0,-9 1 0,0-1 0,11 1-334,-1-3 0,1 1 334,-6 0 0,-7 1 0,6 0 0,10 0 0,-3 1 0,-4-3 0,-13 0 0,0 0 0,12 1-419,-1 2 0,2-1 419,-13-1 0,-8-1 0,13-1 799,-16-4-799,25 3 0,-1-2 364,20-1 1,-1 0-365,-34-3 0,6 1 0,21-1 0,-13-1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9:08.3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24575,'4'0'0,"-2"2"0,7 3 0,-5 2 0,7 1 0,-7 0 0,12 8 0,-5-4 0,20 22 0,-10-14 0,9 12 0,-1-6 0,8 7 0,-8-10-6784,13 11 6784,-25-21-581,12 11 581,-12-13 0,6 6 0,-10-7 0,4 2 0,-9-6 0,4 2 0,-5-3 0,2 0 0,-4-2 6496,-1 0-6496,-2-4 0,-2 2 0,0-2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5:45.6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0 24575,'2'2'0,"0"0"0,13 2 0,-6-3 0,6 2 0,-7-1 0,-2-1 0,10 2 0,-6-2 0,9 2 0,-10-2 0,6 1 0,-2 0 0,0-2 0,2 2 0,5-2 0,-6 0 0,12 0 0,-16 0 0,10 0 0,-11 0 0,10 0 0,-9 0 0,7-2 0,-8 2 0,4-2 0,-2 2 0,2-2 0,-5 2 0,-1-2 0,-2 2 0,-1-2 0,-4 2 0,-2-2 0,-2 2 0,-2 0 0,2 0 0,0 2 0,-2-2 0,-2 2 0,1-2 0,-8 0 0,10 0 0,-8 0 0,6 0 0,-8 0 0,5 0 0,-10 0 0,10 0 0,-9 0 0,7 0 0,-8 0 0,4 0 0,-4 0 0,8 0 0,-10-2 0,11 2 0,-11-2 0,9 2 0,3 0 0,-5 0 0,8 0 0,-7 0 0,-1 0 0,5 0 0,-5 0 0,10 0 0,3 0 0,6 0 0,1 2 0,3-2 0,-4 2 0,0-2 0,0 0 0,0 2 0,6-2 0,-5 2 0,9 0 0,-8-2 0,6 4 0,-5-4 0,8 4 0,-7-2 0,7 1 0,-6 0 0,8-1 0,-9 1 0,11 0 0,-12-2 0,12 2 0,-10-2 0,7 1 0,-9-2 0,5 0 0,-5 2 0,1-2 0,-4 2 0,2-2 0,-2 0 0,0-2 0,0 2 0,-2-2 0,0 2 0,0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5:46.5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 8191,'6'0'0,"0"0"5063,5 0-5063,-5 0 2818,-1 0-2818,-4-2 429,-6 1 1,4 0 0,0 1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5:47.1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 24575,'0'4'0,"0"2"0,0 0 0,-2 10 0,2-6 0,-2 5 0,0-7 0,2 7 0,-2-5 0,2 9 0,0-7 0,0 4 0,0 19 0,7 6 0,-2 5 0,12-1 0,-1-14 0,3 1 0,-2-10 0,-2 0 0,-6-15 0,4 5 0,-4-10 0,1 2 0,2-4 0,-3 0 0,8-5 0,-2-4 0,-2-2 0,5-8 0,-12 10 0,10-14 0,-11 10 0,6-9 0,-5 5 0,3-12 0,-6 10 0,3-10 0,-6 13 0,2-14 0,-2 12 0,0-12 0,0 17 0,-6-12 0,5 14 0,-7-8 0,6 11 0,-6-3 0,3 2 0,-5-5 0,4 7 0,-2 0 0,1 5 0,0 0 0,2 2 0,-3 0 0,4 0 0,-4 0 0,2 2 0,-1-2 0,1 4 0,2-4 0,-3 6 0,2-4 0,-3 6 0,6-3 0,-4 2 0,5 0 0,-2 1 0,3 0 0,0 0 0,0-1 0,1 0 0,0-2 0,4 3 0,-2-6 0,1 4 0,1-4 0,5 2 0,-2-2 0,7 0 0,-9-2 0,2 0 0,2 0 0,2 0 0,-3 0 0,1 0 0,-8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5:47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747 1 8191,'0'12'0,"-2"0"5063,2-1-5063,-2 1 0,2 14 0,0-9 0,0 21 0,0-13 2145,3 11-2145,-2-7-2533,6 32 2533,-3-25 0,3 44 4047,1-41-4047,3 48 0,-3-42 0,6 47-2701,-9-63 2701,5 24 0,-9-36 0,4 19 0,-4-21 448,1 21-448,-2-25 5233,0 13-5233,0-14 366,0 3-366,-2-6 4316,0 1-4316,-2-4 0,0 2 0,0-4 0,0 0 0,1 0 0,-4-2 0,4 2 0,-9-4 0,6 2 0,-6-4 0,3 2 0,-3-2 0,0 0 0,-5-3 0,0-1 0,-18-5 0,15 2 0,-38-10 0,36 11 0,-38-12 0,34 14 0,-36-11-5304,28 11 5304,-8-4-615,-11 2 615,16 0 0,-13 3 0,21 1 0,14 4 0,-7 1-4824,2-1 4824,-3 0 0,-3 1 0,12-1 3404,-5 2-3404,11 0 0,1 0 555,-4 0-555,9 0 6784,-3 0-6784,11 0 0,-2 0 0,2 0 0,-2 0 0,2 0 0,-1 0 0,-1 0 0,-3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5:48.8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250 109 24575,'-4'-2'0,"2"0"0,-2 0 0,4-2 0,-5 2 0,4-2 0,-7-2 0,6 3 0,-6-4 0,3 4 0,-4-2 0,4 1 0,-8-2 0,5 1 0,-5-2 0,4 4 0,-6-6 0,5 6 0,-7-5 0,4 4 0,-2 0 0,5 2 0,0-1 0,2 2 0,-4-2 0,3 0 0,-4 1 0,8 0 0,-3 2 0,4 0 0,2 2 0,0 0 0,4 1 0,2 4 0,-2-4 0,5 7 0,-4-4 0,5 2 0,-6-3 0,2-2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5:49.4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0 190 24575,'0'-5'0,"2"2"0,0-2 0,3 4 0,-3-2 0,1 0 0,3-1 0,-1 2 0,12-3 0,-9 4 0,11-5 0,-7 4 0,7-3 0,-2 0 0,22-3 0,-19 2 0,28-3 0,-29 4 0,29-3 0,-22 1-6784,18-4 6784,-21 5 0,-1 0 0,-6 2 0,-4 1 0,2-2 0,-5 1 0,10-2 0,-11 1 0,10-3 0,-13 3 0,6-2 0,-6 4 0,1-6 0,-2 6 0,-2-5 0,0 6 0,-2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5:49.9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0 24575,'12'3'0,"13"6"0,-10-5 0,8 5 0,-12-5 0,-3 0 0,4 1 0,-5-1 0,6 2 0,-8-4 0,3 6 0,-4-8 0,-2 8 0,0-6 0,-2 4 0,0-2 0,0 4 0,0-3 0,-4 7 0,3-7 0,-8 8 0,6-8 0,-6 8 0,2-6 0,-3 5 0,3-3 0,-8 6 0,8-5 0,-14 9 0,11-10 0,-6 3 0,10-4 0,-9 6 0,5-1 0,-6 5 0,6-5 0,0 2 0,3-5 0,-2 5 0,4-6 0,-1 3 0,2-6 0,2 2 0,-2-4 0,4 4 0,-2-3 0,0 3 0,2-6 0,-2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5:52.4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10 11308,'-5'0'0,"3"2"4941,-1-1-4941,0 0 2309,-1-1-2309,11 0 1314,-5 0-1314,9 0 4703,-7 0-4703,2 0 0,-1 0 0,8 0 0,-6 0 0,17-1 0,-13 0 0,11-1 0,-13 2 0,13-1 0,-11 0 0,15-1 0,-13 2 0,7 0 0,-8 0 0,2 0 0,-6-1 0,2 0 0,-4-1 0,0 2 0,-3-1 0,-3 0 0,-1 3 0,-1 1 0,4 1 0,-2-1 0,4-2 0,-2 2 0,2-2 0,2 3 0,-1-4 0,2 4 0,-2-2 0,2 2 0,-2-2 0,2 2 0,-2-4 0,-1 4 0,-1-4 0,0 4 0,-1-2 0,1 4 0,0 1 0,-1-1 0,2 2 0,-4-4 0,2 8 0,0-7 0,-2 7 0,2-8 0,-2 4 0,2 2 0,0 10 0,0-6 0,2 5 0,-4-7 0,2 5 0,-2-4 0,0 5 0,0-10 0,0 4 0,0-5 0,0 6 0,0-7 0,-2 7 0,2-8 0,-4 4 0,4-4 0,-2 3 0,2-4 0,-2 4 0,1-4 0,0 2 0,-1-2 0,1 1 0,-2-1 0,0 0 0,-1-2 0,-2 0 0,2-2 0,-2 0 0,2 0 0,0 0 0,0-2 0,0 2 0,-2-6 0,-1 4 0,-1-4 0,2 2 0,-2 0 0,3 0 0,-8-4 0,7 3 0,-10-8 0,8 8 0,-5-6 0,6 6 0,-8-4 0,9 4 0,-9-5 0,8 6 0,-7-7 0,7 5 0,-4-5 0,4 7 0,-3-8 0,4 7 0,-2-8 0,4 8 0,-4-10 0,3 9 0,-3-8 0,4 9 0,0-7 0,0 6 0,0-6 0,0 5 0,0-8 0,1 10 0,2-8 0,1 8 0,0-4 0,0 4 0,0-3 0,0 4 0,0 0 0,0 0 0,1 2 0,0-2 0,2 4 0,-2-4 0,2 4 0,0 0 0,1 2 0,-2 2 0,0 0 0,-1 0 0,3 10 0,1-6 0,1 11 0,-2-10 0,3 10 0,-3-9 0,7 16 0,-7-12 0,4 4 0,-4-7 0,4 3 0,-5-4 0,8 9 0,-10-12 0,6 6 0,-5-8 0,2 5 0,-1-6 0,0 2 0,-2-7 0,1 0 0,-2-7 0,0-1 0,0 1 0,-2-5 0,1 9 0,-1-13 0,1 11 0,0-14 0,-1 12 0,2-9 0,-1 8 0,0-2 0,-1 2 0,2 3 0,-2-9 0,2 4 0,-4-4 0,4 4 0,-2 5 0,0-2 0,2 1 0,-4 2 0,4 1 0,-2 0 0,2 3 0,5 9 0,-3-2 0,5 9 0,-5-10 0,4 10 0,-2-7 0,4 7 0,-5-6 0,4 4 0,-5-5 0,4 7 0,0-3 0,0 3 0,-1-2 0,0-2 0,-3-6 0,2 5 0,-1-6 0,0 6 0,-1-7 0,1 4 0,-2-5 0,-1-1 0,0-3 0,0-6 0,0 1 0,0-1 0,0 4 0,-1-3 0,0 0 0,-2-5 0,2 5 0,-3-7 0,4 6 0,-4-7 0,4 8 0,-2-8 0,2 7 0,0-7 0,0 8 0,-2-4 0,2 6 0,-2-6 0,2 6 0,0-6 0,0 6 0,0-3 0,0 8 0,2 6 0,0-1 0,2 9 0,-2-8 0,2 4 0,-2 0 0,0-1 0,2 1 0,-4-2 0,4 0 0,-2 1 0,4 10 0,-3-8 0,2 11 0,-5-14 0,4 7 0,-4-10 0,4 5 0,-4-3 0,4 2 0,-4 2 0,2-3 0,-2-2 0,2-4 0,-1-4 0,2 1 0,-2-6 0,0-1 0,-1 1 0,0-6 0,0 8 0,0-6 0,0 4 0,0-8 0,0 5 0,0-11 0,0 12 0,0-10 0,0 11 0,0-8 0,2 8 0,-1-5 0,2 8 0,-2 0 0,0 6 0,-1 3 0,0 3 0,0 3 0,0-2 0,0 4 0,0-3 0,0 10 0,0-9 0,0 9 0,0-11 0,0 3 0,0-1 0,0 6 0,0-2 0,0 0 0,0-8 0,0 1 0,0-2 0,0 3 0,0-4 0,2-2 0,-1-1 0,0-6 0,-1 1 0,0-7 0,0 5 0,0-8 0,0 6 0,0-5 0,0 4 0,0-2 0,2 2 0,-1-8 0,0 7 0,-1-5 0,2 3 0,-1-4 0,0 2 0,1-5 0,0 12 0,3-2 0,-1 7 0,-2-2 0,1 4 0,-2 0 0,1 5 0,-1 0 0,0 5 0,1-4 0,-2 1 0,0 0 0,1 4 0,0-4 0,1 2 0,-2-5 0,1 8 0,0-6 0,2 9 0,-2-10 0,2 6 0,0-8 0,-1 6 0,2-8 0,-4 1 0,2-4 0,-2-2 0,0 0 0,0 0 0,0-2 0,0-2 0,0-1 0,0 1 0,0 1 0,0-1 0,0-1 0,0 1 0,0 2 0,0 2 0,0 0 0,0 0 0,0 6 0,0-1 0,0 5 0,0-1 0,0 0 0,0 3 0,0-4 0,2 6 0,-2-5 0,2 3 0,-2-4 0,0 0 0,0 0 0,2 0 0,-2 0 0,2 0 0,0-3 0,-2-2 0,2-5 0,-2-3 0,0 1 0,0-3 0,2 7 0,-2-2 0,2 2 0,-2-2 0,0 0 0,2-6 0,-2 5 0,2-6 0,-2 8 0,2-3 0,-2 4 0,2-1 0,-2 0 0,0-1 0,0 4 0,0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5:55.7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3156 24575,'6'-2'0,"5"0"0,-6-2 0,7 0 0,-6 0 0,8-5 0,-5 1 0,11-8 0,-10 7 0,23-21 0,-15 11 0,25-24-943,-14 14 943,17-28-1556,-9 13 1556,1-8 0,1-2-2516,8-10 2516,-2-2 0,1-1 0,-2-6 0,6-7 0,1-3-2562,-25 38 1,-1 2 2561,17-25 0,-1-1 0,-13 15 0,-1-1-1546,10-24 0,-1-2 1546,-7 15 0,-1-1-661,-3 3 1,0-5-1,-3 9 661,12-32-586,-7-1 0,-1-1 586,4 0 0,-8 4 0,-2 1 0,1 11 0,-5 0 0,0 0 0,5 3 422,-9 18 0,-1 3-422,3-2 0,5-38 0,-8 41 0,9-33 0,-16 61 2151,6-14-2151,-7 24 3512,3-10-3512,-4 16 5253,4-8-5253,-6 9 3804,6-5-3804,-6 9 820,2-2-820,0 4 0,-2-2 0,2 2 0,-2-2 0,0 0 0,0 0 0,-2 0 0,2 0 0,-4 1 0,2-2 0,-2 1 0,0-1 0,0 0 0,-1 2 0,0 1 0,0 0 0,-1 1 0,2 0 0,0-1 0,0 4 0,-2 2 0,0 1 0,-4 3 0,3-2 0,-8 8 0,7-5 0,-7 8 0,6-7 0,-2 5 0,-2 1 0,-7 11 0,4-6 0,-14 17 0,17-20 0,-17 17 0,18-18 0,-8 6 0,12-10 0,-6 0 0,8-4 0,-6 5 0,5-5 0,-1 3 0,4-8 0,2 2 0,2-6 0,0 0 0,4-2 0,0-4 0,0 0 0,6-8 0,-5 7 0,4-10 0,-5 10 0,2-9 0,-1 4 0,3-8 0,0 4 0,5-7 0,-4 6 0,6-3 0,-9 8 0,9-3 0,-8 6 0,12-10 0,-9 9 0,9-7 0,-10 8 0,10-8 0,-9 9 0,9-11 0,-10 12 0,8-8 0,-8 8 0,7-6 0,-8 8 0,6-6 0,-5 6 0,1-1 0,-3 2 0,1 2 0,-1 0 0,1-2 0,-6 6 0,0-2 0,-2 4 0,0 2 0,1 2 0,0-1 0,4 8 0,-4-7 0,4 9 0,-2-8 0,2 7 0,0-7 0,4 10 0,-6-9 0,6 7 0,-6-10 0,6 8 0,-4-9 0,5 9 0,-8-10 0,7 8 0,-5-7 0,5 7 0,-5-8 0,2 2 0,-2-2 0,2 2 0,-1-2 0,2 5 0,-4-6 0,4 4 0,-4-5 0,2 0 0,-2-1 0,-2-3 0,-1 1 0,0-4 0,0 0 0,0-1 0,0 3 0,0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6:01.6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24575,'5'6'0,"-1"-3"0,-2 3 0,2-4 0,1 6 0,-1-3 0,3 0 0,-7-1 0,4-3 0,-2 4 0,2-4 0,0 6 0,1-6 0,-1 5 0,0-4 0,0 0 0,-2 2 0,7 0 0,-5 0 0,7 1 0,-6-2 0,2-1 0,-2 1 0,6 2 0,-3-2 0,5 3 0,-2-2 0,3 0 0,-3 0 0,8 2 0,-10-3 0,10 5 0,-6-7 0,-1 4 0,7-2 0,14 7 0,-8-4 0,18 6 0,-20-8 0,27 9-467,-22-11 467,38 14 0,-39-11 0,59 10-1783,-42-7 1783,49 8-6039,-40-6 6039,15 2 0,13-2-1591,-23-1 1,1 0 1590,-9-3 0,1 0-1422,25 5 0,-3 0 1422,4 1 0,6-1 0,2 1-780,7 1 780,-2-1 0,1 0 0,1-1 0,-15-1 0,2 0 0,-15-2 0,1 0 0,21 2 0,0 1 0,-19-1 0,2 1 0,1-2 0,5-1 0,-7 1 0,-10 2 0,0 1 0,12-3 0,9-1 0,-9 1 0,-17-1 0,1 0 0,19 2 0,10 1 0,-9-2 423,-14-2 1,-1 1-424,16 3 0,8 2 0,-10-2 9,-16-5 1,-1 1-10,39 8 0,0 0 0,-36-8 0,2-1 0,17 3 0,10 2 0,-9-1 0,-17-1 0,2 0 0,29 2 0,13 0 0,-13-1 0,-29-1 0,-1 0 0,14-1 0,8-2 0,-9 1 0,-16-2 0,-1 1 0,14-1 0,8 1 0,-8-2 0,-11 0 0,-1 0 0,11 0 0,6 2 0,-9-2 0,-15-4 0,-2 1 0,30 4 0,-1-1 0,-28-3 0,-2-1 0,29 5 0,-2 0 0,20-4 0,-4 3 0,-1 1 0,1 1 0,-27-5 0,10 1 0,-11 0 0,21 7 0,12-8 0,0-1 0,-21 5 0,0-3 0,-2 0 0,-12-1 0,-9 3 0,1 0 0,6-3 0,-9 1 0,-1 0 0,4 2 0,2-4 0,0 1 0,-4 6 0,5-6 0,-1-1 1376,-14 4-1376,36-1 0,-54-2 0,28 2 0,-37-3 0,21 0 0,-28 2 2228,9-1-2228,-12 0 3441,7-1-3441,-9 0 6586,0-1-6586,-3-2 597,-2-1-597,0 0 0,-1 2 0,0-3 0,-2 4 0,2-4 0,-3 1 0,4-1 0,-4-1 0,2 2 0,-2-2 0,0 0 0,-2-4 0,2 4 0,-4-6 0,2 6 0,-4-6 0,3 0 0,-8-6 0,9 5 0,-9-4 0,6 8 0,-1-1 0,2 4 0,0-1 0,4 4 0,-4-4 0,2 2 0,-2-1 0,3 2 0,2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9:08.8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548 1 24575,'-4'0'0,"0"0"0,0 0 0,-2 2 0,2 0 0,-4 0 0,3 2 0,-2-2 0,-3 2 0,-1 2 0,-2-1 0,-7 5 0,6-5 0,-20 8 0,16-6 0,-8 2 0,4 1 0,-2-1 0,-1 3 0,-11 1 0,17-2 0,-17 4 0,22-7 0,-22 6 0,24-6 0,-24 5 0,25-6 0,-11 3 0,13-5 0,-7 3 0,7-4 0,-1 0 0,4 0 0,2-2 0,0 1 0,0-2 0,2 1 0,0-1 0,2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6:12.9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15742,'31'9'0,"-2"-1"3154,0 2-3154,-10-6 0,24 8 0,-24-9 1692,10 5-1692,-6-3 0,-5 0 917,5 0-917,-11-2 0,0-1 2639,-4-1-2639,6 2 431,-6-1-431,-2 2 0,-7-4 0,-5 2 0,4 0 0,2-2 0,2 2 0,2-2 0,0-2 0,0 2 0,0-2 0,0 2 0,6 0 0,-3 0 0,19 0 0,-11 0 0,18 0 0,-16 0-1070,11 0 1070,-5 0 0,51 0 0,-34 3 0,18-2 0,1-1 0,-13 3 0,6-1 0,0 0-1843,-3-1 1843,6 3 0,1 0 0,-3 1 0,0-3 0,-2 1 0,-4 4 0,27-3 0,-28 1 0,35 2 0,-38-6 0,30 6 0,-34-6 0,12 5 0,-14-2-5819,0 0 5819,-17 1-463,9-4 463,-18 1 514,9-1-514,-13 0 309,3 1 1,-8-2-1,2 0 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6:28.7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0 24575,'-2'10'0,"1"-3"0,-2 5 0,-2 36 0,0 7 0,1-13-819,-1 16 1,2-1 818,3-22 397,0-4-397,2 25 0,-2-28 0,10 33 0,-8-41 0,11 22 0,-10-28 0,9 15 0,-7-15 0,7 12 0,-4-10 0,3 11 0,0-10 1240,4 17-1240,-3-16 0,4 12 0,-6-16 0,3 6 0,-4-11 0,7 10 0,-7-11 0,7 5 0,-11-10 0,0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6:29.1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75 350 24575,'2'6'0,"-2"2"0,8 9 0,-7-3 0,7 6 0,2 8 0,-4-12 0,16 39 0,-12-33-2162,10 32 2162,-7-29 0,17 27 0,-8-22 0,22 23 0,-20-28 0,14 7 0,-16-10-6068,14-2 6068,-15-4-672,27-2 672,-27-5 0,34-3 0,-35-4 0,22-4 0,-28-1 0,15-4 0,-16 0 0,20-10 0,-18 7 0,17-15 0,-21 11 0,14-18 0,-13 14 0,5-21 0,-9 20 0,1-22 0,-7 17 279,1-12-279,-3 7 0,0 0 0,-4 0 0,-9-25 0,0 18 0,-15-31 0,12 35 0,-35-40 0,26 39 0,-39-33 0,36 45 3738,-28-19-3738,23 22 0,-30-12 868,36 19-868,-58-9 0,52 15-2269,-41-4 2269,49 9 202,-20 3-202,25 0 1971,-12 5-1971,20-3 0,0 0 37,4 1-37,-6 6 2623,6-4-2623,-5 7 0,9-8 1453,-2 8-1453,2-5 0,1 7 0,1-8 0,2 14 0,0-9 0,3 12 0,-3-13 0,7 19 0,-4-19 0,2 9 0,-3-19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6:30.7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 24575,'22'0'0,"26"7"0,-6-6-9831,20 10 9669,-14-10 162,-5 6-2821,42-2 2821,-21 0-163,30 4 163,-25-8-1243,1 5 0,2 1 1243,22-5 0,-20 1 0,12 1 0,-10-2 265,-21-1 1,0-2-266,15 3 0,8 0 0,-8-1 360,-13 0 0,-1-1-360,36 3 0,0-1 0,-36-2 0,1 0 0,37 0 0,-1 0-326,-38 0 0,-1 0 326,38 0 0,4 0 0,-28 0 0,1 0 0,-1-1 0,5-1 0,-5 1 0,-2 0 0,-2 1 0,23-5 0,-7 1 1203,-10 3-1203,-13-4 0,-2-1 0,-5 4 0,17-7 2207,-47 7-2207,-4-3 4133,-13 3-4133,-2-2 6518,-7 4-6518,0-2 803,-3 2-803,-17-2 0,-1 1-3828,-66-5 3828,27 5 0,-5-3 0,-2-1 0,-17 4 0,25-2 0,-9 0 0,6 0 0,9 2 0,0 1 0,-15-2 0,-9 1 0,9-1 0,17-1 0,0 1 0,-17 1 0,-9 1 0,8 0-2758,12-3 0,2 1 2758,-32 2 0,4 0 0,-7 0-1845,11-2 1,0-1 1844,31 3 0,-1-1-823,-19 0 1,-10-1 0,12 1 822,-22 1-442,0 2 0,2 0 442,24-1 513,10 1 0,6 0-513,18-2 2097,-14 2-2097,36-1 3575,-3 3-3575,15-4 5347,4 2-5347,1-2 3159,2 2-3159,3-2 0,15 2 0,0-2 0,60 0-1167,-32 4 1167,8-3 0,2-1 0,6 9 0,10-6 0,4 0-2884,9 2 2884,-2-2 0,1-1-5051,0 3 5051,-32-5 0,2 1 0,-3 1 0,3 0-1689,24 1 0,2-1 1689,-19-1 0,3-1-557,3 2 1,7-1 0,-12 1 556,23-2-528,6 2 1,-4 0 527,-23-1 273,-2 2 1,-3-1-274,-18-2 0,20 2 0,-38-1 2300,1 1-2300,-24-2 3439,0 0-3439,-17 0 5142,-4 0-5142,-9 0 0,-3 0-1828,-3 3 1828,-6-2 0,-7 2-3056,-39-3 3056,18 0-1762,-18-2 0,-4 0 1762,-9 1 0,0-4 0,-1 1-893,43 3 1,0 1 892,-33-5 0,1 0 0,34 5 0,-1-1 0,-20-2 0,-10-1 0,9 1 0,17 3 0,-1-1 0,-27 0 0,-13-1 0,13 1 0,27 0 0,2 2 0,-13-1 0,-6 0 0,8 0 0,-27 0 0,7 0 0,1 0 0,1 0 0,13 0 0,4 0 0,17 0 0,-23 0 0,49 0 2640,-11 0-2640,30 0 0,1 0 2289,9 0-2289,22 0 0,-6 0 0,67 0 3123,-36 4-3123,8-2 0,2 1 0,6 2 0,14 2 0,2 0 873,8 0-873,4 0 0,-1 1-3114,4-3 3114,-33-2 0,9 1 0,-7-1 0,-11 0 0,0-1 0,13 0 0,7 0 0,-8 0 0,-17 3 0,1 0 0,17-3 0,10 0 0,-9 0 0,-13 1 0,0 0 0,14 0 0,8 1 0,-10-2 0,-20-1 0,-1 0 0,37 3 0,0 1 0,6-4 0,1 4 0,-1-1 0,-1-2 0,-13 2 0,-2 0 0,-10-3 0,-15 2 0,-4-2 0,-5-1 0,10 0 0,-41 0 0,0 0 0,-10 0 0,0-1 1631,-6 0-1631,-11-1 3234,3 0-3234,-22 2 0,4-3 0,-57-5 1414,28 7-1414,-3-5 0,0 0 0,-8 0 0,-9-1 0,-3 0-3472,-11 0 3472,3 0 0,-1 1 0,-7 5 0,17-4 0,-1 0 0,30 5 0,-2-1 0,-12-3 0,-8-1 0,7 1-1516,10 2 1,0 1 1515,-20-3 0,-9-2 0,11 2 0,24 4 0,1-1 0,-44-3 0,2-1 0,14 4 0,15-1 0,1 0 0,-6 2 0,12 0 0,0 0-710,-1 0 710,-24 0 1792,53 0-1792,-1 0 2987,28 0-2987,-3 0 4161,17 0-4161,-2 0 0,4 0 0,42 0 0,-18 4-2726,12-2 0,2 1 2726,3 1 0,14 3 0,2-1-1875,5 1 1875,3 0 0,1 0-1823,4 4 1823,4-6 0,3 0-2163,7 1 2163,-5-2 0,-1 1 0,-1 1 0,1-1 0,1 0 0,6 1 0,-12-1 0,-2-1 0,3-3 0,-10 3 0,-1 1 0,5 0 0,-13-2 0,-4-1 0,-12 2 0,20-4 0,-36 0 663,5 0-663,-25 0 1549,-5 0-1549,-15 0 2774,-5 0-2774,-11 0 0,-2-3 0,-29 2 4219,4-6-4219,-42 6 0,19-7 0,-11 5 0,-4 0-2157,-10-7 2157,-7 5 0,0-1-1689,50 1 1,-1 0 1688,-21 1 0,-12 0 0,10 1-1665,14 0 1,0 0 1664,-16 0 0,-9 0 0,10-1 0,20 1 0,1 1 0,-43-1 0,0 0 0,43-2 0,0 0 0,-20 3 0,-9 0 0,9 0 0,18-1 0,0 0 0,-25 0 0,-12 0 0,13 0 0,-16-3 0,1 3 0,4 1 0,20-3 0,8 3 0,2 1 0,9 0 0,-21-3 1023,53 4-1023,1 0 2052,17 0-2052,6 0 3302,1 0-3302,9 0 0,28 4 0,-6-3-66,20 4 0,5 2 66,7-1 0,6 1 0,1 0 0,10 3 0,10 0 0,3 0 0,-44-6 0,0 0 0,15 2 0,7 1 0,-8-1 0,-14-3 0,-1 0 0,41 2 0,0 1 0,-41-3 0,2 0 0,18 1 0,10 2 0,-8-2 0,-16-3 0,-1 0 0,15 4 0,7 0 0,-8 0 0,-19-2 0,1 0 0,15 0 0,10 1 0,-9-1 0,-11 0 0,-2 0 0,11 1 0,5-1 0,-7 0 0,32-2 0,-10 3 0,-1 1 0,-3-4 0,-8 1 0,-4 0 0,-16-2 0,31 0-197,-54 0 197,7 0 0,-34-2 0,-8 2 0,-9-4 0,-3 3 0,-7-4 0,-38 0 0,14-3-358,-6 4 0,-2 0 358,-9-1 0,-11-4 0,-4 1 0,-13 4 0,20-4 0,1-1-1509,-13 3 1509,18 2 0,-10-2 0,6 1-1203,9-1 0,-1 0 1203,-18 1 0,-11 0 0,13 0 0,23 2 0,2 1 0,-14-3 0,-7 0 0,8 1 0,12 0 0,1 1 0,-46-5 0,3 1 0,15 2 0,1 0 0,1 1 0,7 3 0,10-3 0,3 0 0,18 3 0,-16-2 0,34 3 0,-7 0 4752,21 0-4752,1 0 2027,6 0-2027,4-2 4107,7 1-4107,0 0 0,10 1 0,-4 0 0,27 0 0,-16 0 0,34 0 0,-24 3 0,18 1 0,-18 1 0,29 2-547,-32-7 547,34 7 0,-37-6 0,11 4 0,-19-4 0,5 3 0,-15-4 0,7 2 0,-15-2 0,4 0 0,-9 0 0,0 0 0,-7 0 547,1 0-547,0 0 0,0 0 0,1 0 0,2 0 0,0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6:50.6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0 24575,'3'9'0,"-2"-3"0,-1 5 0,0 28-1293,0-16 1293,-1 18 0,-4-23 0,0-8 315,-1 5-315,2-7 0,-6 13 0,5-10 0,-7 12 0,6-15 0,0 0 0,0-2 978,4-2-978,-2-1 0,4 0 0,-2-4 0,5 2 0,-2-4 0,7 1 0,-6-1 0,8-2 0,-3 4 0,3-4 0,-2 4 0,4-2 0,-5 2 0,6 0 0,-6-1 0,7 1 0,-5-1 0,3 2 0,-4 0 0,2 2 0,-3-1 0,2 2 0,-4 0 0,1-1 0,-2 2 0,2 3 0,-4-1 0,6 9 0,-6-8 0,2 7 0,0-6 0,-3 6 0,0-7 0,-1 10 0,0-11 0,0 9 0,0-6 0,-1 1 0,0-2 0,-4 0 0,4-2 0,-6 3 0,4-3 0,-5 2 0,4-4 0,-7 6 0,5-7 0,-5 6 0,7-8 0,-8 6 0,7-6 0,-8 6 0,8-6 0,-6 5 0,4-6 0,-3 4 0,2-4 0,-2 4 0,4-4 0,-7 4 0,7-3 0,-5 0 0,7-1 0,-4 0 0,3 0 0,-2 0 0,2-1 0,0 0 0,1-2 0,-4 0 0,3-1 0,-4 0 0,4 0 0,-2 0 0,4 0 0,-4 0 0,6 0 0,-5 2 0,6-2 0,-2 2 0,2-2 0,0 0 0,2 0 0,-2 0 0,2 2 0,-2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6:50.9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77 24575,'2'-2'0,"1"-2"0,1 4 0,-2-4 0,2 4 0,-4-4 0,4 4 0,-2-4 0,2 3 0,2-2 0,-2 2 0,6-2 0,-3 1 0,8-2 0,-7 1 0,5 0 0,-6 1 0,12-2 0,-5-2 0,10 3 0,-12-2 0,3 4 0,-6-2 0,10 2 0,-10-2 0,9 2 0,-12-2 0,3 2 0,-5-1 0,2 2 0,-1-1 0,1 0 0,-2-1 0,-4 2 0,-2 0 0,-2 0 0,-2 0 0,4 0 0,0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6:52.7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42 24575,'0'4'0,"0"2"0,-2 4 0,2-1 0,-2 3 0,2 13 0,2-12 0,-1 16 0,3-16 0,-2 7 0,1-7 0,2 8 0,-2-12 0,3 7 0,-4-9 0,5 6 0,-5-8 0,7 5 0,-6-6 0,3 0 0,-2 0 0,2-2 0,-2 0 0,2-2 0,-2 0 0,2 0 0,-1 0 0,1-2 0,-1 0 0,2-6 0,-1 4 0,0-6 0,-2 6 0,2-4 0,-1 2 0,1-4 0,-2 1 0,0-4 0,0 6 0,0-8 0,-2 10 0,0-7 0,-2 4 0,2 1 0,-2-4 0,4-5 0,-4 6 0,2-10 0,-2 14 0,0-7 0,0 5 0,0-4 0,0 3 0,0-2 0,0 6 0,0-3 0,0 4 0,0-3 0,0 2 0,0-3 0,0 4 0,0-2 0,0 7 0,0 0 0,0 6 0,0-1 0,2 7 0,-2-1 0,2 11 0,0-9 0,-1 11 0,3-11 0,-4 6 0,3-5 0,-2 4 0,2-5 0,1 15 0,-1-20 0,1 13 0,-4-14 0,4 9 0,-2-9 0,0 7 0,0-10 0,0 4 0,-1-4 0,2-1 0,-2 0 0,0-2 0,-1 2 0,0 0 0,0 0 0,0 0 0,-1 0 0,0 0 0,-1 0 0,2 1 0,0-1 0,-1 0 0,0 0 0,-1 2 0,2 0 0,-1 0 0,0 4 0,-1-5 0,1 6 0,0-6 0,-1 5 0,2-5 0,0 2 0,0-2 0,0 1 0,0-2 0,0 0 0,0 0 0,0 0 0,0-2 0,0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6:53.6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4 533 24575,'-2'-6'0,"0"1"0,2-1 0,0 2 0,0 0 0,0 0 0,0 0 0,0-1 0,2 0 0,-1-3 0,0 2 0,1-4 0,0 2 0,3-4 0,-3 5 0,3-6 0,-2 6 0,3-4 0,0 1 0,3-9 0,-3 6 0,6-9 0,-6 10 0,10-11 0,-9 9 0,10-12 0,-9 13 0,8-13 0,-7 12 0,14-18 0,-10 14 0,10-13 0,-9 14 0,6-2 0,-10 10 0,16-11 0,-16 11 0,13-6 0,-14 9 0,3 0 0,3-1 0,3 1 0,-2-1 0,4 1 0,-13 3 0,11 2 0,-11 1 0,12 2 0,-11-2 0,4 2 0,-7 0 0,3 0 0,-3 2 0,8 2 0,-7-2 0,5 2 0,-8-2 0,2 1 0,-2-1 0,1 0 0,0-2 0,-2 3 0,2-4 0,-2 5 0,0-4 0,2 0 0,-4-2 0,2-4 0,0-2 0,-2-5 0,2 2 0,-2-3 0,0 6-1696,0-4 0,0 7 0,0-2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6:54.0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 24575,'5'-2'0,"-1"-1"0,0 2 0,0-1 0,0 2 0,0 0 0,0 0 0,0 0 0,0 0 0,0 0 0,2 0 0,8 0 0,-6 0 0,5 0 0,-7 0 0,1 0 0,-1 0 0,0 0 0,2 2 0,-2-1 0,4 2 0,-3 0 0,-1 1 0,-2 0 0,0 0 0,0 0 0,-2 0 0,2 2 0,-4-2 0,2 4 0,0-1 0,-2 4 0,2-3 0,0 10 0,-1-11 0,2 18 0,-2-16 0,0 14 0,-1-14 0,0 13 0,0-11 0,0 6 0,0-9 0,0 3 0,0-1 0,2 9 0,-1-11 0,1 5 0,-2-8 0,1 4 0,0-4 0,1 3 0,-1-4 0,0 0 0,3-2 0,-4 2 0,4-2 0,-2 0 0,2 0 0,0-2 0,0 0 0,0 0 0,0 0 0,0 0 0,1-1 0,-1 0 0,0-3 0,2 2 0,0-4 0,0 2 0,6-5 0,-7 4 0,8-7 0,-8 8 0,3-4 0,-6 6 0,0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6:54.4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24575,'0'8'0,"0"-2"0,2 0 0,0-2 0,2 4 0,0-3 0,0 3 0,2-2 0,1 2 0,1-1 0,2 4 0,-3-4 0,4 5 0,-6-5 0,10 8 0,-9-9 0,11 9 0,-12-9 0,7 4 0,-10-3 0,6 0 0,-6 0 0,4 1 0,-2-3 0,-1 0 0,-1-3 0,-2 2 0,-2-1 0,-1-1 0,-1-2 0,-1 1 0,0 0 0,-4 1 0,4-2 0,-3 1 0,4 0 0,0 1 0,-2-2 0,2 0 0,0 2 0,0-2 0,2 2 0,-2-2 0,-4 2 0,5 0 0,-4 0 0,5 0 0,0 0 0,-2-2 0,2 2 0,0 0 0,-2-2 0,2 2 0,0-4 0,0 0 0,2-2 0,0 0 0,0 0 0,2-2 0,-2 2 0,2-2 0,-2 4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1:04.9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24575,'0'2'0,"0"0"0,0 5 0,2 2 0,0-2 0,3 6 0,-1 0 0,6 16 0,1-4 0,4 13 0,-2-15 0,3 12 0,0-13 0,10 27 0,-3-23-1356,10 19 1356,-10-21 0,29 31 0,-18-25 0,30 29 0,-27-31 0,31 28 0,-24-29 0,29 24 0,-35-33 0,33 21 0,-42-26 0,37 17 0,-46-21 0,28 8 0,-30-9 0,24 3 0,-23-6 0,14 1 0,-19-4 0,6 0-6335,-12-2 6335,3 2 0,-7-2 0,1-2 907,-1 0-907,0-6 0,-2 5 0,0-2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6:54.7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85 8206,'4'-2'0,"1"2"5064,2-6-5064,0 4 2816,1-4-2816,0 2 0,-5 0 0,2 1 1717,-1 0-1717,1 1 6772,4-2-6772,-5 0 0,6 0 0,-6 0 0,3 1 0,-1 0 0,-1 0 0,6-1 0,-2 0 0,4 0 0,-7 0 0,-1 2 0,0-1 0,-1 2 0,0-2 0,0 2 0,-2-1 0,2 2 0,-2 2 0,2 0 0,-2 3 0,1-3 0,-2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6:55.1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 24575,'2'4'0,"0"-1"0,3-2 0,1 3 0,0-3 0,2 4 0,-2-4 0,2 1 0,-3-2 0,10 0 0,-7 0 0,11 0 0,-10 0 0,3 0 0,3 0 0,2-4 0,0 3 0,-3-4 0,-6 4 0,3-6 0,-3 6 0,5-6 0,-8 4 0,3-2 0,-4 2 0,0-2 0,-2 2 0,0-1 0,-4 2 0,2 0 0,-4 2 0,0 0 0,0 0 0,0 0 0,0 0 0,0 0 0,0 0 0,0 2 0,0-1 0,0 2 0,0-1 0,2 1 0,0-1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6:56.4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343 0 8191,'-4'2'0,"0"-2"5063,1 4-5063,-4-2 0,2 2 0,-3 1 2818,0-3-2818,6 1 0,-5-2 1719,-1 4-1719,-1-2 0,-5 3 0,5-2 0,-8 2 0,7-3 6784,-12 4-6784,12-4 0,-9 3 0,7-4 0,-8 2 0,7-4 0,-16 4 0,18-3 0,-21 1 0,21-2 0,-17 0 0,21 0 0,-7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6:59.6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24575,'2'1'0,"0"2"0,-2 1 0,0-2 0,0 2 0,2-4 0,0 2 0,2-2 0,2 0 0,-1 0 0,1 0 0,-2 0 0,0 0 0,2 0 0,-2 0 0,2 0 0,-2 0 0,2 0 0,-1 0 0,2 0 0,-2 0 0,1 0 0,-2 0 0,-2 2 0,0 0 0,-2 2 0,-2 0 0,2 0 0,-2 0 0,0 0 0,2 1 0,-4-1 0,4 0 0,-4 2 0,4-2 0,-4 0 0,4 0 0,-2-2 0,2 2 0,0 2 0,-2-1 0,2 2 0,-2-2 0,2 1 0,0-2 0,-2 2 0,2-2 0,-2 4 0,2-3 0,0 1 0,0-2 0,0 0 0,0 0 0,0 0 0,0 0 0,0 0 0,0 0 0,-2 0 0,2 1 0,-2-1 0,2 2 0,0-2 0,0 2 0,0-2 0,0 0 0,0 0 0,2 0 0,-2 0 0,2 1 0,-2-3 0,0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7:02.0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0 8191,'63'4'0,"-7"-3"0,7 7 0,3 1 0,3-3 1407,-7 2 0,-4 1-1407,-22-3 0,-18 1 2156,-11-3-2156,-5 1 4491,-4 0-4491,0 0 6715,-2 1-6715,-6 2 0,-4 4 0,-9 2 0,-5 4 0,-1-7 0,-27 12 0,21-10-6576,-33 10 6576,36-8 0,-29 5-33,33-9 33,-17 6 0,28-9 0,-4 3 0,10-3 0,-2 1 0,10-4 6768,-1 1-6768,4-2 49,0 0-49,2 0 0,0 0 0,6 0 0,-1 0 0,11 2 0,-4-1 0,14 4 0,-11-6 0,24 9 0,-15-8-536,22 7 536,1-3 0,28 7 0,5-5-4155,-4 2 4155,-17-5 0,13-2 0,-5 3 0,23-3 0,-28-1 0,4-4 0,-29 0 0,40-3-5230,-42-1 5230,24-4 0,-32 4-44,12-5 44,-8 5 0,-4-3 0,-15 5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7:02.4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165 144 20790,'0'4'0,"0"0"1796,0 4-1796,0-3 640,0 3-640,0-4 329,2 2-329,0-2 1020,2 2-1020,0-2 0,0 0 0,0 0 0,2 0 0,-1-1 0,2 0 0,-2-2 0,1 1 0,-2-2 0,5 1 0,-4 0 0,5 1 0,-4-2 0,4-2 0,-3 1 0,11-4 0,-10 2 0,8-4 0,-8 2 0,3-4 0,-4 4 0,3-3 0,-6 4 0,0 0-6784,0-1 6784,-2-2 0,0 1 0,-2-7 0,0 7 0,-2-10 0,0 8 0,-4-5 6784,0 6-6784,-4-4 0,3 4 0,-6-5 0,5 6 0,-10-6 0,8 7 0,-23-7 0,21 7 0,-17-2 0,13 4 0,3 2 0,-3 0 0,5-2 0,-2 3 0,1-3 0,-3 3 0,2 0 0,1 0 0,-4 0 0,7 2 0,-10 1 0,9-1 0,-3 1 0,7-2 0,2 4 0,1-2 0,2 3 0,2-4 0,0 2 0,2-4 0,-2 4 0,2-4 0,-2 4 0,4-2 0,-2 1 0,1 0 0,-1-2 0,0 2 0,-1 0 0,1 1 0,0-2 0,-1 2 0,2-2 0,-2 0 0,0 2 0,0-4 0,-2 2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7:03.3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1203 8191,'6'-6'0,"4"1"5063,9-8-5063,5-1 0,1-3 0,-3 2 0,-7 5 0,16-12 0,1 3 0,14-11 1559,-9 10-1559,0-4 0,6-1 0,2-1 0,6-7-160,-3 5 0,-1 1 160,1 5 0,5-10 0,2-1 0,9 1 0,1-9 0,-3 0 0,-8 10 0,-12 2 0,1 0 0,10-2 0,-2-6 0,-2 0 1183,-1 3-1183,-8 4 0,1-3 0,30-30-3836,-4-1 3836,1-2 0,-21 11 672,-33 37-672,1-7 0,-10 16 1785,1-5-1785,-4 6 3494,0-4-3494,-2 5 6784,0-2-6784,-2 5 0,-2-4 0,-1 5 0,-6-2 0,5 4 0,-7-2 0,6 2 0,-3 0 0,0 1 0,5 0 0,0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7:03.6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24575,'22'0'0,"-5"0"0,10 0 0,22 0 0,-8 0-6070,15 4 6070,-21 0 0,12 4 1791,-13-1-1791,39 4 0,-38-3-4276,27 8 4276,-32-7 0,4 5 0,-15-7 0,0 2 2291,-10-2-2291,2 4 0,-6-6 0,-2 10 6264,-3-7-6264,-2 7 0,0-6 0,-6 5 0,3-6 0,-11 8 0,9-7 0,-15 8 0,14-8 0,-10 4 0,8-5 0,-12 6 0,11-4 0,-22 10 0,23-11 0,-12 5 0,16-10 0,-4 2 0,3-3 0,-2 4 0,4-6 0,3 2 0,1-4 0,4-2 0,-1-1 0,1 2 0,-2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7:04.0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 4 8191,'-4'0'0,"0"-1"4995,-4 0-4995,3-1 0,-2 4 0,2 0 2826,1 3-2826,0 0 1728,0 0-1728,-2 12 6758,4-9-6758,-2 12 77,4-12-77,3 9 0,0-8 0,5 9 0,-2-12 0,4 7 0,-2-8 0,6 5 0,-5-6 0,14 4 0,-13-5 0,11 2 0,-12-5 0,4 2 0,-6-2 0,5-2 0,-8 2 0,4-5 0,-4 4 0,0-5 0,-2 8 0,-2-2 0,0 4 0,0 4 0,0-1 0,2 3 0,-2-2 0,9 17 0,-5-9 0,13 33 0,-10-28-1740,17 33 1740,-16-34 0,21 46 0,-18-42 0,9 29 0,-10-36 0,-2 10 0,2-3 0,-6-4 0,3 16 1740,-6-18-1740,-1 7 0,-2-10 0,-2-10 0,-4 5 0,3-6 0,-5 0 0,6 0 0,-2-4 0,0 2 0,0 0 0,-1-2 0,-6 2 0,5-2 0,-11 0 0,10 0 0,-7 0 0,8-1 0,-4 0 0,5-1 0,-3 0 0,6 2 0,-2-4 0,4 2 0,0-2 0,4 2 0,-2-2 0,4 2 0,2-4 0,0 2 0,2-2 0,0 2 0,-5 2 0,0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7:04.3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87 145 24575,'-2'9'0,"-2"-2"0,2 5 0,0-6 0,0 7 0,2-9 0,-2 4 0,2 0 0,-2 3 0,2-3 0,0 2 0,0-5 0,2 0 0,-2 0 0,4 0 0,3 4 0,-1-4 0,7 0 0,-8-5 0,4 0 0,-3 0 0,2-3 0,0 0 0,1-7 0,-3 6 0,5-13 0,-6 9 0,7-18 0,-7 15 0,-1-14 0,-2 12 0,-2-14 0,0 10 0,-2-10 0,0 14 0,-2-2 0,0 7 0,-6-6 0,5 7 0,-12-8 0,9 10 0,-7-3 0,6 6 0,-5 0 0,5 2 0,-4 0 0,6 2 0,-5 2 0,7 1 0,-10 8 0,10-7 0,-9 9 0,10-10 0,-2 6 0,2-6 0,0 8 0,1-7 0,2 5 0,1-6 0,0 2 0,1-2 0,2-1 0,1 0 0,1-4 0,2 4 0,-1-4 0,2 2 0,-2-2 0,16-2 0,-7 1 0,11-3 0,-18 3 0,-1-1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1:05.2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1273 0 8191,'-6'5'0,"0"-1"5063,-7 4-5063,4-2 0,-5 4 2818,3-3-2818,-1 3 0,-16 7 0,1 1 0,-19 12 0,11-3-2818,-25 14 2818,22-13 0,-35 25 3799,34-23-3799,-19 13 0,-2 0-1750,10-6 1750,-11 4 0,2-1 0,16-12 0,-37 20 0,33-20 0,-27 15 0,35-21 0,-15 9 0,17-11-222,0 1 222,-5 0 0,17-8 0,-7 2 5441,19-6-5441,-11 1 935,14-1-935,0-3 2711,11-2-2711,7-6 0,-4 2 0,0-2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7:04.5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24575,'0'5'0,"0"2"0,0-2 0,0 3 0,2-4 0,-2 4 0,2-3 0,0 4 0,0-4 0,2 5 0,0-5 0,2 6 0,-2-6 0,6 6 0,-4-4 0,4 3 0,-5-5 0,-2-2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7:04.7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0 24575,'-4'2'0,"0"-2"0,2 4 0,-2-4 0,2 2 0,-2 0 0,-1 0 0,-2 2 0,2-1 0,-7 2 0,5-2 0,-8 5 0,5-4 0,-9 4 0,10-4 0,-5 2 0,10-3 0,0-2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7:05.0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1 637 24575,'6'-8'0,"2"-4"0,-1 3 0,7-9 0,-4 7 0,5-8 0,0 9 0,-4-5 0,13-6 0,-5 1 0,31-22 0,-23 16-3356,45-29 3356,-38 28 0,29-19 0,-28 19 0,34-20 0,-31 22 0,18-16 0,-15 20 0,1-8 0,-2 8 0,2-5 784,-22 13-784,0 0 0,-6 5 0,-1 0 0,-7 3 0,5-2 0,-7 4 0,-2 0 2572,0 4-2572,-6 0 0,3 1 0,-2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7:06.0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74 24575,'74'0'0,"-2"0"0,22 0-8302,-28 0 8302,27 0 0,5 0 0,-19 0 0,-20 0 0,-1 0 0,13 0 0,9 0 0,-33 0 0,27 0 1684,-22 0-1684,6 0 1421,-21 0-1421,5-2 0,-26 1 0,13-3 0,-20 4 0,6-5 0,-8 4 4536,5-7-4536,-10 6 661,2-4-661,-4 0 0,0 2 0,-2 0 0,0 0 0,-2 2 0,-2-2 0,1 2 0,-1 0 0,2 2 0,0-2 0,0 2 0,0-4 0,0 2-1696,-2-2 0,3 2 0,0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7:07.6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1003 24 8191,'-23'0'0,"-4"0"2650,-31 0-2650,30 0 2973,-24 2-2973,40-2 1991,3 4-1991,-1-4 5800,6 4-5800,2-2 2894,4 2-2894,2-2 76,-2 2-76,4-4 0,-2 2 0,19 2 0,6 0 0,10 0-787,9 2 787,3-5 0,1 2 0,16 0 0,-28-2 0,51 6 0,-51-6 0,51 3 0,-57-4 0,39 0 0,-38 0 0,20 0 0,-32 0 0,15 0 0,-21 0-288,13 0 288,-23 0 0,3 0 0,-10 0 0,2 0 0,-6 0 776,-10 0-776,6 0 0,-36 0 0,19 0-1639,-48 0 1639,32 0 0,-21 0 0,-5-4-3071,17 1 0,-3 1 3071,-40-4 0,26 2 0,2 0-1000,-9 3 1000,6-3 0,-1 0 0,-7 3-1888,8-4 0,1 1 1888,5 3 0,0-1 0,0 0 236,1 2-236,5-2 0,2 0 3893,13 1-3893,-33-2 0,40 3 0,-12 0 1032,27 0-1032,0 0 6332,12 0-6332,1 0 1363,6 0-1363,6 0 0,0 0 0,2 0 0,4 0 0,0 0 0,9 0 0,40 3 0,26 1-2005,4 5 2005,-16-2 0,-1-1-2342,1 0 2342,12 1 0,0-1-2391,-4-5 2391,-4 4 0,-2-1 0,-7-3 0,7 2 0,0-1 0,0-2 0,-2 0 0,0 0 0,-6 0 0,2 0 0,0 0 0,-2 0 0,-3 0 0,-2 0 0,-4 0 0,27 0 0,-40 0 0,33-4-367,-51 3 367,25-5 0,-40 6 1452,6-5-1452,-13 3 2152,-5-2-2152,-5 2 2954,-3-2-2954,-4 4 547,0-2-547,-24 0 0,8 1 0,-36-1-668,23 2 668,-54-3-2083,41 2 2083,-47-2 0,52 3 0,-5 2 0,0 0 0,-2-1 0,-44 2 0,52 1 0,-22-3 0,23 3 0,-24-1 0,35-2 0,-14 4 0,34-4 0,-10 3 0,18-2 0,0 1 0,9-2 597,3-1-597,43 3 0,2-3 1216,23 3-1216,-21-1 0,-1-1-1334,7 0 1334,0 1 0,0 0 0,3 2 0,8-3 0,1-1-5661,0 4 5661,-13-3 0,1-2 0,28 1-1702,-24 0 1702,-9 0 0,3 0 0,-4 0 0,-1 0 0,33 0 0,-20 0 0,-6 0 0,-15 0 0,16 0 0,-32 0 334,6-2-334,-11 2 0,4-3 819,-22 3-819,-2-2 5414,-3 2-5414,-5-2 2733,1 0-2733,-11 2 335,4-2-335,-27 2 0,12 0-4624,-60-4 4624,35-1 0,-4 3 0,-2 0 0,-11-7 0,12 9 0,-1-1 0,-18-8 0,0 8 0,0 1 0,-8-4 0,5 1 0,0 1 0,2 1 0,-5-1 0,0 0 0,-4 2 0,7-2 0,1 0 0,1 1 0,7-1 0,1 0 0,0 2 0,8 0 0,3 0-950,10 0 950,-34 0 0,46 0 0,-16 0 0,38 0 0,-6-2 0,19 2 0,-4-2 0,13 2 4347,-2 0-4347,4 0 0,21 0 0,-6 0-1565,36 0 1565,-23 0 0,60 0 0,-40 0 0,-3 0 0,0 0 0,4 0 0,33 0 0,-38 0 0,36 0-1690,-24 0 1690,24 0 0,-25-4 0,14 0 0,-38-1 0,19 0 0,-36 4 0,10-3 0,-21 3 0,6-3 0,-13 4 0,2-2 2525,-6 0-2525,-2 2 1957,-5-2-1957,-2 2 0,-2 0 0,-18 0 0,10 0 0,-20 0 0,12 0-6784,-12-2 6784,11 1-1747,-29-1 1747,26 2 0,-35 0 0,31 0-1181,-24 0 1181,24 0 0,-29 0 0,27 0 0,-15 0 0,20 0-3567,-20 0 3567,16 0 0,-29 3 0,43-2 0,-7 2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8:23.9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365 67 24575,'12'2'0,"8"-2"0,-6 2 0,27-2 0,-33 0 0,16 0 0,-28 0 0,-8 0 0,7 0 0,-8 0 0,3 0 0,-3 0 0,-2 0 0,-5 0 0,7 0 0,-9-2 0,9 1 0,-20-3 0,17 2 0,-16-1 0,22 0 0,-10 1 0,10-1 0,-5 2 0,7 1 0,1-2 0,6 1 0,3 0 0,2 1 0,0 1 0,0 0 0,9 3 0,-5-4 0,17 4 0,-11-2 0,14 2 0,-7 1-6784,3-2 6784,-5-1 0,7 3 0,0-4 0,8 6 0,-6-4 0,6 2 0,-16-2 0,4-1 0,-13 0 0,4-1 0,-5 1 0,5-1 0,-12 0 6784,1 1-6784,-8-2 0,1-2 0,-2 1 0,0-2 0,-15-2 0,11 2 0,-15-3 0,14 6 0,-17-7 0,10 3 0,-30-5 0,22 5 0,-29-6 0,30 9 0,-22-8 0,29 6 0,-23-3 0,23 1 0,-10 2 0,17 1 0,-7 0 0,11 1 0,-9 0 0,18 1 0,3 0 0,8 1 0,2 0 0,6 3 0,-6-1 0,16 0 0,-13 1 0,26-1 0,-23 0 0,28 2 0,-29-2 0,29 3 0,-27-1 0,27 2 0,-29-4 0,20 5 0,-24-7 0,10 5 0,-16-6 0,5 2 0,-7-2 0,-1 2 0,-6-2 0,-4 0 0,-3-2 0,-10-4 0,4 4 0,-5-4 0,6 6 0,-9-6 0,9 3 0,-20-4 0,11 3 0,-16-1 0,5-1 0,-11 1 0,17 0 0,-15 0 0,23 0 0,-30 0 0,27 2 0,-14-2 0,16 5 0,-4-5 0,2 5 0,-2-3 0,12 3 0,-2-1 0,12 2 0,1-1 0,5 5 0,5-3 0,-4 1 0,4 0 0,-1-1 0,-1 2 0,1-4 0,0 4 0,-2-4 0,-2 2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8:28.1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0 313 24575,'6'-2'0,"1"0"0,1 2 0,-2-2 0,0 2 0,-2-2 0,11 2 0,-6 0 0,12-2 0,2 2 0,2-2 0,9 2 0,28 0 0,-19-4-3392,7 4 0,1-1 3392,5-2 0,3 2 0,1 2-2251,5-1 2251,35 0 0,-43 0 0,35 0-829,-43 0 1,2 0 828,30 0 0,2 0 0,-22 0 0,-1 0 0,5 0 0,2 0 0,10 0 0,-5 0-2261,16 0 2261,-16-1 0,5 2 0,0 1 0,-4 0 0,22-1 0,2 1 0,-2 1 0,-9 2 0,-8-5 0,0 1 0,14 3 0,-20-2 0,12 0 0,-10-1 0,-19 0 0,0-1 0,20 2 0,8 0 0,-11-1 0,20-1 0,2 0 0,-1 0 0,1 0 0,0 0 0,-2 0 0,-12 0 0,12 0 0,1 0 300,-5 0-300,-16 0 0,-1 0 0,4 0 0,5 0 0,3 0 0,15 0 0,-5 0 0,1 0 0,-42 0 0,-4 0 0,46 0 125,-35 0 1,-1 0-126,24-4 0,9 3-458,-16-3 458,-25 4 0,41-5 1716,-37 1-1716,8 0 0,-1-1 0,-9-3 0,1 3 0,0 1 0,-5-4 0,3 2 0,-1 1 0,-5-4 4089,42-1-4089,5-9 0,-35 9 1650,26-7-1650,-66 12 0,6 0 3611,-10 3-3611,2-3 0,-7 5 0,8-5 0,-6 4 1148,7-5-1148,-8 4 0,6-2 0,-5 0 0,5 0 0,-4 0 646,1 0-646,-3 0 0,4-2 0,-8 2 0,7-4 0,-8 5 0,2-2 0,0 1 0,1-2 0,-1-1 0,0 0 0,-2 1 0,0-2 0,0 1 0,-2 0 0,0 2 0,-2-2 0,2 2 0,-2-1 0,2 2 0,-2 0 0,0 0 0,-2 0 0,2 0 0,-4 0 0,2 2 0,0-2 0,-2 4 0,4-4 0,-4 4 0,4-4 0,-4 4 0,2-2 0,-2 2 0,0 0 0,0 0 0,0 4 0,2-2 0,-2 3 0,4 0 0,-4-2 0,4 3 0,-6 3 0,5-3 0,-6 7 0,6-8 0,-6 6 0,6-4 0,-6 5 0,5-3 0,-10 10 0,7-11 0,-6 13 0,6-16 0,-4 10 0,4-9 0,-8 11 0,6-12 0,-5 9 0,6-10 0,-11 9 0,9-5 0,-27 12 0,16-10 0,-19 9 0,5-8 0,1 1 0,-10-1 0,-15 1-6569,15-5 6569,-18 3 0,11-5-1654,-16 3 1654,6-3 0,-33 3 0,36-7 0,-10 3 0,-4 0 0,-5-3 0,3 0 0,-14 1 0,9-1-1268,22-1 1,0 0 1267,-23-1 0,-10-1 0,11 0-1149,19 2 0,3-1 1149,-10-3 0,-6-2 0,5 2 0,6 2 0,-3 1 0,-27-4 0,-14-3 0,11 1 18,18 3 0,-2 1-18,-7-2 0,-15-1 0,-1 0 0,15 1-899,0 2 0,2-1 899,6-1 0,-9 0 0,-1-1 0,12 1-289,-2 2 1,0-1 288,-1-2 0,-12-1 0,0 0 0,10 0-316,-8 0 0,0 0 316,8 1 0,-10-2 0,0 1 0,11 1-15,-9 2 0,10 1 0,2-3 0,8 2 0,1 4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8:36.6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 1 24575,'8'0'0,"-3"0"0,4 0 0,-1 0 0,-1 0 0,1 2 0,0-2 0,-3 2 0,4 0 0,-4-2 0,-1 4 0,-1-4 0,0 4 0,1-3 0,-2 4 0,2-4 0,-2 4 0,0-2 0,2 3 0,-4-2 0,4 2 0,-3-2 0,2 4 0,-2-3 0,2 6 0,-2-6 0,1 5 0,-2-4 0,1 4 0,0-3 0,1 4 0,-1-6 0,0 7 0,1-7 0,-2 12 0,0-11 0,0 11 0,0-10 0,0 1 0,0-1 0,0 9 0,0-7 0,0 11 0,0-9 0,0 4 0,0-3 0,0 1 0,-2-3 0,1 3 0,-3 1 0,4 1 0,-4-1 0,3 3 0,-2-7 0,2 3 0,-1-4 0,2 4 0,-1-3 0,0 9 0,-1-9 0,2 5 0,0-5 0,0 1 0,0-3 0,0 3 0,2-5 0,-1 9 0,1-10 0,-1 9 0,2-9 0,-1 2 0,0-3 0,-4-1 0,2-3 0,-4-1 0,2-1 0,-4 1 0,1 0 0,-2-2 0,2 0 0,-2 1 0,2 0 0,-8-1 0,7 2 0,-10-4 0,10 4 0,-12-4 0,10 4 0,-11-4 0,12 4 0,-5-1 0,4 0 0,-6 2 0,5-2 0,-2 2 0,3 0 0,-2 0 0,1 0 0,-2 0 0,6 0 0,-3 0 0,4 0 0,-2-2 0,4 2 0,0-2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8:37.9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152 0 24575,'4'2'0,"0"-2"0,0 2 0,6 2 0,10 0 0,-7 1 0,7 0 0,-13-4 0,8 2 0,-5-2 0,8 3 0,-10-4 0,9 4 0,-6-4 0,8 2 0,-12 0 0,4-2 0,-3 2 0,3-2 0,-2 0 0,-7 0 0,-3 0 0,-5 0 0,-1 0 0,2 0 0,-10-2 0,9 2 0,-9-2 0,5 2 0,1 0 0,-6 0 0,4 0 0,-2 0 0,-4 0 0,8 0 0,-14 0 0,13 0 0,-18 4 0,17-2 0,-8 2-6784,9 2 6784,2-3 0,-20 17 0,8 1 0,-6 2 0,11-2 0,11-12 0,-5 8 0,5-7 0,-5 9 0,9-10 6784,-6 5-6784,4-5 0,-2 2 0,2-4 0,0 5 0,2-6 0,0 6 0,0-5 0,0 1 0,0-4 0,2 5 0,-2-3 0,6 3 0,-5-4 0,6 0 0,-6 0 0,4 1 0,-3-2 0,4 2 0,-1-3 0,1 2 0,-4-3 0,7 2 0,-7 1 0,13-1 0,-12-2 0,9 2 0,-8-4 0,6 4 0,-5-4 0,2 4 0,-2-4 0,-1 2 0,0-2 0,0 0 0,0 0 0,-2 2 0,0-2 0,-2 2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8:50.2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351 909 24575,'8'-2'0,"0"0"0,1 0 0,1 0 0,-2 2 0,8-2 0,-5 2 0,9-2 0,-11 0 0,9 2 0,-8-2 0,9 2 0,-7 0 0,30 0 0,-20 0 0,39 0 0,-34 0 0,46 0-871,-30 0 871,38 0-1533,-11 0 1533,10 4 0,-2-4 0,9 8 0,-26-7 0,0 3 0,2 1-1934,5-4 1934,0 3 0,-1 0 0,-3-3 0,6 3 0,2 1-2425,-3 0 2425,0-2 0,-2-1 0,-5 2 0,-7-1 0,1-2 0,7 0 0,-7 2 0,0-1 0,5-2 0,13 2 0,1 0 0,-8-1 0,5 3 0,-3 0 0,-26-3 0,41 3-1804,-43-4 1804,14 0 0,-1 0-3270,5 0 3270,-4 0 0,19 0 959,-40 0-959,28-2 0,-35 1 0,12-1 0,-23 2 0,7 0 0,-7 0 1697,11 0-1697,-13 0 2289,8 0-2289,-13 0 6730,9 0-6730,-11 0 162,8 0-162,-8 0 0,3 0 0,-3 0 0,2-2 0,-4 2 0,3-2 0,-4 0 0,0 2 0,0-4 0,-1 2 0,0 0 0,-1 0 0,1 0 0,0 2 0,-2-4 0,2 4 0,0-2 0,-1 0 0,2 0 0,-2 0 0,0-2 0,2 4 0,-4-4 0,4 4 0,0-4 0,-1 2 0,2 0 0,-4-2 0,2 4 0,0-2 0,-1 0 0,1 2 0,-2-4 0,3 4 0,-2-4 0,0 2 0,0-2 0,0 1 0,-2 0 0,2 1 0,-2-2 0,0-2 0,0 1 0,0-1 0,0 2 0,0 0 0,0 0 0,0 0 0,0-1 0,0 0 0,0-1 0,0 2 0,0 0 0,0 0 0,0 0 0,0 0 0,0 0 0,0 0 0,0 0 0,0 0 0,2 0 0,-2 0 0,4 2 0,-4-2 0,2 2 0,-2-2 0,2 2 0,-2-2 0,4 4 0,-3-4 0,2 2 0,-1-2 0,1 0 0,0 0 0,-2 0 0,2 0 0,-2-2 0,3 3 0,-4-2 0,2 3 0,-2-2 0,2 0 0,-2 0 0,2 0 0,-2 0 0,0 0 0,2 1 0,-2 0 0,2-1 0,-2-1 0,2-1 0,-2 2 0,2-3 0,-2 2 0,0-6 0,0 6 0,0-5 0,0 6 0,0-4 0,0 4 0,0-6 0,0 6 0,0-8 0,0 7 0,0-2 0,0-1 0,0-2 0,0-1 0,0-4 0,0 6 0,0-3 0,0 4 0,0 2 0,0-4 0,0 3 0,0-6 0,-2-1 0,2 1 0,-2-3 0,0 9 0,0-7 0,0 8 0,-2-9 0,4 10 0,-4-6 0,2 6 0,0-5 0,-2 4 0,2-7 0,-2 5 0,2-5 0,0 9 0,0-8 0,2 7 0,-4-6 0,4 6 0,-4-2 0,4 2 0,-4-4 0,4 4 0,-4-4 0,4 4 0,-4-1 0,2 2 0,-2-2 0,2 2 0,-4-2 0,5 2 0,-6 0 0,4 2 0,-1-2 0,-3 2 0,1-4 0,-3 2 0,-4-2 0,6 2 0,-9 0 0,9 0 0,-11 0 0,10 0 0,-15 0 0,14 2 0,-17-5 0,13 6 0,-29-9 0,21 6 0,-40-4 0,33 2-1788,-39 0 1788,15-2 0,-19-2 0,12 5 0,-15-6 0,28 6 0,-40-3 0,37 3 0,-11 1 0,-2 0 0,6 0 0,-20-1 0,-1 0-2322,15 1 2322,-3-1 0,0 2 0,4 1 0,5-2 0,1 0 0,-9 3 0,-3-3 0,-1-1 0,0 4 0,0-3 0,0 0 0,5 3 0,-2-1 0,0 0 0,-1 2 0,6-2 0,2 0 0,3 1 0,-36-2 0,42 3 0,-3 0 0,0 0 0,6 0 0,-45 0 0,57 0 0,-39 2 0,38-1 0,-27 3 0,32-3 0,-14 3 0,23-1 0,-15 1 0,25 0 0,-12 1 0,13-3 0,-7 1 0,10 0 1566,-6 1-1566,8-2 2544,-2 0-2544,1 0 0,0 0 0,-1 0 0,0 2 0,2-2 0,-2 2 0,2 0 0,-1-1 0,4 0 0,-3 0 0,2-1 0,-3 2 0,2-4 0,-2 5 0,2-4 0,0 5 0,0-6 0,2 4 0,-2-4 0,-2 6 0,2-5 0,-4 4 0,2-4 0,0 2 0,0-2 0,2 2 0,0-2 0,-2 1 0,2-1 0,-4 0 0,4 1 0,-2-2 0,-2 2 0,-2 0 0,1 0 0,-2 0 0,2 0 0,3-2 0,-4 2 0,4-2 0,0 0 0,-2 2 0,2-2 0,-6 2 0,5-2 0,-4 0 0,6 0 0,-2 2 0,1-2 0,-1 2 0,2-2 0,0 0 0,1 0 0,2 2 0,-1 0 0,0 1 0,1 0 0,-1-2 0,2 2 0,-2-2 0,2 2 0,-2 0 0,0 1 0,1 0 0,-3 4 0,2-5 0,-1 6 0,-1-3 0,0 5 0,1 2 0,-7 7 0,7-6 0,-9 11 0,8-12 0,-4 7 0,4-8 0,-1 4 0,2-7 0,0 6 0,0-6 0,0 7 0,0-9 0,-2 14 0,1-13 0,1 13 0,1-14 0,2 10 0,-2-9 0,2 7 0,-1-6 0,2 3 0,0-2 0,0 3 0,0-5 0,0 7 0,0-9 0,0 6 0,2-8 0,-1 5 0,2-3 0,-2 3 0,1-5 0,-1 0 0,0 0 0,3 2 0,-4-1 0,4 1 0,-4-2 0,4 0 0,-4 0 0,2 0 0,0-1 0,-2 0 0,4-2 0,-4 2 0,6-2 0,-5 1 0,2-2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3:37.5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4292 13 24575,'-5'2'0,"2"0"0,-6 4 0,6-3 0,-5 4 0,2-4 0,-3 6 0,0-4 0,-5 5 0,7-4 0,-2 1 0,-1 2 0,-6 3 0,2 0 0,-8 6 0,5-4 0,-9 10 0,-4 1 0,9-4 0,-6 4 0,-5 5 0,11-8 0,-23 18 0,26-20-1126,-18 11 1126,13-8 0,-32 28 0,30-29-1761,-32 32 1761,39-40 0,-28 28 0,26-28 0,-35 29 0,26-22 0,-11 7 0,-4 2 0,23-16 0,-47 24 0,24-14 0,-15 5 0,-16 8 0,38-19 0,-42 14 0,45-16 0,-32 6 0,14-6 0,-19 6 0,18-9 0,-13 8 0,32-12 0,-45 13 0,36-12 0,-32 4 0,31-5 0,-30 1 0,25-4 0,-45 3 0,46-4-1957,-20-1 1957,32 0 0,-43-4 0,34 0 0,-14 0 0,0 0 0,8 0 0,-2 0 0,1 0 0,4 0 0,-10-4 0,-1 0 0,5 2 0,-5-6 0,1 0 0,10 2 0,-7-2 0,-1-1-3396,3 0 3396,-32-4 0,42 5-3578,-42-8 3578,31 5 0,-7-2 0,-1-1 0,10-1-1145,3 3 0,0 0 1145,2-5-536,-2 4 1,-1 2 535,5-4 0,-8 2 0,2 0 0,14 1 0,-36-6 1369,46 8-1369,-16-2 3304,19 5-3304,-10-3 0,14 4 0,0 0 0,11 3 4941,-2-2-4941,4 4 5260,-1-4-5260,8 4 305,0 0-305,4 1-6784,0 0 6784,1 0 0,0 0 0,2 0 0,1 1 0,2 2 0,4 1 0,-2 0 0,8 0 0,-7 1 0,20 2 0,-14-2 0,29 4 0,-21-3 0,27 0 0,-9 5 0,25-4 0,-16 1 0,-2-2 0,1 0-1460,6-4 1460,0 3 0,0 2 0,3-2 0,5-1 0,1 1-1749,8 0 1749,2-3 0,0 0-1939,0 3 1939,-7-5 0,1 1 0,6 3 0,11-3 0,2-2 0,3 1 0,-25 0 0,10 0 0,-10 0 0,31 0 0,-6-2 0,-1 0 0,-1 0 0,4-6 0,1-2 311,-46 6 1,-1 0-312,48-8 0,-2 0-2306,-10 1 2306,-30 4 0,0-1 0,19-7 364,-4 4-364,-7-4 0,2-2 526,18-1-526,-9-2 0,-1-1 0,-5 0 0,-5 0 0,2-1 0,-13 3 0,-1 0 0,9-5 0,-1 0 98,-9 3 0,-5 1-98,14-13 0,-11 6 0,-22 9 2237,12-7-2237,-24 13 170,7-5-170,-16 9 1488,0 0-1488,-4 2 4258,0 0-4258,-2 2 2689,-4 0-2689,2 1 1687,-4 2-1687,2 1 0,0 0 0,2 1 0,-2 0 0,2 3 0,-2-4 0,-2 4 0,0 0 0,-2 2 0,0 1 0,-4 6 0,3-7 0,-6 10 0,6-8 0,-15 15 0,13-12 0,-21 20 0,20-17 0,-35 22 0,25-14-2696,-38 19 2696,37-22 0,-22 11 0,3-5 0,-25 11 0,5-5 0,-18 5 0,9-9-4328,-15 6 4328,7-5 0,30-10 0,-1-1 0,-17-1 0,10 2 0,1-1 0,-13-4-3790,-24 14 3790,24-16 0,5 0 0,-13 3 0,7-2 0,12-4 0,-1 0 0,-23 4 0,-11 2 0,14-3 0,-13 1 0,14-4 0,-1-1 0,-12-1 0,-2 1 0,-1-1 0,-6-3 0,32 0 0,-9 0 0,10 0 0,-25-3 0,11 0 0,1 0 0,5 0 0,3-2 0,0 0 0,-3-4 0,9 2 0,2-1 0,10-4 0,-32 0 0,39 1 0,-34-3-3202,40 2 3202,-8 0 0,21 3 980,7-1-980,1 2 0,0-3 0,12 3 2394,-5-2-2394,9 2 3858,0-1-3858,2 2 6784,2 0-6784,0 0 0,2-3 0,-2 2 0,4-3 0,-2 4 0,8-7 0,-5 3 0,12-7 0,-9 8 0,7-2 0,-8 2 0,8-2 0,-7 4 0,5-2 0,-6 4 0,10-1 0,-9 2 0,13-2 0,-12 4 0,10-2 0,-9 2 0,22 3 0,-16-1 0,26 7 0,-17-2 0,42 13 0,-24-10-6784,44 16 6784,-40-16 0,8 4 0,1 0-1276,-2-3 1276,7 4 0,1 0 0,-6-4-2057,13 4 0,4 0 2057,-2-6 0,4 4 0,4 0-1376,-24-7 0,-3-1 1376,2 3 0,1 0 0,21 0 0,-3-2 0,7 0-138,-21-4 1,6 1 137,30-1 0,-1 0 396,-34-1 0,2-1-396,15 2 0,9-1 0,-11 0 0,24-1 0,-33-2 0,8-1 0,-9-1 0,-13 1 0,-1-1 0,13-2 0,8-1 0,-9 1 0,29-6 0,2-4 0,-1-1 0,1 3 0,-6-7 0,-2 0 0,-9 4 0,-18-1 0,0 0 0,9-3 0,-8-2 0,-2 0 0,-5 2 0,2-7 0,-3 0 0,-14 3 0,24-19 3007,-38 22-3007,3-7 0,-16 12 0,9-20 0,-13 19 0,5-19 0,-10 23 0,1-18 0,-1 21 0,-4-15 0,1 17 4497,-6-8-4497,4 10 2175,-6-8-2175,4 10 0,-2-5 0,2 6 4730,-6-4-4730,6 6 0,-7-2 0,10 2 0,-7 2 0,6-2 0,-5 2 0,4 2 0,-2 2 0,3 1 0,-5 4 0,6-4 0,-9 12 0,8-6 0,-9 13 0,4-8 0,-6 10 0,3-9 0,-18 28 0,8-16 0,-11 13 0,-3 0-2830,-14 9 2830,4-7 0,-23 16 0,27-32 0,-2 2 0,-1-1 0,-7 2 0,1 0 0,-1-1 0,3-6 0,-12 6 0,-2-1 0,0-5 0,-2 2 0,-2 0 0,-21 3-2835,29-10 0,-1-1 2835,-35 7 0,31-8 0,2-2 0,-10-3 0,-9 1 0,0 1 0,1-2 0,-1-2 0,-1-1 0,4 1 0,13-7 0,-3-1-1074,17 1 0,-1-1 1074,-15-2 0,1 0 0,-29 0 0,27-4 0,4 0 0,3-2 0,1 0 0,1 0 0,10-3 0,-32-2-796,28-5 796,-6 2 0,15-1 0,9 3 0,12 5 1449,3-6-1449,8 8 4962,-4-6-4962,12 6 3374,-6-5-3374,8 6 0,-1-2 1659,2 2-1659,2-2 0,1 2 0,1-2 0,0 4 0,3-4 0,-2 4 0,12-6 0,-2 3 0,10-1 0,-5 1 0,6 1 0,-3 1 0,20-6 0,-17 7 0,46-10 0,-41 10-6784,54-12 6784,-44 12 0,11-5 0,1-1-1348,0 2 1348,17-2 0,1-1 0,-9-1-2045,9 1 0,0 0 2045,0-1 0,12-2 0,2 1-1898,7-2 1898,-4-1 0,-1 0 0,4 2 0,-16-2 0,0-1 0,17-2 0,4-2 0,1-1 0,-43 8 0,-1-1 0,42-8 0,-1-1 0,-46 9 0,0-1 0,46-13 0,-1 0 0,-42 10 0,0-2 0,41-11 0,3-2 0,-34 6 0,-1 0 0,16-5 0,0 0 0,-17 3 0,-1-1 0,10-2 0,-4 0 0,8-7 0,-14 6 0,-2 0 0,2-4 0,-3 2 0,-1 0 0,-5-2 0,-5 2 0,-4 2 2871,-13 7-2871,11-18 0,-27 30 1008,4-9-1008,-10 13 5072,2-6-5072,-6 8 0,1-3 0,-2 6 4567,-2-2-4567,0 2 602,-2 2-602,0 0 0,0 0 0,-2 2 0,0-2 0,-1 2 0,-2 0 0,2 0 0,-10 2 0,4 1 0,-14 3 0,13-1 0,-15 5 0,19-6 0,-19 8 0,15-3 0,-24 18 0,15-8 0,-19 16 0,17-7 0,-25 25-1241,16-15 1241,1 1 0,0 0-1583,-5 1 1583,-24 38 0,29-40 0,-26 26 0,29-27 0,-7 1 0,0-1 0,0 1 0,2 1 0,-1 0 0,-7-4 0,-28 35-4885,26-33 4885,-19 18 0,10-17-1516,12-10 1,-2 0 1515,-22 15 0,14-13 0,-1 0 0,-20 7-2409,-6 4 2409,5-10 0,9-7 0,0-1 0,-9-2 0,-4 1 0,2-2-262,14-9 262,10-5 0,-1 1 0,-15 3-267,-3-7 0,-1-1 267,-11 2 0,21-3 0,-1-2 384,10-1 0,0 0-384,-3-3 0,-3-1 361,-21-1 1,-4-2-362,0-3 0,1-1-652,16 2 1,-2 0 651,3-2 0,-4 0 0,7-1 0,12 3 0,1-2 0,-42-10 0,3-1 0,6 1 0,5-2 0,1 0 0,0 1 0,5 4 0,2 0 0,14 1 0,1 3 0,0 0 0,3-4 0,-40-15 2946,58 22-2946,-19-12 1677,34 17-1677,-16-13 0,21 14 0,-7-9 0,15 11 3255,-2-8-3255,4 8 0,2-3 0,0 7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8:51.2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24575,'3'8'0,"0"-2"0,-2 3 0,4 2 0,-2 0 0,4 1 0,-1 13 0,0-10 0,13 36 0,-10-30 0,18 33 0,-12-28 0,3 5 0,-3-8 0,9 5 0,-10-9 0,13 14 0,-18-20 0,8 6 0,-11-12 0,7 3 0,-8-5 0,3 0 0,-4-1 0,2-2 0,-2-4 0,-1 0 0,-2-2 0,1-6 0,-1 5 0,0-6 0,-1 8 0,0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8:51.4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690 0 24575,'-8'6'0,"-10"5"0,4 0 0,-6 2 0,6-3 0,-8 9 0,4-6 0,-10 12 0,-3-2-8503,-10 14 8503,3-5 0,-7 8 1231,21-17-1231,-14 13 0,17-17 0,-19 21 0,18-21 0,-16 20 0,19-18 0,-16 18 0,21-21-4375,-12 12 4375,16-18-904,-7 5 904,7-9 3927,-7 7-3927,6-8 438,1 1-438,2-2 6090,1-2-6090,2 0 524,-7 0 0,9-1 0,-2-2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8:51.8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 8191,'4'0'0,"-1"-2"5063,0 2-5063,1-2 2818,1 2-2818,1 0 1719,-4 2-1719,5 0 6784,-2 0-6784,15 9 0,-10-7 0,14 12 0,-14-11 0,19 10 0,-17-7 0,24 10 0,-22-8 0,27 12 0,-22-12 0,19 9 0,-24-15 0,9 7 0,-16-10 0,12 4 0,-13-4 0,11 1 0,-12-2 0,8 0 0,-4-2 0,2 1 0,-3-2 0,-4 2 0,0-2 0,0 0 0,-2 1 0,0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8:53.4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653 1 24575,'-54'20'0,"19"-9"0,-33 15-2369,36-13 2369,-9 4-1748,12-5 1748,6-1-4789,-44 17 4789,40-15-1956,-48 23 1956,60-29 609,-14 13-609,20-15 1154,-1 7-1154,6-8 5637,4 0-5637,0 0 3462,7-2-3462,-3 1 0,12 0 0,2 0 0,9-1 0,41 1 0,-24-3-5019,30 0 5019,-26 0 0,3 0 0,3 0-1655,22 0 1655,-10 0 0,11 0 0,-9 0-2574,24 0 2574,6 0 0,-3 0-3721,-18 0 3721,-27 0 0,0 0 0,13 0 1783,5-5-1783,-12 5 0,0-1 0,14-3 0,3 4 0,1 0 0,-1-3 0,13 2 0,-33-2 0,-35 3 0,-5-2 1115,-9 1-1115,-7-2 2385,-1 1-2385,-4-1 6337,1 2-6337,-16-2 1349,8 1-1349,-38-1 0,25-3 0,-29 2 0,-7 0-6784,-20-6 6784,22 3 0,0 1-1837,-25 1 1837,-1-3 0,19 7 0,-2-3 0,0-1 0,2 0 0,-2 3 0,0-1 0,8-5 0,1 7 0,0 1 0,3-8 0,6 7 0,1 1 0,11-4 0,-26 1 0,41 2 0,-10-2 0,24 1 0,0 2 0,10-2 5875,0 2-5875,6 0 2746,4-2-2746,-1 2 0,17-4 0,-9 3 0,24-1 0,-21 2 0,42 0 0,-4 0-1666,5 0 1666,-7 3 0,3 0 0,-27 1 0,19-2 0,-36-2 0,0 2 0,-6-1 0,-5 0 0,-6-1 0,-5 0 1666,0 0-1666,-6 0 0,1 0 0,-17 0 0,6 0 0,-37 0 0,21 0-798,-15 0 798,21 0 0,-25-3 0,23 2 0,-55-2 0,55 3 0,-55 0 0,61 0 0,-40 0 0,50 0 0,-27 0 0,30 0 0,-8 0 0,14 0 0,1 0 0,3 0 0,3 0 0,5 0 0,8 0 798,-1 0-798,3 0 0,1 0 0,-2 0 0,10 0 0,-9 0 0,16 2 0,-15 0 0,11 0 0,-11 2 0,1-2 0,-4 1 0,-4 0 0,-2 0 0,-2 1 0,-2-2 0,-5 3 0,2-2 0,-12 3 0,11-2 0,-11-2 0,10 2 0,-11-2 0,8 1 0,-12 0 0,12 0 0,-11 1 0,13-2 0,-5 2 0,9-4 0,-2 2 0,4 0 0,4-2 0,2 2 0,2-4 0,4 0 0,-1 0 0,3-2 0,-2 2 0,7-3 0,-7 3 0,16-3 0,-15 3 0,16-3 0,-16 3 0,11-1 0,-14 2 0,3-2 0,-11 2 0,-3-1 0,-4 2 0,-12 0 0,9 0 0,-21-1 0,20 0 0,-21-1 0,18 0 0,-12 2 0,13-3 0,-9 1 0,14 2 0,-9-2 0,14 0 0,-4 2 0,8-4 0,-1 2 0,8-4 0,-1 4 0,7-5 0,12 1 0,-1 1-6784,25-2 6784,-18 3 0,29-4-188,-28 4 188,59-4-2583,-47 4 2583,35-1 0,-37 1-3619,49 0 3619,-37 4 0,8-2 0,-1 0 3175,-18 2-3175,41 0-1546,-51 0 1546,8 0 2113,-8 0-2113,-4 0 0,-3 0 5473,-3 0-5473,-17 0 700,3 0-700,-10 0 3259,2 2-3259,-6-2 0,0 2 0,-2-2 0,1 2 0,-2-2 0,-10 4 0,6-4 0,-11 2 0,3 0 0,-11 2 0,5-1 0,-22 4 0,27-6 0,-28 4 0,30-4 0,-30 3 0,24-1 0,-20 1 0,29 0 0,-7-1 0,17 0 0,-1 0 0,8-1 0,3 0 0,2-2 0,7 2 0,-1-2 0,27 2 0,-20 0 0,47-1 0,-38 1-3259,45-2 3259,-40 0 0,32 0-4,-32 3 4,33-2 0,-33 2 0,22 1 0,-32-4 0,15 6 0,-24-6 0,13 3 0,-21-1 3257,5-2-3257,-10 4 6,-5-2-6,-1 0 0,-3 2 0,-6-2 0,1 3 0,-17-1 0,4-1-1178,-2 2 1178,6-4 0,-33 7 0,29-4 0,-48 7 0,53-8 0,-27 2 0,22-4 0,-18 7 0,12-5 0,-6 4 0,13-3 0,1-1 0,7 1 0,4 0 0,2-2 0,6 2 1178,2-2-1178,4 3 0,2-1 0,0-2 0,13 4 0,-9-5 0,26 5 0,-18-3-466,19 0 466,-18-1 0,43 5 0,-30-5-4107,69 12 4107,-61-12 0,47 9-1691,-51-10 1691,27 6 0,-28-4 0,6 2 0,-15-2 331,-3 1-331,-10-4 3756,-3 2-3756,-10-2 2177,-6 0-2177,-1 2 0,-8-2 0,-3 2 0,-13-2 0,-30 0 0,19 0-5221,-48-3 5221,49 2 0,-38-2-544,42 3 544,-40 0 0,42 0 0,-30 0 0,42 2 0,-10-1 0,18 1-170,-8 0 170,12-2 0,2 4 0,8-4 4976,6 2-4976,1-2 722,8 0-722,-5 0 0,25 0 0,-15 0 0,29 0 0,-27 0 0,41 0 0,-37 0 0,43 0 0,-40 0 0,30 0 237,-24 0-237,9 0 0,-19 0 0,3 2 0,-11-1 0,3 0 0,-17-1 0,0 2 0,-8-1 0,-4 2 0,0-2 0,-4 1 0,-25 0 0,0 2-419,-11-1 419,-8 3-953,26-2 953,-32 4 0,26-4 0,-35 5 0,34-4 0,-20 8 0,36-8 0,-14 5 0,21-7 0,-8 6 0,16-6 399,2 3-399,8-4 973,10 0-973,-3 0 0,10-2 0,9 0 0,-1 0 0,25 0 0,1-3-1696,20-1 0,-30-1 0,-3 2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8:57.7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24575,'4'0'0,"2"0"0,-2 0 0,4 1 0,11 6 0,-8-2 0,30 17 0,-11-5-1286,12 8 1286,9 5 0,9 5-2994,-6 0 2994,3-1 0,10 9 0,-23-22 0,6 10 0,0-1 0,-6-9 0,31 23 0,-48-30 0,13 7 0,-23-10 0,4-1-5,5 3 5,-9-6 0,20 7 0,-17-10 0,4 2 807,-11-6-807,-6-2 0,-1-2 0,-2 0 3472,-2-2-3472,2 0 0,-4 4 0,2-2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8:57.9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404 1 24575,'-5'14'0,"1"-4"0,1 2 0,0-4 0,-2 7 0,1-5 0,-7 19 0,5-14 0,-7 21 0,2-10 0,-7 21 0,6-19 0,-9 20 0,8-17-1938,-11 14 1938,7-8 0,0-7 0,3-2 0,-8 9 0,5-5 0,-13 24 0,15-29-6142,-6 15 6142,10-25-151,-8 20 151,9-22 0,-6 14 0,11-20 0,-13 23 0,13-22 0,-8 14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8:59.6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542 0 8191,'-4'3'0,"1"0"3249,-6 3-3249,6-3 2993,-8 7-2993,3-4 1926,-1 3-1926,-6 8 0,5-7 0,-15 17 0,14-16 0,-18 18 0,13-12 4233,-26 23-4233,16-15 0,-19 15 0,22-17 0,-22 18 0,22-21 0,-22 20 0,30-25 825,-20 14-825,22-16 0,-13 10 0,18-14 0,-6 6 0,7-6 0,-1-1 0,1-2 1934,4-2-1934,-1-3 1224,4-3-1224,0-5 0,0-1 0,0 4 0,0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8:59.8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24575,'8'0'0,"-3"2"0,2-2 0,3 5-8503,-3-2 8503,5 5 750,10 5-750,-7-2-4216,26 17 4216,-16-13 0,31 25-262,-17-17 262,3 6 0,3 2 0,31 12 192,-22-9 1,1 1-193,26 13 0,-31-16 0,-3-2 0,10 6 0,-7-5 0,1 0 50,-1-1-50,12 7 0,2 0 3082,-3-3-3082,11 3 0,0-2-1156,-11-8 1156,7-1 0,-1-3 0,-14-7 0,-3 0 0,-1-1 0,-4-4 0,18 7 4547,-25-9-4547,17 0 0,-28-5 1062,12 1-1062,-26-5 0,-2 2 0,-7-2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9:19.4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47 8191,'6'-2'0,"0"0"5063,-2 2-5063,0-2 2818,10-2-2818,-8 1 1719,9 0-1719,-7 1 0,-1 1 6784,6-2-6784,-6 1 0,3-1 0,-2 2 0,4-1 0,-2 1 0,10-2 0,-10 2 0,5 0 0,10-2 0,11 0 0,4 1 0,41-1 0,-37 3-1743,30 0 1743,-26 0 0,21 0 0,4 0-6207,12 0 6207,-4 0 0,-1 0 0,3 0-2075,0 0 0,4 0 2075,-31 0 0,4 0-926,29 2 1,12 0 0,-11-1 925,-26 0 0,0-1-377,9 2 0,12 1 0,1 0 0,-12-1 377,-7-1 0,3 0 0,17 1 0,19 3 0,1-1 0,-17-1 0,-7-1 0,-1-1 0,-2 1 0,13 1 0,0-1 0,-15 1 0,-5-1 0,-3 1 0,19-1 0,10 0 0,-5 0 0,-24 0 0,-3 0 0,1 0 0,10 2 0,2-1 0,-4 0 0,17-2 0,-9-1 0,-27 3 0,-2-1 0,0-1 0,5-2 0,5 1 0,6 0 0,-5 0 0,0 0 0,1 0 0,11 0 0,7 0 0,-10 0 0,-19 0 0,-5 0 718,14 0 0,2 0-718,8 0 0,0 0 0,-12 1 0,-1-2 741,10-1 0,0 0-741,-10 2 0,-7-1 0,1-3 0,36 0 0,-51 3 2132,33-8-2132,-49 8 4530,15-6-4530,-33 4 366,3 1 1,-8 0 0,2 2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9:30.3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 24575,'3'-4'0,"0"2"0,10-1 0,-1 0 0,4 1 0,18-1 0,-16 2 0,16-1 0,7-1 0,-13 2-1616,40-2 1616,-29 3-1960,35 0 1960,-21 0-2559,47 4 2559,-31-3 0,-7 2 0,13 0 0,-8 0-1308,-13 0 1,1 0 1307,33 2 0,15 0 0,-14 0-1543,-26-1 1,-2-1 1542,17 3 0,10 2 0,-9-2 0,-15-3 0,1 1 0,28 2 0,12 2 0,-9-1-1097,-15 0 1,-2-1 1096,6-2 0,6 0 0,-8-1-684,-10 3 0,-1-1 684,0-1 0,5-1 0,-3 1-371,7 2 1,7 1 370,-10-2 0,14 1 0,7 0 0,-2-1 0,-9 1-22,15 0 0,-8 1 1,6-1 21,-19-1 0,5 0 0,2 0 0,-3-1 0,-7 1 0,10 1 0,-7 0 0,5-1 0,-1 0 0,6-1 0,0 0 0,-8 0 0,-10 1 0,-5-1 0,8 0 0,4 0 0,10 0 0,5-1 0,-5 0 0,-12 1 0,-6 0 0,-9 0 0,6 0 0,14-1 0,9 0 0,0 0 0,-8 0-61,-13-1 1,-5 0-1,5 0 61,13 1 0,8 0 0,0-1 0,-9 1 0,-14-1 0,-7 0 0,11 1 0,0-2 0,12 1 0,7 0 0,0 0 0,-5 0 0,-11 1 0,8 1 0,-10 0 0,10-1 0,6 0 0,14-2 0,4 0 0,-7 0 0,-14 0 52,11 2 1,-2-1-53,-5-1 0,13-1 0,0 0 0,-12-1 0,-23 1 0,-8 0 0,8 0 0,19 0 0,12 0 0,-1 0 0,-13 0 0,2 0 0,-5 0 0,-13 0 0,2 0 0,0 0 191,-5 1 1,0-1 0,2-1-192,18 0 0,3-1 0,-2 0-40,-16 1 0,-2-1 1,4-1 39,6 1 0,8-1 0,-2 0 0,-13 0 327,-2 0 0,-4 0-327,13 1 0,6 1 0,-10-1 219,-23 0 0,-1 0-219,33 1 0,2 0 0,-28-1 0,-2 0-8,20 2 1,1 0 7,-15-2 0,-2 0 0,-4 1 0,-4 1 0,24-4 0,-10 4 1784,-30 0-1784,4 0 0,-18-2 2868,-3 1-2868,-10 0 3310,-4 1-3310,-3 0 0,-1 0 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3:40.7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12 277 24575,'-2'4'0,"0"7"0,0-5 0,0 6 0,2-7 0,-2 2 0,2 1 0,-2-2 0,2 2 0,0 2 0,0-1 0,0 5 0,0-7 0,0 6 0,0-8 0,0 9 0,0-8 0,0 8 0,0-7 0,0 8 0,0-9 0,2 7 0,-2-8 0,2 4 0,-2-4 0,2-1 0,-2 0 0,4-4 0,-2 2 0,2-2 0,2 0 0,-1 0 0,3-2 0,-4 0 0,6-4 0,-5 2 0,6-4 0,-4 4 0,8-9 0,-5 7 0,11-13 0,-8 11 0,10-11 0,-6 8 0,9-7 0,-9 6 0,31-16 0,-20 16-1067,21-12 1067,-26 14 0,36-18 0,-28 12 0,17-2 0,2 0 0,-11 2 0,46-10 0,-33 6 0,14 0 0,-15 2 0,16-3 0,-32 8 0,27-6 0,-37 12 0,23-7 0,-31 8-206,21-4 206,-28 6 0,14-2 0,-15 1 0,7-1 0,-11 2 1055,-3 2-1055,-3 0 218,-3 2-218,0 0 0,2 0 0,0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9:42.4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979 72 24575,'5'2'0,"-2"-1"0,9 0 0,10 2 0,6 0 0,33 3 0,-19 0 0,45 2-6784,-45 0 6784,26-3 0,6 2-770,-23-3 770,36 0 0,-48 3 0,35-3 0,-45 3 0,35-2 0,-48-2 0,14 1 0,-23-2 0,0 0 0,-4 2 0,-3-4 6403,-2 4-6403,-3-3 1151,-8 2-1151,2 0 0,-14-1 0,-5 1 0,-44-3-1681,15 0 1681,7-2 0,-2 0-2013,-12 1 2013,1-5 0,-1-1-5560,-16 1 5560,25 1 0,2 0 0,-13-3 0,-26-2 0,17-1-1860,-12 0 1,-2 0 1859,8-1-1019,-14 1 0,3 0 1019,26 1-156,9 2 1,0-1 155,-7 0 0,8-3 0,16 7 2090,10-2-2090,19 6 3590,-6-3-3590,15 4 2032,3 0-2032,3 0 6375,3 0-6375,11 0 1235,-4 0-1235,28 0 0,11 0-5154,22 4 5154,-1-3 0,-11 5 0,2 1-5077,12 0 5077,-18-3 0,-1 1 0,12 4-1698,-7-4 1,2 0 1697,22 6-1135,11-1 0,0-1 1135,-11-3-244,-10 3 0,-1-1 244,0-6 108,-14 6 0,0 0-108,5-2 0,21 2 0,-37-1 0,-4-3 0,-7 0 1882,-8 1-1882,-19-4 3068,-5 1-3068,-7-2 3894,-4 0-3894,-14 0 6516,7 0-6516,-26 0 0,1 0 0,-21-4-2842,-13-1 2842,11-3 0,-1 3 0,-24-6 0,31 5 0,-4-2 0,-1 0 0,9-2 0,-37-2 0,48 4 0,-22-2 0,29 2 0,-17-7 0,24 8 0,-8-4 0,17 5 0,0 0 0,8 3 0,4 1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9:43.1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 42 24575,'8'-2'0,"-3"0"0,3 0 0,22-4 0,-14 5 0,21-2 0,-21 0 0,12 3 0,-3-2 0,30 2 0,-27 0 0,45 0-835,-49-3 835,42 3 0,-46-3 0,27 3 0,-28 0 0,23 0 0,-23 0 0,7 0-401,-11 0 401,-6 0 0,8 0 0,-6 0 0,2 0 0,-13 0 0,-7 0 0,-2 0 818,-5 2-818,3-1 418,-12 1-418,6-2 0,-37 0 0,25 0 0,-38 0-886,16 0 886,-27 0 0,22 0 0,-7-2 0,2 0 0,22 1-2454,-54-5 2454,76 5 0,-6-1 0,11 2 0,0 0 775,6 0-775,6 0 0,2 0 0,10 0 2565,4-2-2565,1 1 0,22-1 0,-18 2 0,39 0-891,-33 0 891,40 0 0,-34 0 0,47 0 0,-43 0 0,36 0 0,-35 0 0,25 0 0,-23 0 0,-4 0 0,-23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9:15.7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1 242 24575,'2'11'0,"-2"-1"0,4-2 0,-4 3 0,13 33 0,-7-15 0,14 46 0,-13-34-4996,6 12 4996,-6-17 0,3-5 1121,-3-8-1121,3 6 0,-5-12 0,7 13 0,-4-12 0,1 1 0,3-2 0,-3-4 0,2 0 0,-2 0 0,-2-8 3875,1 5-3875,-2-6 0,6 4 0,-7-4 0,7 1 0,-1-2 0,8-2 0,1-1 0,-2-1 0,-6-1 0,-1 0 0,5-2 0,47-16 0,-32 9-3490,44-14 3490,-51 17 0,32-19-939,-22 13 939,14-11 0,-4-1 0,17-9 0,-8 0 0,-9 5 0,-4 1 0,-5 0 0,25-25 0,-36 30 0,16-17 0,-21 19 0,32-33 0,-34 33 0,25-24 0,-11 11 0,-2 5 0,2-6 0,1-4 0,-23 25 0,11-17 0,-19 26 3297,3-5-3297,-4 7 1132,0-6-1132,0 5 0,0-2 0,-2 4 0,0 2 0,-2 1 0,-2 0 0,1 0 0,-1 1 0,1 0 0,2 3 0,-2-4 0,2 4 0,-1-4 0,-1 6 0,0-6 0,-3 6 0,4-4 0,-5 4 0,2-1 0,1-1 0,2-2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9:16.3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19024,'62'0'0,"-5"0"0,17 0-6208,-9 5 6208,16-4 0,-1 3 0,8 1-971,-6-2 0,3 0 971,-17-1 0,3-1 0,-2 2-401,16 2 0,-4-1 401,-16-3 0,-1 0-826,3 4 1,3 0 825,-2-2 0,5-2 0,-2 1 58,12 1 1,7 1-59,-1 0 0,14 0 0,1 0 0,-11-1 0,-16-1 0,-6-2 0,4 1 0,8 2 0,8 2 0,-2 0 0,-7-2 0,-14-2 0,-5-1 0,9 0 0,15 3 0,13 0 0,7 1 0,-4-1 0,-10 0 0,3 0 0,-8 0 0,12-1 0,-23 1 0,10-1 0,7 1 0,1 0 0,-2-1 0,-7 1 0,-12-1-116,13 0 1,-12 1-1,7-1 116,-2 0 0,7 0 0,4 1 0,-4-1 0,-7 0 0,5-2 0,-8 0 0,11 1 0,-10 0 0,11 1 0,5 0 0,0 0 0,-5 0 0,-10 0 0,13-2 0,-10 1 0,13-1 0,-19 1 0,10 0 0,8-1 0,1 1 0,-2 0 0,-7 0 0,-11-1 0,13 1 0,-11-1 0,11-1 0,-3 1 0,12 0 0,6 0 0,1 0 0,-8 0 0,-12 0 74,0 1 0,-11-1 1,11-1-75,4 1 0,14-1 0,8 1 0,-1-1 0,-7 0 0,-15-1 12,-4 0 0,-12 0 0,12 0-12,-8 0 0,11 1 0,8-1 0,2 1 0,-2-1 0,-7 0 0,-11 0 0,16-2 0,-12 0 0,5 1 0,3 0 0,7 2 0,-3 0 0,-9-1 0,12-1 0,-12 1 0,-23 2 0,-4 0 168,-1-2 1,0-1-169,43 2 0,-50-1 0,4-1 0,44 1 0,-2 0 0,-3-2 0,6 1 0,-11 0 2265,-56 0-2265,17 1 3446,-36 2-3446,0-2 5153,-6 2-5153,-3 0 4924,-6 0-4924,-1 2 0,-2-2 0,3 2 0,-6-2 0,7 0 0,-5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9:17.9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55 24575,'8'-2'0,"-1"2"0,1-2 0,4 2 0,2 0 0,3 0 0,6 0 0,-6 0 0,8 0 0,68 6 0,-41-4-2111,2 1 1,-1 0 2110,-11-3 0,25 4-2693,-4-4 0,3 1 2693,33 2 0,-4-2 0,-3-2-1800,-10 1 1800,-27 0 0,2 0 0,36 0 0,-31 0 0,1 0 0,-10 1 0,1-2 0,23-1 0,-4 0 0,-4 1-1482,-13-3 0,-1 0 1482,7 3 0,-9-3 0,-1 0 847,4 3-847,2-5 0,1 0 0,7 4 0,-11-5 0,-1 0 0,1 5 0,-6-7 0,-27 9 3445,-6-4-3445,-2 1 516,-3 1 0,-5 0 1,-4 2-1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9:50.7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0 231 24575,'4'9'0,"-1"-3"0,3 5 0,0-1 0,4 12 0,7 7 0,-4-2 0,10 10 0,-16-19 0,13 15 0,-11-15 0,9 11 0,-7-12 0,10 16 0,-9-15 0,11 12 0,-11-10 0,2-3 0,-6-2 0,6 4 0,-6-10 0,13 15 0,-14-17 0,6 5 0,-6-4 0,5 0 0,-5-1 0,4 1 0,-6-6 0,1 3 0,-2-4 0,-2 1 0,0-6 0,-2 0 0,0-2 0,0 2 0,0 0 0,0 0 0,2-2 0,-2 1 0,6-2 0,-4 0 0,4-1 0,-2 0 0,2 0 0,-3 2 0,4 0 0,-6 0-6784,7 0 6784,-8 0 0,10-4 0,-7 4 0,6-6 0,-4 5 0,3-2 0,-2 3 6784,4-2-6784,-3 1 0,2 0 0,-2 2 0,1-2 0,2 0 0,6-4 0,-4 3 0,10-6 0,-8 8 0,9-10 0,-7 7 0,17-12 0,-14 9 0,23-12 0,-23 12 0,28-13 0,-20 11 0,40-19-1037,-31 15 1037,31-16 0,-35 18 0,17-6 0,-18 7 0,24-8 0,-27 10 0,19-8 0,-23 10 0,6-1 0,-5 1 0,11-4 0,-20 6 0,17-6 0,-25 8 0,14-2 0,-16 4 0,9-5 0,-9 6 1037,2-6-1037,-1 5 0,-3-2 0,0 3 0,-4 0 0,4-4 0,-4 3 0,2-2 0,-2 1 0,0 1 0,0 0 0,-2 2 0,0 2 0,-2 1 0,0 0 0,0 1 0,-2 0 0,2 3 0,-2-4 0,2 4 0,0-4 0,0 2 0,0 0 0,0-2 0,0 4 0,0-4 0,0 4 0,0-4 0,-1 2 0,1 0 0,0-2 0,-5 4 0,4-2 0,-5 1 0,-3 2 0,5-4 0,-9 6 0,10-6 0,-9 5 0,8-4 0,-11 2 0,10 0 0,-10 2 0,5-1 0,-5 1 0,3-1 0,-3 2 0,6-2 0,-16 6 0,14-5 0,-21 8 0,18-8 0,-12 6 0,14-7 0,-30 12 0,24-6-609,-20 4 609,20-3 0,-2-1 0,-11 8 0,-32 20-1810,15-10 1810,-20 14-5815,34-23 5815,8-2-309,-4 0 309,8-3 0,-10 4 0,1 1 0,10-8 0,-1 2 0,13-9 1196,-7 4-1196,8-5 0,-5 3 0,9-5 6236,-2 2-6236,5-4 277,-2 2 1,5-2 0,0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19:53.7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181 606 24575,'1'-2'0,"0"-2"0,2-1 0,0 0 0,-1-3 0,2 4 0,-2-2 0,0 2 0,2-2 0,0-2 0,0 2 0,1-2 0,0 0 0,-4 3 0,4 0 0,-2-1 0,3-4 0,-2 1 0,2-3 0,-2 4 0,2 0 0,0-2 0,4-4 0,-1 1 0,-1 1 0,-2 3 0,2-3 0,4-1 0,-2-1 0,1 4 0,6-9 0,-8 10 0,14-12 0,-14 15 0,8-7 0,-7 6 0,14-10 0,-6 5 0,9-2 0,-3 1 0,3 2 0,-6 2 0,14-5 0,-16 7-6784,41-12 6784,-31 11 0,52-9-4537,-40 9 4537,21-3-161,-26 3 161,26-1 0,4 2 0,-2 1-840,16-4 0,2 0 840,4 4 0,1-3 0,-32 4 0,1 1 0,38-1 0,0-4 0,-18 4 0,-4 1 0,-1-1 0,14 0 0,3 1 0,-37 1 0,-2 1 0,23-1 0,0 0 0,27-1 0,-11 3 0,-2 2 0,-1-1 0,5 0 0,1 0 0,4 0 0,-6 0 0,-15 0 0,7 0 0,-47 0 0,37 0 3624,-55 0-3624,7 0 5420,-9 2-5420,3-2 294,-10 2-294,4 0 3824,-6 0-3824,3 0 0,-4 2 0,0-2 0,-2 2 0,2 0 0,-2 0 0,2 1 0,-1-1 0,2 5 0,-2-5 0,3 7 0,-4-8 0,5 6 0,-4-6 0,7 6 0,-4-6 0,3 5 0,-1-4 0,-2 2 0,4 0 0,-4-1 0,6 1 0,1 0 0,-4-2 0,6 2 0,-10-2 0,6 0 0,-6-2 0,3 2 0,-4-3 0,6 2 0,-5-2 0,3 2 0,-4-2 0,7 2 0,-5-2 0,9 2 0,-10-2 0,6 3 0,-6-4 0,7 2 0,-7 0 0,6-2 0,-6 2 0,5-2 0,-8 2 0,4-2 0,-6 6 0,2-4 0,-2 4 0,0-2 0,0 1 0,0 0 0,0 0 0,0 3 0,0-2 0,0 4 0,0-3 0,0 4 0,0-4 0,0 10 0,0-8 0,-2 13 0,2-14 0,-6 14 0,5-12 0,-7 16 0,7-15 0,-5 14 0,2-11 0,1 5 0,-2-6 0,-2 16 0,4-17 0,-8 21 0,10-23 0,-7 12 0,7-12 0,-9 14 0,6-11 0,-4 9 0,4-10 0,0 0 0,0-2 0,-2 2 0,1-3 0,0 3 0,1-2 0,-2 0 0,0 5 0,-6 2 0,5-7 0,-4 7 0,6-10 0,-4 3 0,2 0 0,-3 0 0,2-1 0,0 2 0,2-6 0,-4 7 0,5-5 0,-8 4 0,8-4 0,-6 3 0,6-6 0,-2 4 0,2-3 0,-4 2 0,4-4 0,-4 3 0,4-4 0,-6 4 0,5-4 0,-5 4 0,5-6 0,-6 6 0,3-5 0,-2 2 0,2-1 0,-4 1 0,3-1 0,-14 1 0,14-2 0,-19 3 0,15-3 0,-13 3 0,14-3 0,-15 3 0,16-3 0,-17 1 0,16 1 0,-10-3 0,7 5 0,-14-2 0,0 2 0,0 0 0,2-2 0,-7 5 0,15-4 0,-28 5 0,29-4 0,-22 2 0,16-1 0,-30 6 0,21-4-1833,-22 5 1833,26-6 0,-32 7 0,27-8 0,-39 12 0,46-13 0,-19 7 0,17-5 0,-14 5 0,11-7 0,-9 7 0,24-8 0,-18 6 0,17-5 0,-17 3 0,19-5 0,-16 3 0,15-2 0,-8 0 0,11-1 0,-11-2 0,8 2 0,-19 1 0,19-1 0,-15-1 0,16-2 1833,-16 2-1833,15-1 0,-15 1 0,16-2 0,-25 0 0,22 0 0,-15 0 0,12 0 0,-8 3 0,-1-3 0,-2 2 0,5-2 0,1 0 0,4 0 0,-5 0 0,12 0 0,-6 0 0,1 0 0,-2 0 0,0 0 0,-5 0 0,1 0 0,-4 0 0,5 0 0,7 0 0,2 0 0,-6-2 0,2 2 0,-4-4 0,14 3 0,-7-2 0,6 2 0,-14-3 0,12 4 0,-14-5 0,16 2 0,-6-1 0,11 2 0,-4-1 0,5 2 0,-4-5 0,4 4 0,-8-4 0,7 2 0,-5-2 0,5 4 0,-5-5 0,3 3 0,-11-5 0,8 5 0,-5-4 0,4 4 0,1-2 0,-4 0 0,7 3 0,-5-2 0,7 3 0,-7-2 0,5 1 0,-12-2 0,12 4 0,-9-5 0,10 6 0,-16-6 0,13 3 0,-13-3 0,16 4 0,-7-1 0,7 0 0,-10-1 0,9 2 0,-10-2 0,10 4 0,-3-4 0,6 4 0,-6-4 0,7 4 0,-10-4 0,9 4 0,-9-2 0,9 0 0,-6 2 0,8-2 0,-8 2 0,8 0 0,-6-2 0,4 2 0,-1-2 0,2 2 0,-3 0 0,4 0 0,-5 0 0,6 0 0,-4-2 0,4 2 0,-6-2 0,5 2 0,-2-2 0,1 2 0,-2-2 0,1 2 0,-2-2 0,4 2 0,-4-2 0,6 0 0,-10 2 0,10-2 0,-9 0 0,8 2 0,-2-2 0,-1 2 0,-2-2 0,-1 2 0,-2-4 0,4 4 0,-6-4 0,5 4 0,-6-4 0,6 4 0,-1-4 0,-9 2 0,12-2 0,-9 2 0,3-2 0,8 2 0,-9 0 0,11 0 0,-4 0 0,2 0 0,-1-1 0,4 0 0,-2 2 0,4-2 0,-2 1 0,0-2 0,2 0 0,-2 0 0,2-2 0,0 1 0,-2-1 0,2 1 0,-2-5 0,2 1 0,0-5 0,0 6 0,0-7 0,0 5 0,0-11 0,0 6 0,0-2 0,2 4 0,0 3 0,2-2 0,2-1 0,-1 1 0,3 0 0,-6 6 0,4-4 0,-2 6 0,0-4 0,4 2 0,0-4 0,-1 3 0,6-6 0,-5 10 0,3-10 0,-2 10 0,1-7 0,-2 6 0,6-5 0,-3 2 0,1-1 0,-4 2 0,-2 4 0,0-2 0,15-7 0,-11 5 0,10-7 0,-15 11 0,-1-2 0,2 0 0,-2-1 0,4 0 0,-2 1 0,1 0 0,-2 0 0,-2 0 0,0 0 0,-2 0 0,2 0 0,-2-1 0,3 3 0,-4-1 0,4 2 0,-4-2 0,4 2 0,-4-1 0,2 2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21:30.5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929 58 24575,'4'-2'0,"2"1"0,-1-2 0,0 2 0,5 0 0,-5 1 0,5 0 0,-6 0 0,0 0 0,2 0 0,-1 0 0,4 0 0,-4 0 0,8 0 0,-7 0 0,16 0 0,-13 1 0,13 0 0,-13 1 0,32 2 0,-22 0-5308,42 4 5308,-35-1 0,48 4 0,-31-6-5026,37 9 5026,-28-9 0,0 3 0,2 0-2645,13 3 2645,-17-5 0,-1 1-754,6 2 754,0-2 0,2-1 0,18 5 0,10-2 0,4 0 0,-31-1 0,-2-1-329,26 1 1,-1-1 328,-26 1 0,-2-1 0,14-2 0,-3 0 1814,13 5-1814,3-5 0,2 0 0,2 4-377,-3-3 1,0-2 376,-4 2 0,-16-1 0,2-1-141,-12-4 1,-1 1 140,9 1 0,0 0 0,34-2 0,-26 1 0,-4-2 0,-1-3 0,0 2 0,-2 0 0,-5-3 0,-2 0 0,0-1 0,-1 1 0,45-7 0,-62 5 0,38-5 2612,-27-3-2612,24-1 0,-30 3 0,19-5 1442,-32 11-1442,28-15 0,-22 13 0,10-7 5411,-19 9-5411,12-7 0,-17 7 0,14-7 0,-17 8 2569,11-4-2569,-13 4 0,8-3 0,-14 4 1576,8-3-1576,-8 4 0,6-2 0,-8 2 0,4-2 0,-5 4 0,4-5 0,-4 6 0,1-7 0,-2 8 0,0-6 0,0 4 0,0 0 0,-2-2 0,-2 4 0,-2-2 0,-4 6 0,2-2 0,-4 4 0,4-2 0,-6 2 0,4-1 0,-12 4 0,9-4 0,-17 6 0,15-6 0,-30 8 0,24-7-3081,-56 9 3081,42-8 0,-48 8 0,46-7 0,-40 4 0,32-4 0,-13-4 0,-2 0 0,-5 5 0,0-4 0,-1-1 0,0 6 0,-8-5 0,-2-1 0,-11 1 0,5-2 0,-1-2 0,-4-1 0,-3 0 0,-1 0-3114,-7 0 3114,0 0 0,-5 0-2366,33 0 0,2 0 2366,-6-2 0,0-1 0,9 3 0,1-1-1035,-6-3 0,0-1 1035,2 2 0,-2 0 0,-23-2 0,0 0 0,25-1 0,-2 1 0,-35 0 0,3 0 0,48 2 0,-1 0 0,-20 0 0,-10 0 0,9 0 0,-27-3 0,8 1 0,1 0 0,6-1 0,15 1 0,1 1 0,-9 3 0,2-1 0,1 0 0,-2 2 0,-2-2 0,2 0 0,15 1 0,5-3 0,2 0 750,7 3-750,-27-3 0,34 4 0,-27 0 0,33 0 0,-15-2 0,26 2 1366,-10-3-1366,15 3 4704,-15-2-4704,19 2 3956,-9-2-3956,14 0 1275,-6 2-1275,8-2 874,-12 0-874,11 2 0,-11-4 0,7 4 72,-11-4-72,6 4 0,-10-4 0,14 2 0,-19-2 0,17 1 0,-8 1 0,16 2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21:48.6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 57 24575,'0'-1'0,"0"0"0,4-1 0,0 2 0,0 0 0,2-2 0,1 2 0,-1-2 0,4 2 0,4 0 0,-3 0 0,9 0 0,13 0 0,-12 0 0,16 0 0,-22 0 0,27 0 0,-20 0 0,25 0 0,-30 0 0,43 3 0,-35-3 0,48 6 0,-53-5 0,34 2 0,-27 0 0,17-2 0,-21 2 0,13-3 0,-20 0 0,16 2 0,-22-2 0,9 2 0,-8-2 0,1 0 0,-2 0 0,-7 0 0,-2-2 0,-5 2 0,-7-4 0,3 4 0,-16-4 0,13 2 0,-17-2 0,14 1 0,-16-1 0,13 3 0,-25-4 0,22 5 0,-28-6 0,23 6 0,-36-7 0,26 6 0,-33-5 0,42 5 0,-40-2 0,37 3 0,-33-3 0,32 2 0,-14-2 0,20 3 0,-13 0 0,23 0 0,-11 0 0,16 0 0,-10 0 0,10 2 0,-3-2 0,6 2 0,4-2 0,2 0 0,3 2 0,4-2 0,-4 2 0,12 0 0,-7-2 0,9 4 0,-8-4 0,7 2 0,-7-2 0,13 2 0,-11 0 0,15 0 0,-13 3 0,13-5 0,-8 5 0,11-5 0,-15 5 0,18-5 0,-17 4 0,18-3 0,-19 1 0,18 0 0,-20-1 0,14 3 0,-14-3 0,3 0 0,-3-1 0,1 0 0,-4 0 0,1 0 0,-4 0 0,-5 0 0,-5 0 0,-3-1 0,-1 0 0,-5-2 0,2 2 0,-7-3 0,6 4 0,-10-2 0,11 0 0,-21 0 0,17 0 0,-17-2 0,14 3 0,-18-3 0,11 3 0,-12-3 0,14 3 0,-13-3 0,17 3 0,-14-3 0,16 3 0,-6 0 0,10 1 0,-4 0 0,10 0 0,-2 0 0,4 0 0,3 0 0,6 0 0,1 0 0,5 0 0,-6 0 0,8 0 0,-3 0 0,3 0 0,2 0 0,-5 0 0,13 1 0,-11 0 0,12 1 0,-14-2 0,13 0 0,-11 0 0,14 0 0,-15 2 0,16-2 0,-15 2 0,8-2 0,-11 0 0,7 2 0,-5-2 0,6 2 0,-8-2 0,0 0 0,-2 0 0,-5 0 0,-4 0 0,-3 0 0,0 0 0,2 0 0,-3-2 0,0 2 0,-8-4 0,5 4 0,-7-2 0,8 0 0,-6 2 0,2-4 0,-6 3 0,2-1 0,1 2 0,1 0 0,-1-2 0,2 1 0,-3 0 0,10 1 0,-4 0 0,6 0 0,-2 0 0,2 0 0,7 0 0,-1 0 0,7 0 0,7 2 0,-5-2 0,15 2 0,-15-2 0,22 2 0,-11-1 0,17 3 0,-9-3 0,2 4 0,-2-5 0,21 5 0,-22-5-6784,32 6 6784,-40-5-1650,40 5 1650,-32-5 0,28 2 0,-31-1-1080,23-1 1080,-28 1 0,22-2 0,-28 2 0,15-1 0,-18 0 0,8-1 0,-11 0 5432,-2 0-5432,-1-1 2246,-5 0-2246,-3-1 1836,-6 1-1836,2 0 0,-9-2 0,4 0 0,-11-2 0,6 2 0,-13-1 0,13 1 0,-19-2 0,17 2 0,-23-2 0,23 4 0,-29-6 0,28 4 0,-22-1 0,25 2 0,-9 0 0,9 2 0,-6-2 0,12 2 0,-6 0 0,12 0 0,-2 0 0,6 0 0,6 2 0,3-2 0,6 2 0,-3 0 0,5-2 0,-7 2 0,16 1 0,-13-1 0,10 1 0,-7-1 0,2 0 0,0-1 0,9 3 0,-15-4 0,10 2 0,-13-2 0,4 0 0,-3 0 0,1 2 0,-4-2 0,-4 2 0,-6-2 0,-2 0 0,-4-2 0,4 2 0,0-4 0,0 4 0,-2-2 0,1 2 0,-1 0 0,4-2 0,2 2 0,0-2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21:55.2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90 151 24575,'5'0'0,"-3"-2"0,1 2 0,0-4 0,1 4 0,0-2 0,-2 0 0,2 1 0,-4-2 0,4 2 0,0 0 0,-1-1 0,4 1 0,-4-2 0,3 2 0,-2 0 0,2-1 0,-2 0 0,4-1 0,-3 2 0,2-1 0,-2 1 0,1-2 0,-2 2 0,2-2 0,-2 2 0,4 0 0,-3 1 0,2-2 0,-2 1 0,1-2 0,-2 2 0,0-1 0,0 2 0,0 0 0,-2-1 0,2 0 0,-2-1 0,2 2 0,1 0 0,-3-1 0,1 0 0,0-1 0,1 2 0,0-1 0,0 0 0,0-1 0,2 1 0,-1 0 0,0-1 0,-2 1 0,0 0 0,0-1 0,1 2 0,0 0 0,-2-1 0,2 0 0,-2-1 0,2 2 0,0 0 0,-2-1 0,2 0 0,-2-1 0,2 2 0,-1-2 0,0 2 0,0-2 0,1 2 0,0 0 0,-2-2 0,2 2 0,-2-2 0,2 2 0,0 0 0,0 0 0,0-2 0,1 2 0,-1-2 0,0 2 0,0 0 0,0-2 0,0 2 0,0-2 0,2 2 0,-1 0 0,2 0 0,-2 0 0,3 0 0,-4 0 0,6 0 0,-5 0 0,8 0 0,-8 0 0,5 0 0,-2 0 0,2 0 0,1 0 0,6 0 0,-9 0 0,9 0 0,-12 0 0,10 0 0,-7 0 0,9 0 0,-9 0 0,8 0 0,-10 0 0,11 0 0,-10 0 0,9 0 0,-7 0 0,6 0 0,-7 0 0,7 0 0,-8 0 0,4 0 0,-4 0 0,3 0 0,-6 0 0,6 0 0,-5 0 0,4 0 0,-4 0 0,-1-2 0,0 2 0,-2-2 0,2 2 0,0 0 0,-2-2 0,2 2 0,-7-2 0,2 2 0,-3 2 0,-1-2 0,-7 6 0,4-5 0,-11 4 0,9-4 0,-6 2 0,0-2 0,-17 2 0,17-2 0,-26 4 0,21-4 0,-12 2 0,4-3 0,-15 0 0,18 0 0,-22 0 0,23 0 0,-24-2 0,17 1 0,-5-3 0,10 3 0,-17-4 0,16 5 0,-21-2 0,32-1 0,-16 3 0,18-3 0,-14 2 0,21 0 0,-11-1 0,13 1 0,-6 0 0,8-1 0,0 2 0,4 0 0,2 0 0,1-1 0,8-2 0,-7 1 0,11-1 0,-10 2 0,8-2 0,-2 0 0,3 1 0,-1-2 0,6 4 0,-9-2 0,22 0 0,-16 1 0,20-1 0,-19 2 0,25 0 0,-15 0 0,22 2 0,-18-1 0,25 5-535,-28-3 535,32 4-2648,-40-4 2648,20 0 0,-16-1 0,19 5 0,-12-4 0,9 5 0,-25-8 0,1 4 464,-11-4-464,5 2 2719,-9-2-2719,0 2 0,-5-2 0,0 2 0,0 0 0,-2-2 0,2 2 0,-7 0 0,4-2 0,-7 4 0,6-3 0,-8 0 0,7-1 0,-8 2 0,8-1 0,-7 0 0,7-1 0,-13 0 0,8-1 0,-13 0 0,11-1 0,-3 0 0,6 2 0,-15-5 0,12 5 0,-14-4 0,18 4 0,-9-4 0,11 4 0,-9-2 0,13 2 0,-4-2 0,6 2 0,2-2 0,0 0 0,6 2 0,4-4 0,-1 4 0,7-4 0,-4 4 0,9-4 0,-7 4 0,12-4 0,-14 4 0,22-2 0,-16 0 0,26 1 0,-17-1 0,31 5 0,-23-2 0,23 2 0,-25 0 0,11-2 0,-17 5 0,23-3 0,-27 0 0,21 1 0,-24-1 0,3-1 0,-11 2 0,0-4 0,-9 4 0,0-3 0,-5 0 0,-2 1 0,0-1 0,0 2 0,0-2 0,0 1 0,0-2 0,-8 1 0,-1 0 0,-3 1 0,0-2 0,5 0 0,-5 0 0,8 0 0,-12 0 0,5-3 0,-6 3 0,3-5 0,-6 2 0,5 1 0,-9-3 0,9 2 0,-12-2 0,15 0 0,-11 0 0,12 0 0,1 2 0,-2-1 0,6 1 0,-4 1 0,5-1 0,4 2 0,3-1 0,4 1 0,6 0 0,-1-2 0,1 2 0,0-2 0,0 2 0,2-2 0,0 2 0,2-2 0,-3 2 0,3-1 0,-6 0 0,13 0 0,-10 0 0,13 0 0,-10 0 0,2 2 0,-2-2 0,0 2 0,-3 0 0,6 0 0,-6 0 0,3 0 0,-4 0 0,2 0 0,-3 0 0,-1 0 0,-5 0 0,-3 0 0,-5 2 0,4 0 0,-6 1 0,6-2 0,-10 1 0,7-1 0,-9 0 0,2-1 0,-1 0 0,0 0 0,-2 0 0,5 0 0,-14-2 0,13 2 0,-4-3 0,10 2 0,-4 0 0,-2-2 0,1 2 0,-2-1 0,8 2 0,-2-1 0,4 0 0,-1-1 0,4 2 0,0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4:09.8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48 24575,'6'0'0,"0"0"0,2 0 0,13-3 0,-11 2 0,10-3 0,-15 2 0,6 2 0,-5-2 0,12 0 0,-9 0 0,8-2 0,-9 2 0,6-2 0,-5 4 0,10-4 0,-11 4 0,13-4 0,-15 4 0,7-4 0,-8 4 0,2-4 0,-2 4 0,1-2 0,-2 2 0,-2-2 0,0 2 0,-2-2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22:01.8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 24575,'8'0'0,"3"0"0,-1 0 0,30 3 0,-14 1 0,16 0 0,-7 0 0,-16-1 0,35 3 0,-26-2-1652,33 2 1652,-29-5 0,42 9 0,-31-8 0,38 8 0,-42-9 0,47 10 0,-42-9 0,37 8 0,-37-9 0,25 6 0,-28-3 0,21 0 0,-38-1-955,19-3 955,-28 0 0,18 0 0,-25 0 0,8 0 0,-11 0 0,5-2 0,-8 0 1568,0 0-1568,-6-2 0,-11 0 0,5 0 1039,-14-2-1039,11 1 0,-17 1 0,12-2 0,-28-2 0,20 4 0,-24-6 0,20 8-2454,-26-9 2454,23 10 0,-23-7 0,26 4 0,-26-1-359,28 1 359,-26-1 0,36 2 0,-17-1 0,12 1 0,-11 2 0,12 0 0,-7-1 0,19 2 0,-5 0 0,9 0 2405,0 0-2405,5 0 408,5 0-408,3 0 0,11 0 0,-8 0 0,12 0 0,-12 0 0,15 3 0,-14-3 0,24 5 0,-19-4 0,27 3 0,-24-1 0,17 0 0,-22-1 0,19 1 0,-18-3 0,11 4 0,-14-3 0,4 2 0,-7-2 0,6 1 0,-7-2 0,3 0 0,-6 0 0,-1 1 0,-6 0 0,-1 1 0,-3-2 0,2 0 0,-7 0 0,5 0 0,-8 0 0,7 0 0,-8 0 0,5 0 0,-5 0 0,6-2 0,-6 2 0,5-2 0,-7 2 0,8-2 0,-6 1 0,6 0 0,-10-1 0,2 1 0,2-2 0,-3 2 0,6 0 0,-1-1 0,-4 1 0,10 0 0,-10-1 0,11 1 0,-9 0 0,9 1 0,-4 0 0,3 0 0,0 0 0,2 0 0,0 0 0,0 0 0,1 0 0,0 0 0,0 0 0,0 0 0,0 0 0,0 1 0,-1 0 0,0 1 0,-1-2 0,2 0 0,0 0 0,0 0 0,0 0 0,0 0 0,0 0 0,0 0 0,0 0 0,-4 0 0,4 0 0,-4 0 0,4 0 0,-2 0 0,2 0 0,-6 0 0,5 0 0,-4 0 0,4 0 0,0 0 0,1-2 0,0 1 0,0 0 0,0 1 0,0 0 0,1 0 0,1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22:03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819 92 24575,'8'-1'0,"-3"0"0,3-2 0,1 2 0,-4-1 0,5 1 0,6 0 0,-3-1 0,13 2 0,-9-2 0,11 2 0,-10-3 0,14 3 0,-9 0 0,33 0 0,-21 0 0,51 0-1494,-43 0 1494,38 0 0,-36 0 0,48 0 0,-36 0-1936,-6 2 1,-2 0 1935,4-1 0,46 3 0,-48-4 0,48 0-1436,-52 0 1436,27 0 0,-35 0 0,35 0 0,-39 0 0,33 0 0,-41 0-918,15 0 918,-29 0 1004,13 0-1004,-18-2 3525,5 1-3525,-9 0 1816,0-1-1816,-3 0 1374,-4-1-1374,-1 2 0,-4-1 0,2 1 0,-4-2 0,1 2 0,-8 0 0,3 1 0,-9-2 0,10 1 0,-16 0 0,7 1 0,-18 0 0,14 0 0,-21 0 0,27 0-6784,-40 0 6784,33 0 0,-59 0-1404,42 0 1404,-11 0 0,-2 0 0,0 0 0,4 0 0,0 0 0,-8 0 0,-38-5 0,37 4 0,10-1 0,-1 0-3231,-9 2 3231,-18-4 0,24 3 0,-24-3-417,29 2 0,-3 0 417,-23 0 0,0-1 1099,22 0 0,1 1-1099,-17-2 0,7 0 0,15 3 0,-31-3 0,35 1 0,-30 2-2657,34-3 2657,-14 4 0,19-2 2771,11 1-2771,-7-1 0,16 2 1068,-4 0-1068,1 0 2089,7 0-2089,-1 0 6784,14 0-6784,0 0 0,5 0 0,-2 0 0,2 0 0,7 0 0,0 0 0,10 0 0,-6 0 0,15 0 0,-14 0 0,30 0 0,-21 0 0,35 3 0,-28-2-6043,27 2 6043,-29-3 0,23 0-41,-17 4 41,36-3 0,-25 2-4341,51 1 4341,-50 1 0,42 0 0,-45 2 0,27-3-748,-15 1 748,12 2 0,-19-6 0,15 8 0,-33-7 3896,9 3-3896,-18-5 38,-7 0-38,-1 0 5715,-4 0-5715,-8-2 1524,-4 0-1524,-5-5 0,0 3 0,0-3-1696,-5 1 0,7 3 0,-6-2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22:07.9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217 485 24575,'-2'2'0,"1"1"0,-1 0 0,2 3 0,0-2 0,0 2 0,-1 0 0,0-1 0,-1 6 0,2-4 0,0 3 0,0-4 0,0-2 0,0 2 0,0-1 0,0 6 0,0-2 0,0 2 0,2 0 0,-1-6 0,1 5 0,-1-6 0,0 4 0,2-5 0,-2 2 0,3-3 0,-2 1 0,0 0 0,2-2 0,-2 0 0,4-1 0,-2 0 0,4 0 0,-3 0 0,2 0 0,0 0 0,3 0 0,-3-1 0,4-2 0,-6 1 0,6-1 0,-6 0 0,9-2 0,-9 0 0,8-2 0,-8 2 0,10-6 0,-9 5 0,9-7 0,-8 7 0,5-8 0,-1-2 0,2-4 0,-2 0 0,4-10 0,-7 6 0,6-10 0,-10 11 0,5-6 0,-7 6 0,5-8 0,-7 2 0,5-16 0,-5 13-1481,3-19 1481,-6 27 0,1-11 0,-1 17 0,-1-4 0,1 6 0,-1 3 0,2 0 0,-1 6 0,2-1 1481,-1 4-1481,2 0 0,0 4 0,0 4 0,0 3 0,0 1 0,0 2 0,0-4 0,-2 8 0,0-1 0,0-1 0,-2 0 0,2 4 0,-2-3 0,-2 11 0,3-8 0,-5 7 0,5-10 0,-4 9 0,3-8 0,-5 12 0,3-9 0,-5 10 0,6-11 0,-6 14 0,5-15 0,-6 14 0,4-12 0,-2 0 0,3-2 0,-5 3 0,5-7 0,-7 12 0,4-11 0,-3 5 0,3-6 0,-3 5 0,5-8 0,-5 8 0,7-6 0,-4 4 0,2-5 0,0 5 0,1-9 0,-2 8 0,4-8 0,-4 7 0,4-8 0,-1 4 0,1-4 0,-4 6 0,3-7 0,-5 6 0,6-8 0,-3 5 0,4-6 0,0 2 0,0 0 0,0-2 0,-2 2 0,2-4 0,-2 0 0,0-4 0,3 2 0,-2-2 0,3 2 0,-4-2 0,1 3 0,0-4 0,1 6 0,-2-8 0,1 6 0,0-4 0,1 3 0,0-2 0,-1 3 0,1-2 0,0 2 0,2-1 0,-1 0 0,0-1 0,-1 0 0,2-1 0,-1 2 0,2 0 0,-2 0 0,2-3 0,-2 2 0,2-5 0,-1 6 0,2-6 0,0 6 0,0-8 0,0 6 0,-2-4 0,2 3 0,-2 0 0,4 2 0,-1 0 0,0 1 0,-1-1 0,2 3 0,-1-1 0,0 0 0,1 1 0,-1-1 0,2 0 0,0 1 0,1 2 0,0 2 0,-2 3 0,7 8 0,-3-5 0,7 13 0,-6-12 0,3 7 0,-8-7 0,6 1 0,-6-2 0,6 2 0,-3-3 0,1 6 0,-2-10 0,0 8 0,-2-8 0,2 3 0,-2-4 0,0-2 0,0-4 0,-2 0 0,0-2 0,0-2 0,0 2 0,0-8 0,0 3 0,-2-3 0,2 6 0,-2-5 0,2 6 0,-2-11 0,2 9 0,-4-6 0,4 8 0,-2-8 0,0 9 0,2-7 0,-2 9 0,2-4 0,-2 6 0,2-6 0,-2 6 0,2-1 0,4 9 0,-2 4 0,4 2 0,-4-2 0,2 0 0,-2-2 0,2 6 0,-1-5 0,0 5 0,-2-6 0,2 4 0,-2-5 0,3 6 0,-2-4 0,2 6 0,-2-7 0,2 2 0,-4-6 0,4 6 0,0-2 0,-1 1 0,2-1 0,-2-4 0,-1 0 0,1-2 0,-2 2 0,3-4 0,-2 2 0,0 0 0,2-2 0,-2 2 0,2-2 0,0 0 0,0 0 0,0 0 0,0 0 0,2-1 0,1-2 0,5-3 0,-5 4 0,8-7 0,-8 6 0,10-8 0,-7 4 0,7-5 0,-8 4 0,10-8 0,-10 7 0,9-8 0,-12 4 0,10-10 0,-8 9 0,5-11 0,-6 12 0,1-10 0,-2 10 0,2-13 0,-3 16 0,3-16 0,-3 16 0,-1-7 0,-2 8 0,-2-2 0,0 4 0,0-2 0,0 4 0,0-3 0,0 4 0,0-2 0,-2 4 0,0 2 0,-2 0 0,0 4 0,0-2 0,-4 10 0,3-6 0,-5 14 0,4-12 0,-6 21 0,4-18 0,-6 18 0,7-16 0,-8 10 0,3-3 0,-6 1 0,5-5 0,-7 6 0,10-11 0,-10 10 0,11-13 0,-3 0 0,2 2 0,2-5 0,-4 6 0,2-4 0,1 1 0,-2-2 0,6-2 0,-3-1 0,8-3 0,-1-3 0,4-1 0,3-7 0,1 4 0,1-7 0,-2 6 0,5-7 0,-4 1 0,10-5 0,-8 3 0,7-3 0,-2 2 0,5-6 0,-6 10 0,6-7 0,-9 11 0,16-12 0,-12 10 0,9-9 0,-11 10 0,11-9 0,-14 10 0,13-8 0,-13 7 0,1 0 0,-2 2 0,-2-2 0,-1 5 0,-1-2 0,-3 3 0,-4 1 0,0 3 0,-3 1 0,-1 4 0,2-2 0,-6 5 0,4-4 0,-5 6 0,4-5 0,-6 10 0,5-9 0,-4 9 0,6-8 0,-6 8 0,6-5 0,-5 5 0,4-6 0,-4 8 0,3-7 0,-1 6 0,4-8 0,-1 5 0,2-5 0,-3 9 0,3-8 0,2 2 0,-2-2 0,2 1 0,1-1 0,-2 5 0,4-7 0,-2 2 0,2-2 0,0 1 0,0-2 0,0 2 0,0-4 0,0 4 0,0-3 0,2 1 0,-1-2 0,0 0 0,-1 0 0,2-2 0,2-4 0,1 0 0,-1-4 0,-2 4 0,-2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22:26.2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95 24575,'4'0'0,"0"0"0,2 0 0,4 0 0,1 0 0,1 0 0,38 0 0,-23 0-4139,46 0 4139,-41 0 0,48 0 0,-36 0 0,30 0 0,-32 0-5413,44 0 5413,-33 0 0,14 0 0,1 0 0,-8 0-1049,-1 0 0,0 0 1049,2 0 0,0-2 0,1 0 0,6 1 0,-3-1 0,0 0 0,-3 2 0,-10 0 0,1 0-2650,8 0 2650,20 0 0,-1-4 0,-24 3 0,3-1 0,4 0-541,29 2 541,-41 0 0,-1 0 0,43 0 0,-54 0 0,35 0 1286,-45 0-1286,31 0 2426,-41 0-2426,9 0 0,-13 0 3494,1 0-3494,7 0 0,-4 0 0,0 0 6362,-6 0-6362,-9 0 148,2-2-148,-5 1 1125,-2 0-1125,-3 1 0,0-2 0,-9 1 0,6 0 0,-13 1 0,12 0 0,-12-3 0,6 3 0,-19-3 0,14 3 0,-29 0 0,22-3 0,-41 2-5830,8-2 5830,-7 3 0,5 0-4853,-31-4 4853,31 3 0,-12-3 0,-2 0-1246,1 3 1246,5-3 0,0 0 0,0 3 0,-2-4 0,0 1 0,-5 3-1417,4-3 1,1-1 1416,1 4 0,17-1 0,1 0 1472,-8 2-1472,-33 0 0,38 0 0,-4-2 0,1 0 0,9 1 0,-50-3 0,54 4 0,-6 0 3472,13 0-3472,6 0 0,15 0 0,-2 0 0,7 0 1555,0 0-1555,4 0 6051,1 0-6051,-6 0 2041,5 2-2041,-4-1 171,7 1-171,2-1 0,0 0 0,0 1 0,1-2 0,0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22:28.7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569 249 8191,'1'-2'0,"2"0"5063,1 2-5063,0 0 2818,2 0-2818,-2 0 1719,2 0-1719,0 0 6784,-2 0-6784,5 0 0,-2 0 0,1 0 0,-2 0 0,14 2 0,-7-1 0,32 8 0,-25-8 0,58 13-2316,-34-8 2316,5 1 0,2-1 0,10-1 0,-10 2 0,3-1 0,-5-3 0,2 0-3009,18 4 1,0 0 3008,-15-1 0,1-2 0,36 1 0,-2 1-2948,4 4 2948,1-5 0,-1 0 0,-1 1 0,-13-4 0,-2 1 0,9 1 0,4-3 0,0-1 0,-4 0 0,-2-2 0,-1-1 0,0-3 0,6-3 0,3 0 0,-42 7 0,1 1 0,24-6 0,11-2 0,-11 1 0,21 2 0,4-2 0,-2 0 0,-12-2 0,-14 5 0,0 0 0,11-5 0,-8 3 0,-1 0 0,2 1 0,-13-3 0,-3 2 0,-7 5 0,21-9 0,-40 10 0,22-4 0,-39 4 1172,16-1-1172,-25 2 5138,3 0-5138,-7 0 4971,-2-2-4971,2 2 0,-6-2 0,0 2 0,-3 0 0,0 0 0,0 0 0,1 2 0,0-2 0,-3 2 0,2-2 0,-9 2 0,7-2 0,-12 4 0,6-3 0,-3 3 0,-5-3 0,-7 5 0,2-5 0,-23 9 0,22-8-804,-22 9 804,24-10 0,-9 8 0,17-8 0,-11 5 0,-41 4 0,28-1 0,-54 2 0,61-3 0,-34-2-466,40-2 466,-26-1 0,29 0 0,-18-2 784,18 2-784,-16-3 0,22 3 0,-9-3 0,-7 3 0,4-3 0,-7 0 0,1 0 0,22 0 486,-10 0-486,15 0 0,-3 0 0,4 0 0,-3 0 0,7-2 0,-2 1 0,8 0 0,2-1 0,3 1 0,0 0 0,12-1 0,-6 1 0,28-2 0,-15 2 0,21 0 0,-15 1 0,24 0 0,-21 0-519,22 0 519,-32 0 0,17 0 0,-25 0 0,22 0 0,-27 0 0,13 1 0,-17 0 0,2 1 0,-10-1 0,2 0 0,-9 1 0,0 0 519,-2-2-519,-3 2 0,3-2 0,-11 0 0,7 0 0,-12-2 0,9 1 0,-9-4 0,-4 2 0,-8-3 0,0-1 0,-5 2 0,13-2 0,-44-7-2268,30 1 2268,-43-7 0,41 7 0,-46-9 0,40 7 0,2 2 0,1 1 0,2-1 0,-40-9 0,44 9 0,-30-8 0,41 9 0,-30-4-453,34 9 453,-20-7 0,31 8 0,-9-3 0,13 4 0,-10-3 0,13 3 0,-5 0 0,7 2 0,-2-2 0,3 4 2212,-3-4-2212,6 4 509,-2 0-509,2-1 0,0 1 0,0 0 0,-1 1 0,1 0 0,-2-2 0,2 1 0,-2-1 0,0 2 0,-4 0 0,1 0 0,-10 0 0,9 0 0,-13 0 0,10 0 0,-13 3 0,8-3 0,-8 3 0,4-3 0,-19 2 0,9-1 0,-18 1 0,14-2 0,-33 3-4278,26-2 4278,-18 5 0,13-5-2696,-17 6 2696,9-6 0,-17 5 0,35-1 0,-31 2 0,28 1-1803,-27-4 1803,36 2 0,-42-1 0,38-1 0,-38 3 0,36-6 0,-18 5 0,18-5 0,-36 6 0,37-7-3877,-36 4 3877,41-1 488,-30-2-488,28 2 0,-21 0 0,30-2 736,-20 2-736,26-3 1394,-14 0-1394,18 3 0,3-3 5174,0 2-5174,-3-2 0,5 0 0,-3 0 2966,5 2-2966,-4-1 0,5 2 1896,-10-2-1896,10 1 0,-3-2 0,4 0 0,-2 0 0,3 0 0,-3 0 0,2 0 0,2 0 0,-2 0 0,2 0 0,0 0 0,-1 0 0,1 0 0,0 0 0,-2 0 0,2 0 0,-2 0 0,2 0 0,0 0 0,1-2 0,0 1 0,1 0 0,-4 1 0,1-2 0,-1 1 0,2 0 0,0 1 0,0 0 0,-4 0 0,3 0 0,-4-2 0,4 1 0,-6 0 0,3 1 0,-5 0 0,4 0 0,-1 0 0,4 0 0,-6 0 0,1 0 0,-1 0 0,-7 0 0,1 0 0,1 0 0,-2 0 0,10 0 0,-8 0 0,7 0 0,-5 0 0,6 0 0,-5 0 0,5 0 0,-3 0 0,6 0 0,-4 0 0,5 0 0,-4 0 0,4 0 0,-1 0 0,6 1 0,0 0 0,3 1 0,-2-2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22:46.1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 24575,'1'0'0,"0"0"0,5 0 0,-2 0 0,0 0 0,0 0 0,2 0 0,0 0 0,1 0 0,0 0 0,-2 0 0,5 0 0,-4 0 0,12 1 0,-8 0 0,12 1 0,-12-2 0,19 0 0,-17 0 0,16 0 0,-14 0 0,12 0 0,-12 0 0,12 0 0,-16 0 0,15 0 0,-14 0 0,12 0 0,-14 0 0,1 0 0,-1-2 0,4 1 0,-4 0 0,6-1 0,-10 1 0,3 0 0,-6-1 0,-2 1 0,-2-2 0,-2 2 0,0 0 0,0 1 0,0-2 0,0 1 0,0 0 0,0 1 0,0 0 0,0 0 0,0 0 0,0 0 0,1 0 0,2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22:45.3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24575,'-2'3'0,"4"-1"0,-2-2 0,4 0 0,0 0 0,4 0 0,-3 0 0,7 1 0,-7 0 0,8 1 0,-8-2 0,14 0 0,-11 1 0,9 0 0,-8 1 0,6-2 0,-5 0 0,5 0 0,-6 0 0,7 0 0,-9 0 0,8 2 0,-8-2 0,1 2 0,2-2 0,-2 0 0,1 0 0,1 0 0,-6 0 0,-1 0 0,-7 0 0,-1 0 0,-5 0 0,8 0 0,-2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22:47.9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24575,'16'0'0,"-7"0"0,3 1 0,-3 0 0,-1 1 0,3-2 0,-2 1 0,2 0 0,2 3-6784,10-3 6784,-6 3 0,20-3 0,-4 3 0,0-3 0,16 5 0,-29-6 0,16 4 0,-17-4 0,11 0 0,-11 0 0,14 0 0,-24 0 6784,12 0-6784,-11 0 0,3 0 0,-6 0 0,-1 0 0,-2 0 0,-4 0 0,-2 0 0,-3-2 0,-2 1 0,2 0 0,1 1 0,3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8:23:14.0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24575,'11'4'0,"-5"-3"0,21 4 0,-17-2 0,16-1 0,-14 2 0,4-3 0,19 6 0,4-3-2910,7 1 2910,2 2 0,20 2 0,-18-4 0,8 4 0,2-2 0,-1-5 0,-3 3 0,0 1 0,4 0 0,-8-4 0,2 0-3374,15 7 3374,19-8 0,10 8-2352,-14-6 1,2-1 2351,-25 3 0,2 0 0,39 1 0,-5-2-1366,-14 2 1366,-14-1 0,0-1 0,15-3 0,0 3 0,0 1 0,0-4-1015,-2 3 0,-2 1 1015,-3-4 0,-2 3 0,-1 0 810,2-2-810,-10 1 0,-2 1 0,-4-3 0,-6 1 0,-1 0 0,4-2 0,36 0 0,-53 0 0,14 0 3421,-29 0-3421,20 0 0,-26 0 1737,16 0-1737,-24 0 5976,2 0-5976,-10-2 2439,-2 2-2439,-5-4 0,0 4 0,-2-2 0,2 0 0,-3 2 0,2-2 0,-7 0 0,7 2 0,-4-2 0,5 2 0,-6 0 0,7 0 0,-2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4:43.3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8191,'5'0'0,"-3"2"5063,3 1-5063,-2-1 2818,3 1-2818,-2-2 1719,0 3-1719,0-4 6784,2 2-6784,-1-2 0,2 0 0,-4 2 0,6-2 0,-6 2 0,9-2 0,-5 0 0,3 0 0,-4 0 0,5 0 0,-3 0 0,2 0 0,-3 0 0,2 0 0,-3 0 0,11 0 0,-9 0 0,10 0 0,-11 0 0,6 0 0,-6 0 0,10 0 0,-9 0 0,12 0 0,-11 0 0,6 0 0,-8 0 0,11 0 0,-9 0 0,17 0 0,-16 0 0,13 2 0,-13-2 0,12 2 0,-12 0 0,15-2 0,-14 4 0,15-4 0,-16 4 0,12-4 0,-12 2 0,19 1 0,-18-3 0,25 5 0,-21-5 0,15 5 0,-17-4 0,16 1 0,-14-2 0,18 2 0,-19-1 0,14 1 0,-14 0 0,23-1 0,-18 1 0,17-2 0,-19 0 0,25 0 0,-15 4 0,35-4 0,-28 4-1747,28-4 1747,-30 3 0,23-2 0,-23 2 0,9 0 0,20-2 0,-5 5-676,9-5 676,14 6 0,-36-2 0,38 0-5981,-41 2 5981,13-7 0,-22 7-2864,54-3 2864,-37 0-945,8 1 0,0 0 945,-7-4-1152,32 9 1152,-36-9 0,42 9 0,-42-8 0,27 5 2231,-23-3-2231,16 0 0,-11 1 0,43 3 0,-51-4 0,46 1 0,-46 2 0,41-2 0,-37-1-349,37 3 349,-41-6 0,22 5 1877,-29-5-1877,47 5 0,-48-5 250,47 6-250,-51-6 0,45 6 25,-23-6-25,9 2 0,2-3 0,-21 3 0,11-2 0,12 2 0,-27-3 0,25 4 0,-35-4 0,23 4 5054,-23-4-5054,30 2 0,-29-1-4772,23 1 4772,-25-2 508,18 0-508,-16 3 11,23-2-11,-29 2-550,21-3 550,-29 0 0,22 0 0,-22 2 0,29-1 0,-28 1 0,23 1 0,-26-3 5067,16 3-5067,-15-3 0,15 2 0,-19-2 0,18 3 0,-17-3 0,15 0 0,-17 0 0,16 0 0,-17 0 2254,16 0-2254,-18 0 0,16 0 0,-12 0 0,9 0 0,-10 0 0,2 0 0,-6 0 1680,8-2-1680,-7 2 1024,9-2-1024,-11 2 0,7 0 0,-10 0 0,6-2 0,-4 1 0,9 0 0,-9 1 0,6-2 0,-4 1 0,5 0 0,-3 1 0,8 0 0,-11 0 0,5-2 0,-8 1 0,8 0 0,-5 1 0,11 0 0,-12 0 0,7 0 0,-8 0 0,6 0 0,-5 0 0,8 0 0,-8 0 0,9 0 0,-9-2 0,5 1 0,-8 0 0,6 1 0,-5 0 0,2 0 0,-3 0 0,1 0 0,-1-2 0,0 1 0,0 0 0,0 1 0,2 0 0,-2 0 0,2-2 0,-2 1 0,4 0 0,-3 1 0,5 0 0,-6 0 0,6-2 0,-5 1 0,6 0 0,-6 1 0,7 0 0,-7 0 0,4-2 0,-3 1 0,4 0 0,-3 1 0,5 0 0,-7 0 0,4 0 0,-4 0 0,2 0 0,0 0 0,1 0 0,-2 1 0,2 0 0,-3 1 0,2-1 0,-2 0 0,3 3 0,-4-4 0,2 2 0,-2-2 0,2 2 0,-1-2 0,4 2 0,-4-2 0,3 0 0,-4 0 0,6 2 0,-5-2 0,10 2 0,-9-2 0,7 0 0,-8 0 0,4 0 0,-4 0 0,3 0 0,-2 0 0,0 0 0,0 0 0,-2 0 0,0 0 0,1 0 0,-1 0 0,0 0 0,0 0 0,-4 0 0,-2 0 0,-4 0 0,0 0 0,-4-2 0,5 0 0,-8-2 0,3-1 0,-10 1 0,11 1 0,-2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5:46.6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1 300 24575,'4'-2'0,"0"0"0,-2 4 0,2-2 0,2 6 0,0-3 0,3 2 0,0 1 0,0 1 0,8 1 0,-2-1 0,1 2 0,19 4-6784,1 0 6784,10 5 0,33 5-1179,-35-9 1179,5-1 0,1 1 0,4-4 0,16 6 0,2-1 0,13-2-2073,2 3 0,1 1 2073,4-5 0,-24-1 0,10 2 0,-7-2-1387,-11-4 1,0 0 1386,38 6 0,-1-1 552,-43-6 0,2-1-552,31 5 0,14 1 0,-8-1-899,-14-1 0,0-1 899,15 2 0,9 1 0,-12-1 348,-26-4 1,0-1-349,5 0 0,13 1 0,2 0 0,-10-1 0,15-1 0,3 1 0,-2-1 0,13 2 0,-1 0 0,-14-2-462,-9-1 1,-1 0 461,0 0 0,11 0 0,1 0 0,-11 0 0,9 0 0,-2 0 0,4 0 0,7-2 0,-10 0-291,-13 0 0,-5-2 291,5 1 0,0 0 260,1 0 0,-1 0-260,0 0 0,0 0 115,1 0 1,-1 0-116,-2 1 0,4-2 0,-6-1 0,4-2 0,-3 0 0,6 1 0,5-1 0,-3-2 0,12-1 0,-1 0 0,-10 0 0,4-3 0,1 1 0,-7 2 0,12 0 0,-1 0 0,-13 0 11,-2-4 1,-2-1-12,11 2 0,7-1 0,-3-1-78,-19 1 1,-4 0 0,2-2 77,17-3 0,4-2 0,-5 2 238,13-2 1,-2 0-239,-22 1 0,0 0 0,-2-1 18,13-1 1,-1-2-19,-12 4 0,3-2 0,-4 1 0,11-2 0,-2 0 0,15-3 0,-4 1 0,-39 10 0,-1 1 0,13-5 0,2 1-301,-6 3 0,-3 0 301,24-9 0,-11 7 0,-1-1 1345,-2-5-1345,-8 7 0,3-1 0,21-9 0,11-3 0,-22 8 0,-8 0 2010,-24 10-2010,12-6 0,-22 7 0,1-4 0,-15 7 3830,-5-1-3830,-8 5 5813,-1-2-5813,-5 2 2709,0 0-2709,2 2 55,0-2 1,2 2 0,0-2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4:46.6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1 445 24575,'6'0'0,"-2"0"0,2 0 0,-2 0 0,2 0 0,4 0 0,-1 2 0,3-2 0,-1 2 0,5 1 0,1-3 0,2 2 0,3 1 0,-4 0 0,30 3 0,5 0 0,3 1-3940,30 1 3940,-49-1 0,29-3 0,-29-1 0,61 5 0,-41-7 0,5 5 0,-1 0 0,-12-5-5479,43 7 5479,-44-7 0,10 3 0,1 1-1198,-5-4 1198,5 0 0,-1 2 0,-10 1 0,7-4 0,1 0 0,-3 4 0,20-2 0,2 0-2406,-11-1 2406,-10 3 0,-2-1 0,-3-2 0,18 3 0,-13-4 0,33 0 0,-28 0 0,4 0 0,10 4 0,-21-3 0,1-1 0,34 4 0,-25-1 0,-5-2 0,-10 0 0,50 3 0,-51-4 549,47 0-549,-35 0 0,13 0 0,-12 0 0,9-3 0,-29 2 0,47-6 0,-48 7 0,48-4 0,-47 1 0,29 2 0,-22-7 0,22 7 0,-23-6 0,10 5 0,2-1 0,-1-5 0,4 3 0,-2 1 0,-11 0 0,5 0 0,1 0 0,0 0 0,2 2 0,0-1 0,-6-4 0,6 6 0,1 1 0,3-8 1495,28 7-1495,-33-3 0,34 0 0,-29 3 0,9-3 0,-1 0-306,-12 3 306,3-1 0,0 0 0,-3 2 0,38 0 0,-33-4 0,-4 3 0,0 1 0,3-4 0,6 3 0,0 2 0,-6-1 0,-6 0 0,0 0 0,0 0 0,46 0 0,-47 0 0,3 0 0,1 0 0,-6 0 0,50 0 0,-51 0 0,13 0 231,-21 0-231,-11 0 0,18 0-48,-3 0 48,0 0 0,22 0 0,-37 0 0,43 0 2416,-51 0-2416,32 0 0,-35 0 0,29 0 0,-28 0 0,28 0 0,-29 0 0,23 2 0,-23 1 0,14 0 0,-16 2 1873,13-3-1873,-15 1 0,13 1 0,-14-3 3967,12 3-3967,-12-4 2808,12 4-2808,-16-2 38,15 2-38,-14-2 0,15 2 0,-9-1 0,-1-1 0,6 3 0,-5-3 0,3 1 0,-4 1 0,10-4 0,-15 4 0,15-4 0,0 2 0,-7-2 0,14 2 0,-16-1 0,6 1 0,-7-2 0,14 0 0,-12 0 0,15 0 0,-16 0 0,20 0 0,-18 0 0,16 0 0,-18 0 0,25 0 0,-21 0 0,28 0 0,-30 0 0,9 0 0,-12 0 0,-1 0 0,7 0 0,2 0 0,-1 0 0,19 0 0,-21 0 0,21 0 0,-19 0 0,15 2 0,-13-1 0,11 1 0,-12-2 0,7 0 0,-7 0 0,2 0 0,-9 0 0,-1 0 0,-1 0 0,-6 0 0,9-1 0,-8-2 0,9 1 0,0-3 0,-7 2 0,8-3 0,-14 4 0,9-3 0,-10 4 0,8-5 0,-8 6 0,7-4 0,-7 2 0,4 0 0,-4-2 0,3 4 0,-6-4 0,6 4 0,-7-4 0,4 4 0,-4-4 0,0 2 0,-1-2-6784,0 0 6784,0 0 0,0 0 0,0-2 0,0 2 0,0-4 0,0 3 0,0-4 6784,0 4-6784,0-6 0,0 6 0,0-6 0,0 6 0,0-4 0,0 4 0,0-4 0,0 4 0,0-10 0,0 7 0,0-7 0,0 8 0,0-8 0,-1 9 0,0-8 0,-1 7 0,1-7 0,0 5 0,-2-4 0,2 6 0,-3-6 0,4 8 0,-4-12 0,2 11 0,0-9 0,0 10 0,2-6 0,0 4 0,-2-2 0,2 1 0,-2 1 0,2 1 0,0 2 0,0 0 0,0-3 0,0 2 0,0-3 0,0 2 0,-2 2 0,2-2 0,-4 4 0,4-2 0,-2 2 0,0 0 0,2-2 0,-4 2 0,4-2 0,-2 0 0,2 0 0,0 0 0,0 0 0,0 0 0,0 0 0,-2 0 0,2 0 0,-2 0 0,2 0 0,0 0 0,0 0 0,0-2 0,0 1 0,0 0 0,0 4 0,-2 4 0,2 3 0,-2 0 0,2 4 0,0-5 0,-2 6 0,2-6 0,-2 10 0,2-7 0,-2 9 0,2-8 0,-2 1 0,2 2 0,0 0 0,0 2 0,0-1 0,0-1 0,-2 3 0,2-2 0,-2 2 0,2-6 0,-2 6 0,2-7 0,-2 9 0,0-12 0,2 7 0,-4-8 0,4 4 0,-2-3 0,0 1 0,2-2 0,-4 2 0,4-2 0,-4 2 0,4-2 0,-4 2 0,4-1 0,-4 1 0,4-2 0,-4 0 0,2 0 0,-2 2 0,0-4 0,0 6 0,0-6 0,0 4 0,0-3 0,-2 0 0,1 0 0,-1-1 0,2 1 0,0-2 0,-3 3 0,2-4 0,-4 4 0,2-4 0,-1 2 0,2-2 0,-5 0 0,5 2 0,-5-2 0,5 2 0,-8-2 0,5 0 0,-16 2 0,15-2 0,-16 2 0,16-2 0,-12 2 0,9-2 0,-17 2 0,12 1 0,-8-3 0,5 2 0,-23 1 0,10 1-2501,-28-1 2501,30 3 0,-23-5-818,11 5 818,-14-5 0,7 2 0,-18 1 0,22-3-1191,-9 2 1191,21 0-5290,-31-2 5290,27 2 0,-53-3 1212,57 3-1212,-39-2 0,46 2 0,-17-3 0,29 0 567,-7 0-567,12 0 930,-6 0-930,12 0 6632,-3 0-6632,4 0 459,0 2-459,4-1 0,0 0 0,3-2 0,-2 0 0,-1-1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5:12.9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348 116 24575,'5'-2'0,"-1"-2"0,0 4 0,5-5 0,-3 2 0,7-3 0,-8 4 0,8-2 0,-7 4 0,7-2 0,-3 2 0,9-2 0,-5 2 0,10-2 0,-11 2 0,17-2 0,-12 2 0,15-2 0,-16 2-6784,13 0 6784,-13 0-1441,25 0 1441,-15 0 0,22 0 0,-18 0 0,24 0 0,-21 0 0,41 0 0,-40 0 0,33 0 0,-42 0 0,27 0 0,-27 0 0,36 0 0,-28 0 0,21-2 0,-30 1-637,23-1 637,-27 2 0,27-2 0,-30 1 0,25-1 0,-24 2-148,14 0 148,-17-3 0,11 3 0,-13-2 5681,4 2-5681,-6 0 2017,-1 0-2017,3-2 1051,-3 1-1051,-3 0 261,0 1-261,-4 0 0,2 0 0,-2 0 0,-2-2 0,2 1 0,-2 0 0,2 1 0,1 0 0,0 0 0,0 0 0,1 0 0,-2 0 0,0 0 0,0 0 0,0 0 0,0 0 0,1 0 0,-1 0 0,0 0 0,-2-2 0,2 1 0,-2 0 0,0-1 0,2 1 0,0-2 0,2 2 0,1-1 0,-1 2 0,-2 0 0,0 0 0,0-1 0,0 0 0,0-1 0,2 2 0,2 0 0,-1 0 0,2 0 0,-4 0 0,5 0 0,-5 0 0,2 0 0,-3 0 0,1 0 0,-1 0 0,5 0 0,-3 0 0,3-1 0,-5 0 0,0-1 0,0 2 0,1-1 0,-1 0 0,-2-2 0,2 2 0,-4-2 0,4 2 0,-2-1 0,2 1 0,0 0 0,0-2 0,0 2 0,0-1 0,2 2 0,-1 0 0,1-1 0,0 0 0,-2-1 0,2 2 0,-2 0 0,4-2 0,-3 2 0,5-2 0,-6 2 0,6-2 0,-5 2 0,4-2 0,-4 2 0,1 0 0,-2 0 0,0-2 0,0 2 0,0-2 0,0 2 0,-2 2 0,2 0 0,-2 2 0,1 0 0,-2 1 0,-1-1 0,2 3 0,0-3 0,1 5 0,-1-7 0,-1 6 0,2-3 0,-1 2 0,2-2 0,-2 5 0,2-5 0,2 8 0,-3-8 0,4 7 0,-6-8 0,6 6 0,-4-5 0,5 6 0,-6-6 0,4 5 0,-4-6 0,2 4 0,0-4 0,-2 2 0,2-2 0,-2 2 0,1-1 0,0 1 0,-2-2 0,1 2 0,-1-3 0,0 2 0,1-3 0,-2 2 0,0 0 0,0 1 0,0-1 0,0 0 0,0 0 0,0 0 0,0 0 0,0 0 0,0 2 0,-2-1 0,1 0 0,-2 0 0,2-1 0,-2 0 0,1 3 0,-1-2 0,2 5 0,-1-7 0,0 6 0,-1-6 0,0 8 0,2-4 0,-2 3 0,2-3 0,-2 0 0,2-2 0,-2 6 0,0-2 0,1 5 0,-1-3 0,2 1 0,-1-5 0,2 4 0,0-6 0,-1 5 0,0-6 0,-1 7 0,2-5 0,0 5 0,0-4 0,0 3 0,0-4 0,0 4 0,0-5 0,0 0 0,0 1 0,0-1 0,0 1 0,0-2 0,0 0 0,0 0 0,-1 6 0,-2-1 0,1 1 0,-2-2 0,4-4 0,-4 0 0,2-2 0,0 2 0,-2-2 0,2 2 0,-2-1 0,2 0 0,-2-2 0,4 2 0,-4-2 0,4 3 0,-4-4 0,2 2 0,-2 1 0,-4 2 0,4 0 0,-4 0 0,4-5 0,0 4 0,0-3 0,-4 2 0,5-1 0,-6 1 0,6-1 0,-8-1 0,6 2 0,-12-1 0,11 2 0,-10-4 0,9 2 0,-12 0 0,9-2 0,-13 2 0,10 0 0,-9-1 0,9 1 0,-19-2 0,10 0 0,-16 0 0,9 0 0,-20 0 0,15 0 0,-27 0 0,29 0-1829,-10 0 1829,13-3 0,-6 2 0,-33-6 0,18 6 0,-4-2 0,-3-1-6178,-33-1 6178,1 0 0,26 4 0,3-1 0,7-2 0,0 4 0,1-1 0,11-3-4132,-37 1 4132,37 2-1746,-46-3 1746,45 4-201,-45-3 201,52 2 0,-26-2 0,30 3 0,-5-3 0,12 3 2618,-8-2-2618,17 2 4446,-14 0-4446,21 0 3562,-12 0-3562,14 0 2259,-9-2-2259,10 1 1172,-2 0-1172,3 1 29,0-2-29,0 1 0,0-2 0,0 2 0,0 0 0,1-1 0,-2 1 0,4-2 0,-6 2 0,4-1 0,-4-1 0,2 2 0,-2-3 0,4 3 0,-4-2 0,4 1 0,-4-1 0,2 2 0,-2-4 0,2 4 0,-1-4 0,2 4 0,2-3 0,-2 2 0,4-4 0,-4 4 0,4-5 0,-2 4 0,2-3 0,0 2 0,0 0 0,0 0 0,0-2 0,0-2 0,0 0 0,2-6 0,-2 7 0,4-6 0,-3 8 0,2-4 0,-2 4 0,0-3 0,3 0 0,-1-2 0,3-6 0,0 1 0,-2 1 0,2-1 0,-2 6 0,0-5 0,0 8 0,0-6 0,1 6 0,0-8 0,-2 5 0,4-4 0,-6 6 0,7-6 0,-6 7 0,6-7 0,-5 8 0,4-6 0,-6 6 0,4-4 0,-2 4 0,1-2 0,-2 2 0,2 0 0,-2-1 0,2 1 0,0-2 0,-1 0 0,0 3 0,-1-1 0,1 2 0,0 1 0,-2-1 0,2 2 0,-2-2 0,3 2 0,-2-1 0,0 0 0,2 2 0,-2-2 0,2 0 0,0 2 0,2-4 0,0 2 0,1 0 0,1 0 0,-2 0 0,0 2 0,6-4 0,-7 4 0,8-2 0,-6 2 0,10-2 0,-3 2 0,6-2 0,-8 2 0,10-2 0,-11 1 0,12-1 0,-16 2-6784,8 0 6784,-10 0 0,10 0 0,-9 0 0,5 0 0,-6 0 0,1-2 0,-2 2 6784,-2-4-6784,0 0 0,-4 1 0,2-2 0,-4 3 0,4 0 0,-2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5:23.8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1 24575,'-1'2'0,"0"1"0,-1 0 0,1 4 0,0 0 0,-2 3 0,2-3 0,-1-1 0,1 1 0,-2 7 0,-1-2 0,0 11 0,2-13 0,-2 9 0,4-7 0,-4 8 0,2-6 0,0 3 0,-2-8 0,4 2 0,-4 0 0,2-1 0,0-1 0,0-2 0,2-2 0,0 3 0,0-4 0,-2 2 0,2-2 0,0-2 0,0 2 0,2-4 0,-2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5:42.8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0 24575,'0'9'0,"0"1"0,0 1 0,0 10 0,0 5 0,0-1 0,3 18 0,-3-23 0,2 24 0,-2-21 0,0 1 0,-2 17 0,2-15 0,-6 24 0,5 7 0,-2-20-1524,3 11 1524,0-32 315,0 3-315,2-3 0,1 0 0,1 3 0,4 0 0,-3-1 0,5 1 0,-6-12 0,6 4 0,-7-6 1150,6 5-1150,-6-6 0,6 4 0,-4-4 59,8 4-59,-5-3 0,11 4 0,-9-4 0,9 3 0,-3-2 0,4-1 0,1 0 0,5-1 0,-9-1 0,18 3 0,-16-3 0,29 3 0,-21-5 0,35 3-522,-34-4 522,32 0 0,-34 0 0,23 0 0,-24 0 0,23-4 0,-28 1 0,23-3 0,-26 3 0,9-1 0,-12 4 0,3-4 0,-9 4 0,2-4 0,-3 2 0,-5 0 0,-2 0 522,-4 2-522,0 0 0,0 0 0,0 0 0,0 0 0,1-2 0,0 0 0,1 0 0,-1-2 0,0-2 0,1 0 0,-1-2 0,0-2 0,-1 0 0,-1 1 0,1-1 0,1 6 0,-1-5 0,-1 4 0,-1-7 0,4 8 0,-3-4 0,4 4 0,-5 0 0,4-1 0,-4 0 0,4-1 0,-5 2 0,6 0 0,-6 6 0,6-2 0,-3 4 0,2-2 0,2 2 0,-2 0 0,2 1 0,-2 4 0,2-4 0,-4 7 0,4-7 0,-2 2 0,2-3 0,-2 2 0,2-1 0,-2 1 0,2-2 0,0 2 0,0-2 0,0 6 0,0-5 0,0 3 0,0-4 0,2-2 0,-2 2 0,2-2 0,0 0 0,-2 2 0,2-2 0,0 0 0,-2 2 0,4-2 0,-4 2 0,2 1 0,0-3 0,-1 1 0,0 0 0,1 1 0,-1 0 0,0 0 0,-1 0 0,0 0 0,0 0 0,0 0 0,0 0 0,0 1 0,0 0 0,0 0 0,0 1 0,0-2 0,-1 0 0,-2 2 0,-1-3 0,0 2 0,0-4 0,2 2 0,-1-2 0,-3 2 0,1-2 0,-3 1 0,4-2 0,-2 2 0,2-2 0,-4 2 0,4-2 0,-2 0 0,0 0 0,2 0 0,-2 0 0,2 0 0,0 0 0,0 0 0,0 0 0,0 0 0,0 0 0,-2 0 0,2 0 0,-6 0 0,7-2 0,-8 2 0,8-2 0,-8 0 0,6 2 0,-3-2 0,-1 0 0,0 2 0,-1-4 0,-2 2 0,6-1 0,-10 0 0,7 2 0,-8-2 0,10 1 0,-12-2 0,11 1 0,-9 2 0,8 1 0,-6-2 0,7 0 0,-8-1 0,10 2 0,-7-1 0,8 1 0,-6 0 0,6-1 0,-8 1 0,8-1 0,-8 1 0,8 0 0,-5-1 0,4 2 0,-6-1 0,5 0 0,-4-1 0,7 2 0,-6 0 0,5 0 0,-2 0 0,3 0 0,0 0 0,0 0 0,0 0 0,0-1 0,0-2 0,-2-1 0,-1-3 0,1 4 0,-3-8 0,4 8 0,-8-9 0,6 8 0,-9-9 0,9 7 0,-6-5 0,8 7 0,-8-6 0,6 5 0,-5-4 0,4 4 0,2 0 0,-3-1 0,-2-2 0,2 1 0,2 1 0,5 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5:43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24575,'0'7'0,"0"-2"0,0 3 0,0 4 0,2-5 0,-1 5 0,1-1 0,-2-3 0,0 4 0,1-1 0,0-1 0,1 12 0,0-1 0,-2 4 0,5 5 0,-2-13 0,0 10 0,-1-14 0,0 9 0,1-8 0,1 2 0,1-1 0,-3-4 0,2-1 0,-4 4 0,4-9 0,-4 10 0,2-9 0,-2 3 0,0-5 0,0-2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5:47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0 115 18891,'38'0'0,"30"3"0,-11-2 0,10 2-2933,-19 1 2933,-19-4-3540,13 4 3540,-10-4 0,23 0 1500,-23 0-1500,29 0 0,-22 0 0,13 0 0,2 0 0,-5 0 0,7 0 0,-2 0 0,-13 0 0,11 0 0,1 0 0,0 0-1349,-1 0 0,1 0 1349,0 0 0,-1 0 0,2 0 684,11 0-684,-6 0 0,0 0 0,-3-4 473,-2 3 0,1 1-473,3-4 0,13 2 0,6 0 0,-27 1 0,2 1 0,31-3 0,1 1 0,-32 2 0,0 0 0,20 0 0,-2 0 0,9 0 0,-5 0 0,1 0 0,5 0 0,14 0 0,3 0-2542,-2 0 2542,-18 0 0,3 0 0,-21 0 0,1 0 0,25 0 0,2 0 0,-15 0 0,1 0-541,-4 0 1,4 0 0,-8 0 540,34 0-166,-30 1 1,9-1 0,-7-1 165,-16-1 0,1 0 0,15 1 0,7 1 0,-8-1 0,-14-1 0,0 0 0,14 1 0,8 1 0,-6 1 0,-7-1 0,0 0 156,27 0 1,-1 0-157,-38 0 0,2 0 0,22 0 0,10 0 0,-6 0 0,-9 0 0,1 0 0,9 0 0,7 0 0,-10 0 0,-20 0 0,-2 0 0,11 1 0,8 1 0,-5 0 0,1-2 0,4 1-79,-1 1 1,12 0 0,1 1 0,-13 0 78,1 0 0,-3 0 39,0-1 0,6 0 0,-4 0-39,14 3 0,1 0 0,-10-2 0,4-2 0,-1 1 0,-15 0 0,-1 0 0,3 0 0,28 2 0,6 0 0,-12-2 313,-20-1 0,1 0-313,-2 1 0,11 1 0,1 0 0,-5-1 0,-1-1 0,-4-2 0,5 2 0,3 1 0,6 1 0,0 0 0,-7-1-45,-4-1 0,-6-1 1,3 1 44,17 2 0,2 1 0,-7-1 0,-4-2 0,-3-1 0,-11 2 0,3-1 0,3 1-203,16 0 0,4 0 0,-2-1 203,-10 0 0,-1-1 0,2 1 0,14 0 0,2 1 0,-4 0 0,-22-2 0,-3 0 0,0 0 87,-2 0 1,0 0 0,4 0-88,21-2 0,4 0 0,-2 1 0,-17 0 0,-1 1 0,5-1 0,10 0 0,9-2 0,-2 0 0,-13 0 55,-1 0 0,-2 0-55,-10 1 0,8-1 0,0 0 0,-10 0 0,2-3 0,-1 0 0,5 2 0,6 1 0,-7-1 0,-10 1 0,1 0 0,23-1 0,12-2 0,-11 1 0,-21 2 0,-1-1 0,19-1 0,10 0 0,-12-1 0,-24 0 0,0 1 0,17 1 0,9 0 0,-8 1 0,-13 0 0,-1 0 0,11 0 0,7-1 0,-10 1 0,-14 3 0,-5-1 0,14-1 0,-3-1 0,30-1-135,-4 4 1,0-1 134,-37-4 0,0 0 0,47 5 0,-4-1 0,-28-3 0,-3 2 0,-2 0 0,-9-2-52,4 0 0,-3 0 52,-25-1 1651,29 0-1651,-43 4 2846,10-3-2846,-16 4 4256,6-4-4256,-12 4 6365,2-4-6365,-6 4 1266,-2-2-1266,-5 2 0,0-2 0,-2 2 0,-1-4 0,-2 4 0,5-2 0,-1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5:48.4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24575,'4'2'0,"0"2"0,0-4 0,0 4 0,2-2 0,-2 2 0,4 1 0,-2-1 0,9 3 0,2 1 0,4 0 0,-2-1 0,-7 0 0,22 6 0,-17-4 0,44 16 0,-33-16 0,46 22-1699,-33-16 1699,41 19 0,-35-15 0,22 9 0,-25-10 0,-1-4 0,-8-2 0,7 2 0,3 1 0,13 5 0,-12-4-1982,-5-3 1982,-18-7 0,-2 2 0,-10-7 1519,1 4-1519,-8-3 0,-4 3 0,0-3 2162,-5 1-2162,1-2 0,0 1 0,-7 0 0,3 0 0,-16 2 0,10-2 0,-22 2 0,17-3 0,-35 7 0,26-7 0,-33 8-3808,35-6 3808,-21 5 0,10-2-1698,-27 5 1698,10-2 0,-22 5 0,36-6 0,-15 2 0,30-4 0,-16 0 0,25-3-138,-22 3 138,26-4 0,-15 1 0,19-1 3389,-5-2-3389,9 0 2067,-1 2-2067,7-2 188,1 0-188,3 0 0,-2-2 0,0 2 0,0 0 0,-2 0 0,0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5:49.6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16619 103 24575,'-16'0'0,"1"0"0,2 0 0,-8 0 0,7-2 0,-15 2 0,12-3 0,-30 3 0,19 0 0,-46 0-1123,32 0 1123,-33 0 0,36 0 0,-34 0 0,32 0 0,-10 0 0,-2 0 0,-7 0-3421,-33 0 3421,43 0 0,-4 2 0,-1 0 0,-9-1 0,-22 2 0,-7-1 0,38-2 0,1 0-2640,-15 0 1,0 0 2639,14 0 0,4 0-1434,-26 0 1434,23 0 0,-6 0 0,-24 0 0,-2 0-1349,19 0 1,1 0 1348,-19 0 0,1 0 0,19 0 0,3 0 75,11 0 1,-3 0-76,-12-1 0,-8 1 0,1 1 0,-25 1 0,0 0 477,1-1 1,-1 0-478,23 0 0,-2 1 0,10-1 0,14 0 0,-1-2 0,-21 1 0,-10 0 0,8 0 0,17 3 0,-1-1 0,-18-1 0,-11-1 0,10 0 0,23 3 0,-2-1 0,-23-1 0,-13-2 0,10 1-790,17 0 1,0 0 789,-18 0 0,-11 0 0,6 0 0,-3 3 0,2-1 0,9-1 0,-4-1 0,4 0-467,-14 3 1,0-1 466,13-1 0,-3-1 0,7-1 0,11 1 0,-2 0 0,-2 0 0,-12 0 0,0 0 0,10 0-320,-6 0 0,1 0 320,3 0 0,-9 0 0,-1 0 0,11 0 246,-5 0 0,2 0-246,-9 0 0,-7 0 0,6 0 150,8 0 0,-4 0-150,4 0 0,-12 0 0,0 0 0,9 0-162,-10 1 0,-3-2 162,16 1 0,-13-1 0,-5 0 0,5 0 0,12-1 0,10 0 0,10 0 0,-6 0 0,-10 0 0,-7 1 0,1-1 0,9 0-303,-12-3 1,2 0 302,4 2 0,-6 2 0,-1-2-83,-4 0 1,0-2 0,-1 1 82,1 2 0,-1 0 0,2 0 0,3-2 0,1 0 0,6 1 0,-10 3 0,4-1 103,3-4 1,-4 0-104,7 4 0,-5 1 0,4-1 0,-7-1 0,-6-1 0,5 3 0,-13 0 0,-1 0 0,13 0 0,21 0 0,8 0 0,-7 0 0,-19 0 0,-11 0 0,0 0 0,8 0 0,10 0 0,5 0 0,-2 0 0,-21 0 0,-4 0 0,5 0 87,21 0 1,3 0 0,-2 0-88,-11 2 0,-3 0 0,7-1-106,5 0 1,0 0 105,-1 0 0,-5 1 0,6 0 0,5-2 0,3 0 0,-18 0 0,-2 0 0,2 0 0,4 0 445,20 0 1,-2 0-446,-15 0 0,-9 0 0,5 0-152,-4 0 1,2 0 151,18 0 0,-1 0 0,3 0 650,-6 0 0,1 0-650,-9-2 0,-2-1 0,-4 1 0,0-2 0,7 0 0,-1-2 0,-17 2 0,11-1 592,19-4-592,-25 3 0,21-1 462,35 6-462,-18-4 2789,27 4-2789,14-3 1493,-5 4-1493,13-2 4235,4 0-4235,2 2 2573,4-2-2573,0 2 1504,0 0-1504,0 0 589,0 0-589,-5 0 0,0 0 0,-8 0 0,4 0 0,-6 0 0,2 0 0,-1 0 0,0 0 0,-2 0 0,3 0 0,-10 0 0,3 0 0,-8 0 0,4 0 0,-6 2 0,9-1 0,-13 1 0,13-2 0,-5 0 0,-7 0 0,-28 0 0,19 0-2151,-34 0 2151,46 0 0,-29 0 0,23 0 0,-35 0 0,31 0-5556,-31 0 5556,35 0 0,-30 0-416,35 0 416,-21 0 0,30 2 1290,-11-1-1290,15 1 0,-7-2 0,13 2 5937,-2-1-5937,4 0 659,-2-1-659,7 0 237,4 2-237,2-1 0,4 0 0,-1-1 0,-1 0 0,5 0 0,-7 0 0,2 0 0,-1 0 0,2 0 0,-1 0 0,1 0 0,-4 0 0,2 0 0,-3 0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5:49.9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24575,'6'6'0,"0"0"0,-2-2 0,7 7 0,1-1 0,6 5 0,-6-5 0,3 0 0,-3 0 0,32 18 0,34 19-2512,-15-9 2512,-12-8 0,-3-3 0,-8-8 0,31 15 0,-32-16 0,28 11 0,-34-12 0,21 6 0,2-2 0,5 2 0,-7-5 0,0 0 0,-35-14-1293,16 6 1293,-22-8-114,7 3 114,-15-3 0,4-2 0,-8 0 2315,1 0-2315,-8-2 1463,0 0-1463,1-2 141,0 1-141,1 0 0,-4-1 0,-1-1 0,-11-6 0,9 5 0,-11-4-6784,10 5 6784,-4 0 0,-10-6 0,1 2 0,-9-5 0,-10-2 0,17 7 0,-15-8 0,19 9 0,-8-4 0,15 8 0,2-1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5:50.4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49 483 24575,'-4'-4'0,"2"0"0,-2 0 0,0-2 0,0 2 0,-4-4 0,3 2 0,0-1 0,1 0 0,1 2 0,0 0 0,2 1 0,0-2 0,1 1 0,0-2 0,0 0 0,0-1 0,0 0 0,0 0 0,0 2 0,1-7 0,0 5 0,2-5 0,-2 6 0,3 0 0,-2 2 0,0 0 0,2 1 0,-2-1 0,2 1 0,0 0 0,2-3 0,-1 2 0,4-5 0,-4 6 0,12-5 0,-9 4 0,11-5 0,-10 6 0,14-6 0,-9 4 0,19-9 0,-15 9 0,9-6 0,-5 2 0,8 1 0,-4-2 0,28-7 0,-32 11 0,39-16 0,-41 16-523,29-9 523,-31 10 0,18-5 0,-19 8 0,16-8 0,-15 7 0,12-5 0,-14 7 0,7-4 0,-7 2 0,-1-1 0,-6 2 0,-2 1 0,-2 0 0,1-2 0,-6 0 523,0 2-523,-4 0 0,0 0 0,0 2 0,-2-2 0,2 2 0,-2 0 0,3 0 0,2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5:50.6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 8191,'2'4'0,"0"4"4117,1-3-4117,-1 2 2924,-1-2-2924,2 4 1832,-1-3-1832,0 3 6424,0-3-6424,0 2 1087,0-1-1087,2 4 0,-4-6 0,4 9 0,-2-7 0,2 10 0,-2-9 0,2 7 0,-2-8 0,2 1 0,-1 0 0,2 3 0,-2-3 0,5 7 0,-6-10 0,6 5 0,-7-6 0,4 2 0,-3-2 0,2 0 0,1 1 0,-1-3 0,0 0 0,0-1 0,4 0 0,-3 1 0,4-2 0,-4 0 0,6-4 0,-4 1 0,7-2 0,-4-1 0,3 0 0,-5-1 0,6 0 0,-9 2 0,10-2 0,-10 2 0,10-6 0,-7 4 0,4-5 0,-4 4 0,4-4 0,-5 3 0,2-1 0,-3 1 0,2-1 0,-1-1 0,3-4 0,-6 7 0,1-3 0,-2 7 0,-2-4 0,0 4 0,1-6 0,-1 5 0,1-4 0,-2 4 0,0 0 0,0 1 0,0-2 0,0 1 0,0 0 0,-2 2 0,-1 2 0,1 1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5:51.5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0 24575,'0'8'0,"0"-1"0,0-1 0,2 6 0,-2 0 0,2 7 0,0 22 0,-1-13-6784,5 46 6784,-6-32 0,4 46-632,-4-46 632,0 38 0,0-41 0,0 36 0,-4-33-3836,1 25 3836,0-35 0,-5 30-69,6-28 69,-5 15 0,4-18 0,0-7 0,1-2 4537,0-2-4537,0-3 662,-1-3-662,2-2 5969,-1-6-5969,1 0 153,-2-2-153,2-4 0,0 0 0,1-2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5:52.9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24575,'0'17'0,"0"-2"0,0 3 0,2-3 0,-2 7 0,3 1 0,-3-6-8503,0 25 8503,2-21 1203,1 34-1203,0-35 0,2 29 0,-5-24 0,5 13 0,-5-18 0,5 5 0,-4-11 0,3 9 0,-2-12 0,0 4 0,2-7 0,-2 5 6528,2-4-6528,0 2 772,0-6-772,2 2 0,-3-2 0,4-1 0,-4-2 0,7 0 0,-5-2 0,6 2 0,-4-4 0,6 0 0,-7 0 0,1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5:53.4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0 24575,'-2'3'0,"2"0"0,-2 1 0,0 1 0,2 1 0,-6 12 0,5-8 0,-2 10 0,3-1 0,-2-5 0,1 28 0,-1-16 0,2 30 0,0-30 0,6 40-817,-4-43 817,10 38 0,-11-37 0,9 13 0,-6-10 0,3 0 0,-1-7 0,0 6 0,-1-11 0,1 3 0,-2-8 0,2 4 0,-1-4 817,1 5-817,-2-10 0,0 4 0,0-6 0,0 4 0,0-6 0,0 5 0,0-6 0,0 2 0,0-2 0,1 0 0,-1 0 0,-2 0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5:53.8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24575,'5'8'0,"0"7"0,-2-9 0,3 7-8503,-2 4 8503,-1-6 0,3 8 1719,-3-4-1719,1-5 0,3 12 0,-2-12-4537,1 12 4537,-1-9 0,1 10 0,-3-10 0,8 16 0,-9-18 0,8 22 0,-8-22 0,4 9 0,-2-11 4537,2 8-4537,-3-9 0,4 9 0,-4-12 0,3 7 0,0-4 0,-1 3 0,0-3 6784,1 1-6784,-1-3 0,3 1 0,-4-3 0,6 0 0,-3-1 0,3 0 0,-2-2 0,-2 1 0,-2-2 0,-2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5:54.3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 24575,'-3'11'0,"3"-2"0,-3 13 0,1-8 0,2 8 0,-3-6 0,3 12 0,0-9 0,0 16 0,0-17 0,0 24 0,0-22 0,0 30 0,0-28 0,3 19 0,-3-22 0,4 3 0,-3-14 0,2 5 0,-2-3 0,2 4 0,-1-8 0,1 0 0,0-4 0,-2-4 0,1 0 0,-2-2 0,0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6:19.6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3454 260 24575,'2'-2'0,"0"0"0,2 2 0,0 0 0,0-2 0,0 2 0,0-2 0,1 2 0,2-2 0,-2 2 0,5-2 0,-6 0 0,4 2 0,-2-4 0,4 2 0,-3 0 0,8-4 0,-7 5 0,9-4 0,-8 3 0,11-4 0,-7 1 0,10-3 0,-10 3 0,16-8 0,-14 6 0,15-6 0,-14 7-6784,10-5 6784,-8 5-560,15-8 560,-15 8 0,18-8 0,-21 9 0,14-6 0,-19 6 0,5 1 0,-3 0 0,9-2 0,-8 0 0,6 1 0,-13 1 6507,2 2-6507,-1-2 0,1 0 0,-4 1 837,0 0-837,2 1 0,-2-1 0,0 0 0,0 2 0,-5 0 0,-2 1 0,-1 1 0,-4 2 0,4-1 0,-2 0 0,4 0 0,-5 0 0,3 2 0,-7 0 0,6 0 0,-8 2 0,8-1 0,-8 2 0,6-2 0,-1 1 0,-3-2 0,-2 4 0,0-3 0,-8 6 0,11-6 0,-12 5 0,9-5 0,-16 6 0,11-4 0,-15 4 0,10-1 0,-1-1 0,-17 1 0,-10 3 0,-3-4-4615,-34 12 4615,39-11 0,-31 5 0,34-7-2304,-22-1 2304,10 2 0,-19-1 0,17 0 0,-38 1 0,46-5 0,-47 0 0,46-4 0,1 0 0,-2 0 0,-11 0 0,9-2 0,1 0 0,0 1 0,-42-7 0,16-2 0,26 6 0,-1-2 0,-31-7 0,31 6 0,1 0 0,-8-3 0,-7 1 0,-2 0 0,-3-2 0,4 0 0,-1 0 0,-22-1-4161,1-6 4161,13 9 0,27 1 0,1-1 0,-16-3 0,5 4 0,2-1 0,1 0 0,7 3 0,0-1 0,-11-3 0,-30-1-325,43 2 325,-36 2 0,43-1 0,-54 0 1865,61 1-1865,-36-1 1858,47 4-1858,-35-4 0,39 7 0,-17-4 0,24 5 5666,-1-1-5666,3 0 661,-4-1-661,10 2 1355,-2 0-1355,4 0 0,-1 0 0,4 2 0,2 1 0,1 1 0,0 0 0,-1 0 0,0 0 0,0 0 0,0 0 0,2-2 0,-1 2 0,0-2 0,-1 2 0,0 0 0,0 1 0,0-1 0,0 0 0,0 2 0,0-2 0,2 0 0,1-2 0,1-2 0,2 0 0,0 0 0,4 0 0,2 0 0,6 0 0,-2 0 0,23 0 0,-13 0-6784,30 3 6784,-18-2 0,55 2-1334,-34-3 1334,-1 0 0,2 0 0,8 5 0,6-5 0,1 1-1996,10 3 1996,-1-4 0,-1 0-2014,2 5 2014,10-5 0,3 1 0,-47 4 0,1-1 0,16-2 0,8-3 0,-9 2 0,28 3 0,-7-1 0,4-1 646,-23 1 1,0 0-647,23 0 0,1 0 0,-21 2 0,-2-1 0,14-1 0,-4 0 0,-28 2 0,0 1 0,46-1 0,-1 0 0,-47 0 0,1 1 0,19-1 0,8-1 0,-9 1 0,23 1 0,-10 1 0,-1-1 0,0 0 0,-21-1 0,-1 0 0,10 0 0,-3 0 0,-2-1 0,-3-3 0,-8 3 0,-1-1 0,-7-2 0,4 6 866,12-6-866,-25 2 0,13-3 0,-16 0 0,-18 0 2024,5 0-2024,-12 0 0,-3 0 3023,0-1-3023,0 0 4587,-1-2-4587,0 2 335,-2-2-335,-2-1 0,-2 1 0,0-2 0,-2 4 0,4-2 0,-2 0 0,2 1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0:42.8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1575 3 24575,'-4'-2'0,"3"2"0,-4 0 0,4 4 0,-2-4 0,1 4 0,-2-4 0,1 4 0,-2 0 0,2-1 0,-6 4 0,4-4 0,-4 6 0,2-4 0,-8 14 0,5-10 0,-5 8 0,7-9 0,-24 19 0,15-13-6784,-28 24 6784,19-18 0,-17 13-831,7-7 831,-12 9 0,13-8 0,-8 0 0,-2 1 0,0 4 0,-4-5 0,1-1 0,10 0 0,-44 16 0,24-10-4261,-10 3 4261,21-13 0,12-6-639,5-2 639,-5 2 0,6-5 0,6 1 3945,-4-4-3945,-35 17 0,30-15-3431,-47 16 3431,53-18 0,-23 2 0,25-4-554,-24 4 554,27-7 0,-14 5 0,23-5 3926,-14 3-3926,11-3 0,-6 2 0,11-4 5870,3 2-5870,2-2 2759,-3 1-2759,6-4 0,2-2 0,1 1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0:43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24575,'6'4'0,"2"0"0,5 3 0,-3-1 0,5 1 0,-4 2 0,-2-3 0,16 14 0,-11-8 0,14 13 0,8 8-6069,10 10 6069,3 1 0,17 17-167,-13-12 167,-8-7 0,0 2 0,19 14 0,-18-15 0,-1-4 0,4-3 0,-2 3 0,1-1 0,-1-5 0,30 24 0,-23-20-2400,-12-9 2400,9 4 0,-20-13-1430,0 1 1430,-2-5-1349,-4 1 1349,3-3 0,-11-7 800,22 12-800,-23-11 0,19 7 0,-26-12 1998,3 2-1998,-8-6 1629,-5 0-1629,0-2 6683,-7-6-6683,4 5 305,-6-8-305,3 8 0,-6-10 0,8 10 0,-8-8 0,10 10 0,-3-3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0:49.0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24575,'0'9'0,"0"-1"0,5 20 0,-1 1 0,5 10 0,-1 2 0,8 15 0,3 1 0,-1-2-2195,2 6 1,0-5 2194,-5-25 0,19 38 0,-9-30-2975,20 39 2975,-18-40-987,13 13 987,-4-12 0,7 4 0,-2-4 0,-11-12 0,-8-8-179,-4-7 179,-4-5 3260,16 9-3260,-15-9 0,7 3 3449,-16-8-3449,8-1 1520,-8 0-1520,7 1 301,-9-2-301,0-2 0,-2 0 0,0-2 0,-2 0 0,2 0 0,-2-2 0,0-1 0,0-2 0,-2-7 0,0 4 0,0-7 0,-2 10 0,4 1 0,-2 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0:49.3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2054 1 24575,'-4'0'0,"0"0"0,-1 2 0,-2 0 0,-1 4 0,-14 5 0,7 0-572,-11 3 572,5-1-6595,-36 18 6595,14-7 0,-4 2 0,-1 0-1811,-6 3 1811,4 0 0,-1-1 0,-11 4-1021,3-2 1,-1 0 1020,-6 6 0,-12-1 0,-4 1-1391,26-9 1,1-1 1390,-12 4 0,1-1 0,17-8 0,0 1 0,-20 7 0,1-1 0,-14 4 0,-9 1 0,3-2 0,27-10 415,6-4 1,0 0-416,1-1-348,-15 1 348,30-8 567,-3-3-567,25-1 3390,-7 0-3390,11-2 3668,1-1-3668,8-4 790,4 2 1,1-2-1,1 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5:52.1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33 106 24575,'-2'4'0,"-2"-1"0,4 0 0,-4 1 0,2 3 0,-2-3 0,0 3 0,2-4 0,-2 3 0,4-2 0,-2 2 0,0-1 0,2 1 0,-2-2 0,2 2 0,0-2 0,0 2 0,2-4 0,-2 4 0,2-4 0,0 6 0,-2-3 0,4 1 0,-4-2 0,4 3 0,-2-2 0,2 5 0,0-5 0,0 2 0,1-2 0,0 3 0,0-6 0,1 4 0,-2-6 0,0 4 0,0-4 0,0 2 0,0-2 0,2 0 0,-1 0 0,3 0 0,-4 0 0,4-2 0,-4 2 0,4-4 0,-3 4 0,4-5 0,-4 4 0,3-5 0,-6 4 0,6-2 0,-5 0 0,4-2 0,-2 4 0,2-7 0,-2 5 0,3-3 0,-4 3 0,2-2 0,-1 2 0,4-9 0,-4 7 0,3-6 0,-4 8 0,2-5 0,-2 2 0,4-8 0,-3 7 0,1-5 0,-2 8 0,2-4 0,-4 5 0,4-4 0,-4 3 0,2-2 0,-2 2 0,4-4 0,-5 4 0,4-3 0,-2 4 0,-1-1 0,1 0 0,-2-1 0,1 2 0,0-1 0,-2 0 0,4-1 0,-4 2 0,2 0 0,-2 0 0,0 0 0,0 2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0:54.2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 24575,'4'-1'0,"0"0"0,0-1 0,2 1 0,-2 0 0,2-1 0,-2 2 0,1 0 0,-1 0 0,0 0 0,0 0 0,0 0 0,2 0 0,-2 0 0,4 2 0,-3 0 0,8 6 0,-2 3 0,7 0 0,-5 2 0,29 23 0,-20-15-4245,45 34 4245,-35-24 0,7 2 0,1 1 0,1 6 0,2-3 0,-1-1-1977,-3 1 1977,1-5 0,1 1 0,1 11 0,10-3 0,1 0 0,-6 2 0,3-5 0,3-1-3926,6 4 3926,4 4 0,-7-9 0,-21-10 0,26 7-1278,-9-1 1278,7-2 0,-26-11 0,-11-9 1773,-8-6-1773,-1 1 1501,1-3-1501,-8 0 4684,0-4-4684,-3 0 2402,-2-2-2402,-1 0 1066,-3-9-1066,0 5 0,-5-11 0,6 13 0,-2-1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0:54.5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2025 0 8191,'-4'2'0,"-4"2"5063,3 1-5063,-4 1 0,2-2 2818,-1 2-2818,-7 3 1719,2-2-1719,-20 14 0,-6 3 2749,-2 1-2749,-9 5 0,-24 10-2472,17-9 2472,3 0 0,0 0 0,-7 1 0,-5 8 0,-3 0-2747,-7-2 2747,2 3 0,0 0 0,3-2 0,8-9 0,0 1 0,-3 6 0,-8-3 0,0-1 0,5-3 0,1 1 0,0-1 0,6-8 0,6 0 0,0 1 0,-1-2 0,6-2 0,2 0-437,8-2 437,-14 4 0,35-11 2508,-5 2-2508,15-8 2352,-9 7-2352,12-6 0,-1 2 0,7-4 0,1-2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6:00.4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0 124 23204,'2'2'0,"-2"2"674,8 4-674,-3 1 229,3 3-229,0 0 116,-6-5-116,7 6 352,-5-8-352,5 7 0,-4-8 0,2 4 0,-2-3 0,3 2 0,-2-4 0,4 4 0,-1-6 0,6 7 0,-2-5 0,12 3 0,-8-3 0,10 0 0,-11-2 0,9 0 0,-8-1 0,11 0 0,-11 0 0,17 0 0,-9-3-6784,24-1 6784,-17-3 0,41-4-593,-36 3 593,37-6 0,-42 6 0,41-13 0,-36 11 0,31-12 0,-25 8 0,-3-3-974,2 2 974,-18 3 0,-2 5 0,0-7 0,-4 7 0,1-7 0,-7 9 0,5-10 6007,-8 9-6007,6-9 821,-11 11-821,0-2 1523,-2 2-1523,-4 2 0,0 0 0,-4 2 0,2 2 0,0-2 0,0 4 0,0-4 0,2 4 0,-2-4 0,2 4 0,-2-2 0,0 0 0,0 2 0,0-4 0,1 4 0,0-3 0,1 0 0,-1 1 0,0-1 0,-1 2 0,1-2 0,0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6:01.4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8191,'43'0'0,"54"4"0,-28-3 0,-13 3 0,0 1 3293,13-4-3293,-16 3 0,0 1 571,32 0-571,-11 1 0,2-1-1218,22 0 1218,-39 0 0,3 0 0,8-5 0,-2 1 769,-19 3 1,3 1-770,20-1 0,11-1 0,-1 1 0,-9 2 0,0 0 0,-1-1-443,0 0 0,-1-2 0,5 2 443,22 1 0,6 1 0,-15-1-344,-28-2 1,-1-1 343,18 2 0,10 1 0,-11-1 0,-22-2 0,-2 0 0,39 2 0,-2-1 0,10 2 0,-3-1 0,-1 0 0,-2 1 0,3-3 0,-2-2 0,-26-1 0,-8 2 0,-5 0 0,-16-1 0,14 3 0,-29-4 3103,6 0-3103,-20 0 2037,-4 0-2037,-7 0 930,-6 0 0,3 0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6:57.5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1211 79 24575,'5'-4'0,"2"0"0,3 1 0,0 1 0,-1 2 0,6 0 0,4 0 0,8 0 0,-3 0 0,30 0 0,-25 0-2110,51 0 2110,-38 0 0,40 4 0,-41-3 0,32 5 0,-39-5 0,21 4 0,-25-4 0,13 5 0,-18-6 0,7 5 0,-19-2 0,8 1 0,-14-2 0,-1 2 0,-7-4 0,-6 2 0,-6-2 2110,-6 0-2110,-34 0 0,12 0-6784,-40 0 6784,29 0 0,-42-4-1331,33-1 1331,-10 0 0,0 0 0,0 0-914,-6 1 1,0-1 913,6 0 0,-6 0 0,-1 0 0,-5-5-1746,7 5 1,3 1 1745,3-2 0,-1 2 0,0 0 1258,2 3-1258,3-3 0,2 0 533,10 3-533,-45-7 0,61 7 0,-34-5 0,54 5 0,-13-1 0,19 2 1533,-1 0-1533,6 0 5136,5 0-5136,3 0 4171,3 2-4171,12 0 802,-3 3-802,22 0 0,-10 2-1112,30 0 1112,3 1-3345,27 5 3345,-18-3 0,-5-2 0,-2 1 0,-4 0 0,9-2 0,-1 0 0,-8 1 0,43 2 0,-20 3 0,13-3 0,-20 2 0,27 1 0,-54-5 0,28 1 0,-44-3 0,14 1 0,-20-3-220,13 4 220,-28-8 0,4 2 0,-12-2 0,0 0 907,-6 0-907,-2 0 0,-18 0 0,9 0 0,-44-3 0,32-1 1451,-45-4-1451,41 1 0,-52-2 0,40 1 0,-47 0 0,51 0 0,-38 0 0,31 1 0,-27-5-992,29 7 992,-22-8 0,34 11 0,-19-8-359,29 9 359,3-5 0,9 5 0,7-2 1885,1 2-1885,10 0 0,1 1 0,8 0 0,17 3 0,0-2 0,31 5-5286,-11-1 5286,5-1 0,22 5-1826,-13-2 0,4-1 1826,-18-2 0,2 0-1616,32 4 0,-4 1 1616,-6-4 0,-14 0 0,0 0-997,15 5 997,3-3 0,2 0 0,9 4 0,-12-4 0,-1 0 0,3 3 632,-22-3 0,1 1-632,34 2 436,-2 4-436,-17-5 0,18 3 3100,-52-7-3100,38 5 0,-65-8 1864,6 1-1864,-16-1 2646,-7-2-2646,-2 0 4733,-10 0-4733,8 0 0,-7-3 0,-4 3 0,-5-6 0,0 3 0,-36-4 0,22 0-2683,-44-1 2683,42 0 0,-59-6 0,56 8 0,-37-8 0,50 10 0,-19-3 0,14-1-1267,-23 0 1267,33 3-562,-9-1 562,20 4 0,-6-2 0,10 2 3203,-1-2-3203,6 2 1481,4 0-1481,2-2 737,6 2-737,-1-1 0,12-1 0,-6 4 0,1-2 0,-7 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6:58.1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8191,'4'3'0,"6"6"5063,0 1-5063,7 9 0,-1-8 2818,4 11-2818,-4-11 0,15 18 0,-1 0 1217,1-1-1217,14 14 0,-21-17 0,29 20 0,-21-13 3781,38 29-3781,-35-30 0,7 5 0,0 0 0,-13-9 0,38 29 0,-45-37 0,14 13 0,-19-20 0,-1 6 0,-1-8 0,-2 6 0,0-6 0,9 9 0,-12-11 646,8 5-646,-13-9 2859,1-1-2859,-4-3-6784,0-2 6784,-2-2 0,0 1 0,0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6:58.4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2261 0 24575,'-11'0'0,"-21"2"0,11 1 0,-20 0-9778,18 3 9778,-5-2 0,-20 7 1199,8-6-1199,-15 9 0,13-8 0,-50 19 0,32-13-819,-16 7 1,-3 0 818,4-6 0,0 5 0,1 0 0,-3-2 0,-1 3 0,0-1 0,-5 1 0,-7 6 0,0-1-3400,7-9 3400,23 2 0,2 1 0,-4-3-257,7 0 0,-1 1 257,-13 2-572,-6 1 1,1 0 571,15-8-292,6 1 1,1 0 291,5-2 0,-8 1 0,33-6 0,10-2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00.2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175 113 8191,'4'0'0,"3"1"5063,-2 0-5063,7 4 2818,-5-4-2818,6 5 1719,-4-3-1719,6-1 6784,4 5-6784,11-1 0,14 7-2345,-5-3 2345,3 1 0,-7-3-3004,15 2 1,5 0 3003,10 2 0,6 1 0,1-1-1298,-4-1 1298,20 5 0,4-1-1991,6-5 1991,-15 4 0,-3-1-1412,2-8 1412,-6 6 641,7-6-641,0 5 0,0-5 0,-24-1 0,1-2 0,38 3 0,-1-2 0,1-1 0,-44-2 0,-1 1 0,40 1 0,1 0 0,-32-3 0,-3-2 0,18 0 0,-1 0 0,-18-2 0,-1 0 0,13 0 0,-3 0 0,3-9 0,-8 7 0,0-1 0,7-7 0,9 2 0,0 1-852,-5 0 852,-13-1 0,-3 1 0,-15 3 0,32-14 0,-30 12 0,30-12 1625,-44 11-1625,14-10 0,-19 10-895,8-5 895,-20 9 2992,6-4-2992,-10 5 2758,10-6-2758,-11 6 0,7-5 0,-10 6 6784,1-2-6784,-2 4 0,-2-4 0,0 4 0,-2-4 0,0 4 0,0-2 0,0 2 0,-2 2 0,0 0 0,-2 4 0,0 0 0,0 4 0,2-1 0,-4 2 0,4-2 0,-4 3 0,2-6 0,-2 6 0,1-6 0,-6 8 0,6-5 0,-6 3 0,6-4 0,-8 3 0,5-2 0,-12 7 0,7-7 0,-10 5 0,9-4 0,-26 5 0,22-6 0,-33 8 0,27-9 0,-31 8 0,22-10 0,-59 13-4561,47-10 4561,-6 2 0,-3-2 0,-31 0-2637,29-1 1,-1 0 2636,8-3 0,-2-1 0,-30 2 0,1 0-1727,-12-2 1727,-1 0 0,-1 0 0,-6 0 0,33 0 0,-9 0 0,7 0-1320,11 0 1,0 0 1319,-11 0 0,-7 0 0,8 0-439,14 0 1,3 0 438,-16 0 0,1 0 0,-24 0 0,25 0 0,-9 0 0,8 0 0,10 0 0,0 0-364,-21-1 1,-9-1 0,13 1 363,-13-1-109,-4-2 1,1-1 108,9 0 0,-1 0 0,2 0 0,16 0 0,-2 1 0,0 0 0,4-1 1014,7 3 1,-2-1-1015,-28-7 0,22 8 0,-4-4 3034,52 6-3034,8 0 0,7 2 4537,3-2-4537,2 4 6784,-2-2-6784,4 0 0,-3 0 0,2 0 0,-2-1 0,1 0 0,-2-1 0,-2 2 0,0-1 0,-2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0:57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1404 8 24575,'-6'0'0,"2"-2"0,-4 2 0,-5-4 0,0 4 0,-4-2 0,-4 2 0,0 2-6784,-10 4 6784,7-1-3586,-18 14 3586,16-7-1312,-32 21 1312,8 0 0,8 1 0,-2 2 0,-20 21-790,26-21 0,3 0 790,-8 12 0,5 4 0,-2 2 0,-13 13 0,2 8 0,2 2 0,-1 2 0,19-23 0,-4 9 0,5-6 0,7-10 0,0 2 0,-7 9 0,-3 7 0,5-6 0,10-12 0,0 0-227,-5 15 1,-4 8 0,4-7 226,6-11 0,2 1-505,-5 9 1,-1 8-1,4-9 505,-6 29-465,5-2 1,2 1 464,3 1 0,3 5 0,2-2 0,7-18 235,0-4 0,2-4-235,8-13 1160,9 42-1160,6-37 0,14 25 0,-7-31 0,15 7 0,-14-29 0,8 5 0,22 5 0,-11-11 0,11 7 0,12-11 2212,-31-15-2212,50 5 0,-50-10 0,18-3 2711,-32-2-2711,13-3 0,-18-2 0,14-1 0,-28-1 2049,8-4-2049,-10 2 0,3-4 0,-8 2 6290,2-2-6290,-4 1 1492,0-6-1492,-2 5 0,-2-7 0,-1 8 0,2 1 0,0 4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0:58.1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8191,'3'1'0,"2"2"5063,-2 3-5063,5 0 0,14 16 0,-3-4 596,18 14-596,-8-5 0,10 5 0,-3 2 0,9 3 0,1 0 0,3 2-140,22 15 140,-1-2 0,1-1 1502,8 5-1502,-25-18 0,7 3 0,-7-4 0,-9-7 0,0-1 0,15 11 0,7 4 0,-7-6 0,-12-10 0,-1-1 0,34 23 0,1 1 0,-29-20 0,1-1 0,12 7 0,8 4 0,-9-4-1555,-13-5 0,2-1 1555,20 7 0,11 5 0,-13-7 0,-26-11 0,-2-1 0,43 20 0,-4-3 0,-19-9 0,-11-5 0,0-1 0,1-1 0,27 10 961,-35-16-961,21 8 0,-32-13 0,9 3 0,-25-11 1985,-7-1-1985,-10-5 3211,0 0-3211,-8-2 5502,-6-5-5502,5 2 814,-12-6-814,12 4 0,-12-5 0,9 5 0,0 2 0,7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6:38.0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1 106 24575,'8'0'0,"2"0"0,-6 0 0,2 0 0,-2 0 0,2 0 0,-1 0 0,2 0 0,0 0 0,-1 0 0,0 0 0,0 0 0,2 2 0,1-1 0,5 0 0,-2-1 0,14 0 0,-7 0 0,7 0 0,-4 0 0,21 0 0,-8 0 0,26 0 0,-28 0 0,46 0-5561,-41 0 5561,35 0 0,-18 0 0,30-3 0,-15 2 0,16-3 0,-42 4-2471,18-2 0,4 0 2471,3 1 0,11-1 0,0 0-767,-10 2 767,18-2 0,4 0-1956,-1 1 1956,3-4 0,-2 1 0,-15 3 0,-9-3 0,1-1 0,9 4 0,-7-3 0,1-1 0,6 4 0,12-3 0,0-1 0,-2 4 0,5-3 0,-1-1 0,-12 0 0,15-1 0,2 1 0,-2 0 0,2 2 0,-1 1 0,-4-2 0,-16 3 0,4 0 0,-12-1 0,-1 0 0,17 2 0,-1 0 0,-13 0 0,1 0 0,-4 1 0,3 1 0,-6-1 0,-10 0 0,0 0 0,47 1 0,-2 0 0,-1-2 0,-2 2 0,2 1 0,-44-3 0,-1 1 0,42 4 0,-3-1 0,-1-3 0,-4 1 0,1 1 0,10-3 0,-9 0 0,-3 0 0,-1 0 0,-16 0 0,-1 0 0,9 0 0,0 0 0,1 0 0,5 0 0,-8 0 0,0 0 0,0 0 0,-4 0 0,2 0 0,8 0 0,-12 0 0,0 0 0,4 0 0,-7 0 0,0 0 0,2 0 0,-6 0 0,-2 0 0,-5 0 0,-2-2 0,0 0 0,-1 1 0,39-3 0,-57 4 0,39-3 2543,-44 2-2543,26-2 0,-38 3 0,9-2 0,-10 1 4853,6-3-4853,-9 4 1220,4-4-1220,-10 4 1069,3-4 1,-8 4 0,0-2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0:59.0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24575,'31'22'0,"1"-2"-1937,14 10 1937,22 13-3179,-11-7 3179,27 16-1725,-23-12 1725,5 3 0,3 1 0,14 8 0,-29-15 0,6 5 0,-5-6 0,-12-9 0,0 0 0,12 10 0,5 4 0,-5-3-1381,-8-6 1,1-1 1380,13 9 0,8 4 0,-10-4-2275,21 18 2275,-7-13 0,-3-1 0,-10 2 0,-12-14 0,-1-2 0,3 5 0,-3-4 0,0-2 0,-2-4 0,28 16 1552,-42-28-1552,9 7 0,-16-14 0,1 4 0,-15-9 2137,-1 1-2137,-6-4 3119,3 0-3119,-6-2 5069,2-2-5069,-2 1 0,0-6 0,0 4 0,-2-5 0,2 4 0,-2 4 0,2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0:59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2672 1 24575,'-12'0'0,"-3"4"0,-28 7 0,17 1-5888,-22 5 5888,25-7 0,-12 5 0,5-4 0,-45 25 0,6-4-1668,13-6 1,-1 0 1667,-24 7-1727,-5 3 1727,29-16 0,-9 7 0,-3 1-1250,-11-1 1250,16-1 0,-11 4 0,10-3-1058,-27 10 1058,1 1 0,1 1 0,4 1 0,26-13 0,-7 5 0,7-5 0,13-8 0,0 2 0,-27 15 0,-12 7 0,11-6-306,25-15 0,3-1 306,-44 25 0,4-2 0,26-13-546,-12 8 546,30-14 0,-23 18 582,30-20-582,-27 28 0,48-38 2381,-5 12-2381,14-17 0,2 11 0,2-8-77,4 14 1,-1-18 0,2 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0:59.6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24575,'8'10'0,"-2"-3"0,13 16 0,-9-13-2352,12 15 2352,-4-4 0,29 27 0,-12-9-1766,2-2 0,1 1 1766,3 7 0,20 14 0,-2 3-1986,-15-20 0,1 0 1986,22 25 0,-8-8 0,-3-3-1346,-7-11 1346,-6-4 0,1 0 0,15 9 0,8 5 0,-10-11 0,5-1 0,-23-21 0,20 15 0,-13-13 0,14 3 0,-21-10 0,8-4 0,-28-10 0,13 3 0,-16-6 583,4 0-583,-8 0 2100,-2 0-2100,0-6 5924,-5 3-5924,4-12 2595,-4 8-2595,1-14 0,-4 15 0,0-4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0:59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1858 0 8191,'-6'4'0,"-7"2"5063,3 0-5063,-9 1 0,7 0 0,-10 3 0,-8 2 2348,-2 1-2348,-3 3 0,-20 5 0,14-3 0,-6 0 0,0 0-972,3 0 972,-28 9 0,11-3 0,12-5 0,-18 6 0,0 2 0,-1-1 0,-3 1 0,-14 4 0,2 0 0,22-6 0,-12 2 0,-3 2 0,30-8 0,1-1 0,-18 5 0,3-1 0,-1 4 0,21-15-203,3 2 203,-12-3 0,11 4 0,-17-3 0,28-6 0,-18-2 0,30-5 78,-7 0 1,17 0 0,2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3:02.3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0 205 24575,'0'13'0,"0"-1"0,0-4 0,0 0 0,0 0 0,0 1 0,0 13 0,0-10 0,0 19 0,0-21 0,2 11 0,0-12 0,2 3 0,0-6 0,2 0 0,1-4 0,6 2 0,-3-4 0,7 2 0,-5-2 0,21-7 0,-13 3-6784,24-13 6784,-19 9-4537,18-12 4537,-12 8-1655,32-25 1655,-25 13 0,42-25 0,-41 21 0,23-14 0,-29 21 0,10-11-12,-12 13 12,-1-6 0,-7 9 0,1-2 0,-13 9 3711,2-2-3711,-12 11 5550,0 0-5550,-6 6 3695,-3 6-3695,1-4 0,-6 8 0,8-10 32,-8 11-32,5-10 0,-7 14 0,6-11 0,-1 9 0,2-10 0,1 3 0,3-8 0,0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3:03.9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460 1062 24575,'10'10'0,"-1"0"0,2 2 0,-3 0 0,8 2 0,0 4 0,0-7 0,18 16 0,-12-8 0,31 17-922,-24-16 922,59 26-1514,-42-22 1514,5-1 0,2 0-4054,2 0 4054,19 0 0,13-1-2317,-23-12 0,2 0 2317,-12 1 0,2-2 0,12-2 0,8-3 0,-10 0-1280,29 0 1280,-29-3 0,8-1 0,-8-1-696,-16-1 0,1-1 696,37-1 0,5-2-198,-15-4 0,0-2 198,-12 2 0,3-1 0,-4 0 0,13-2 0,2-3 0,-2-2 0,6-4 0,-9 2 0,-15 4 0,-1-1 0,37-10 0,-4-2 0,-2-7-416,-28 8 1,8-6 0,-7 3 415,-11 5 0,0-3-192,15-8 1,7-6-1,-11 6 192,8-14-186,-18 10 1,-4-1 185,5-10 0,-10 1 0,-2 0 0,-5-3 1449,11-21-1449,-23 15 0,-12 19 0,3-39 0,-11 39 0,-1-38 0,-13 30 0,4-3 0,-11 16 0,10 24 2746,-11-1-2746,10 8 4107,-5-1-4107,3 6 6141,-3 0-6141,0 0 0,-5 4 0,8-1 1941,-8 10-1941,4-4 0,-4 11 0,5-9 0,-7 22 0,8-18 0,-9 27 0,7-17 0,-10 30 0,9-22 0,-23 59-1840,22-52 1840,-6 17 0,-1 2 0,4-14 0,0 5 0,0-1 0,0-8 0,-17 38 0,16-38 0,-25 46 0,19-42 0,-20 31 0,19-39 0,-31 34 0,26-31 0,-8-1 0,-1-2 0,4-2 0,-41 18 0,41-30 0,-52 19 0,44-23-2497,-5-1 0,-1-1 2497,-4-2 0,5-6 0,-1-1 0,-12 2 0,-8-7 0,-1-1 0,0 2 0,-6-3 0,0-2 0,6-3 0,3-3 0,-1-1 0,-9-4 0,-7-5 0,-4-3 0,30 7 0,2-1 0,-15-3 0,-1-2 0,4 1 0,2-1 0,11 1 0,2 0 0,-1 3 0,-3-2 0,-27-9 0,2 1 0,-3 1 0,2 1 0,1 0 0,12 1 0,-5 0 0,-2-1 0,1 4 0,5-1 0,1 1 0,9 8 0,13-2 0,1 0 0,-1 3 0,0-1 0,0 2-138,4 3 138,-35-6 0,54 11 0,-16-4 0,28 4 0,-10 0 1333,17-1-1333,-5 2 5431,10 2-5431,6 0 208,-1 3-208,12 0 0,-7 0 0,5-1 0,-6 0 0,0-4 0,0 4 0,-1-4 0,2 4 0,-4-4 0,8 4 0,-7-2 0,8 2 0,-6 0 0,7 1 0,-7-1 0,12 3 0,-11-2 0,14 5 0,-8-4 0,8 5 0,-5-5 0,2 3 0,9 2 0,24 7 0,-10-4-6784,33 7 6784,-42-12 0,59 6-843,-47-6 843,54 3 0,-46-7 0,2-3 0,2 0-1596,16-2 1596,-7 0 0,-1 0 0,5 0 0,9-4 0,2-1-1926,5-2 1926,4-4 0,1-2 1804,1 1-1804,-27 0 0,9-2 0,-8 1 0,-14 4 0,0-1 0,18-4 0,9-2 0,-11 1 0,27-8 0,-26 7 0,9-1 0,-7 0 0,-16 2 0,0 0 0,10-2 0,7-2 0,-9 1 0,-14 2 0,-1-2 0,41-17 0,-2-2 0,-40 19 0,-1-2 0,38-20 0,-3 1 0,-12 5 0,3-8 0,-1-2 0,0 1 0,-7-2 0,-1 0-3113,-8 8 3113,12-15 0,-13 10 550,-7 8-550,12-17 0,-25 25 0,17-24 0,-21 19 0,2-3 0,-9 11 0,-16 16 1769,8-8-1769,-9 10 2617,3-7-2617,-6 8 6208,-1 2-6208,-6 4 1314,1 3-1314,-4 6 0,2-4 0,-5 16 0,5-12 0,-5 14 0,3-12 0,-7 19 0,2-13 0,-17 41 0,8-28-2713,-6 11 1,-1 1 2712,-3-2 0,-2-2 0,-1-1 0,0-2 0,-10 4 0,-2 0-2297,2-2 2297,-6 3 0,-1-1 0,7-10 0,-10 7 0,-2 0 0,-4-4 0,7-3 0,-1 0 0,-5-2 0,1-3 0,-2-1 0,-8 3 0,3-4 0,0 0 0,4-4 0,10-6 0,-3-1 0,-39 10-4226,5-7 4226,-4-2 0,32-5 0,1-1-2826,-18-5 2826,17 3 0,-3 1 438,3-7 1,2 0-439,4 0 0,0 0 0,-10 0 0,-3 0 0,-7 0 0,5 0 0,-7 0 0,8-2 0,1-1 0,5 2 0,0-1 0,0 0 0,2 2 0,1 1 0,1-2 0,10-2 0,-51 2 0,55-3 0,-35 4 0,47 0 0,-23-3 1186,29 2-1186,-22-2 0,29 3 3848,-10-2-3848,13 1 5755,1-2-5755,3 2 3108,4 0-3108,2 1 0,-1-2 0,2 1 0,-1-2 0,4 1 0,4-1 0,0 2 0,0-1 0,0 0 0,0-1 0,0 0 0,2 0 0,1-2 0,-3 0 0,1 1 0,-2 2 0,1 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3:44.1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3586 237 19533,'-7'8'0,"2"-3"2343,-3 5-2343,-10 7 0,8-6 0,-14 11-6881,-2 2 6881,5-3-108,-33 25 108,26-20-3046,-27 18 3046,24-16 0,-39 30-621,25-23 621,3-1 0,-2 1 0,-23 11 747,25-15 0,-1 0-747,-32 21 0,29-21 0,1 0 0,-19 11 0,1-4 0,-1-1 0,-12 5 0,8-4 0,1-1 0,-1-8 0,5 3 0,1 0 0,-5-8 0,5 4 0,0-1 0,7-6-330,2-4 1,2 1 329,1 0 0,-10-5 0,-2 0 0,1 2 0,-9-4 0,-2-1 706,5 0-706,-26-1 0,39-5-761,-4-4 0,-2 0 761,-12 0-620,-4 0 1,3 0 619,17-4 0,-41-1 1155,42-4-1155,3 1 0,-2 0 0,-3-3 0,7 2 0,1-1 0,8 1 0,-44-9 0,48 5 0,-36-5 0,47 8 0,-21-2 0,28 6 0,-20-7 0,25 8 2637,-14-6-2637,21 7 3091,-6-2-3091,8 2 6334,3 0-6334,2 2 1358,4 0-1358,2 2 0,-1-2 0,3 2 0,-2-2 0,10 2 0,-6 2 0,8-2 0,5 4 0,2-1 0,3 2 0,20 1 0,-20 1 0,40-3-597,-29 3 597,48-6-2245,-37 6 2245,49-6 0,-45 3 0,46-4 0,-39 0 0,10-4 0,0 0 0,0 1-2922,6-5 1,0-1 2921,-6 7 0,12-10 0,2-3 0,1 2-1954,1-3 1,0-1 1953,-3-4-1228,3 0 1,1-1 1227,4-7-669,-4 1 1,-2-1 668,-8-4 0,9-1 0,0-2 0,-5-5 0,3 4 0,-2-2 0,-15-4 0,7-3 0,-1-1 0,-8-1 0,1 2 0,-4 2 0,-16 5 351,4 0 1,-2-1-352,-12 4 799,1-1 1,-2 0-800,-1 2 2359,-5-1-2359,0 1 3767,-15 15-3767,-2 0 0,0-2 0,-8 12 3461,3-12-3461,-4 12 1943,0-9-1943,-2 8 1659,-2-3-1659,0 4 0,0 0 0,0 3 893,-3-2-893,2 4 0,-5-2 0,4 3 0,-4 0 0,2 0 0,-2 1 0,2 1 0,-2 2 0,2 0 0,-2 0 0,2 0 0,2 2 0,-4 1 0,4 1 0,-8 3 0,5-2 0,-6 7 0,6-5 0,-6 6 0,6-4 0,-11 17 0,8-14 0,-8 13 0,9-13 0,-3 4 0,2-1 0,-7 8 0,4-6 0,-11 18 0,10-16 0,-16 29 0,10-25 0,-11 26 0,7-24 0,-12 26 0,10-24-4947,-13 21 4947,14-24-5145,-10 9 5145,9-10-2356,-29 24 2356,25-20-574,-13 3 1,-1-2 573,8-5 0,-53 22 0,46-26 0,-3 1 0,-4 1 0,-33 9-408,26-12 1,-1 1 407,-36 9 1492,4-5-1492,-6-3 0,29-8 0,-1 0 0,13-4 0,-1 0-273,-38 4 1,3 0 272,6-1 0,8-6 0,1-1 0,5 5 0,13-8 0,1-1 0,-7 4 0,3-3 0,0-2 268,0 1-268,6 0 0,2 0 0,4 0 0,-34-3 0,40 2 0,-21-8 0,38 8 3187,-15-9-3187,24 7 0,-10-4 0,17 3 2098,-3 0-2098,8 0 4951,0 0-4951,7-2 0,-4 2 0,4 0 0,-4 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3:45.4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 24575,'6'0'0,"0"0"0,-2 0 0,2 0 0,-1 0 0,1 0 0,0 0 0,6 0 0,-3 0 0,12 0 0,-4 0 0,15 0 0,-9 0 0,24 0 0,-21 0 0,48 0-1309,-31 0 1309,49 0-1953,-37 0 1953,6 0 0,2 0-2316,5 0 2316,0 0 0,0 0 0,1 0 0,8 1 0,1-2-2938,1-3 2938,-15 4 0,1-1 0,29-3 0,-43 2 0,0 0 0,-1 1 0,0 1 0,7-3 0,-3 1 0,8 2-1709,0-2 1,0 0 1708,-1 1 0,2-3 0,-3 1 765,-16 2-765,43-2 0,-59 3 0,17 0 0,-32 0 0,4 0 0,-11 0 1448,4 0-1448,-9 0 0,0 0 0,-5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02.6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267 1 24575,'0'6'0,"0"2"0,-2-2 0,2 3 0,-4 2 0,3 1 0,-10 46 0,9-32-8503,-10 44 8503,8-46 0,-4 17-1751,1 8 1751,-2-3-3387,-6 28 3387,5-27 0,-16 40-604,16-38 604,-14 25 0,14-35 0,-12 22 0,13-33 0,-16 30 3089,17-39-3089,-9 14 0,13-21 3163,-4 2-3163,3-5 6186,-2 2-6186,4-4-4977,0-4 4977,3-4 0,1-7 0,0 2 0,5-9 0,7-37 0,-4 23-225,11-36 1,-15 53 0,2-7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02.9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24575,'0'6'0,"0"4"0,2-1 0,1 38 0,2-21 0,2 30 0,4-8-1563,0-15 1563,9 40 0,-7-38 0,20 56-2992,-17-46 2992,22 42 0,-16-42 0,20 43 0,-17-44 0,8 24 0,-18-39-1684,4 7 1684,-5-12 0,7 12 0,-7-15 874,6 6-874,-10-10 0,5 4 0,-10-13 3199,3 3-3199,-4-7 2166,-3 0-2166,-2-2 0,-1-2 0,-3 0 0,2-4 0,-7 2 0,4-2 0,-8-2 0,-2-2 0,6 3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37:47.8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0 237 24575,'0'8'0,"0"4"0,0-5 0,0 4 0,0-6 0,0 3 0,0-4 0,0 4 0,0-4 0,0 2 0,0-2 0,2 4 0,1-3 0,1 7 0,-2-7 0,2 4 0,-2-4 0,2 4 0,0-4 0,0 5 0,0-6 0,0 4 0,0-3 0,1 2 0,-1-2 0,0 1 0,-2-2 0,2-2 0,-2 0 0,2-2 0,0 0 0,0 0 0,-2-2 0,2 2 0,-2-4 0,4 0 0,-1 1 0,3-2 0,-4 3 0,4-4 0,-4 2 0,6-6 0,-5 5 0,4-6 0,0 2 0,-1-3 0,0 4 0,4-9 0,-7 9 0,7-11 0,-8 10 0,6-10 0,-5 9 0,4-9 0,-4 10 0,5-13 0,-7 11 0,7-11 0,-7 13 0,2-3 0,0 1 0,0-6 0,0 4 0,3-4 0,-6 8 0,6-4 0,-7 5 0,4-3 0,-4 7 0,2-6 0,-2 5 0,2-4 0,-2 5 0,1-2 0,-1 2 0,0 0 0,1 0 0,-2 2 0,0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03.1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0 274 24575,'48'-11'0,"-8"2"0,15-2-9831,-13 2 8341,7 0 1490,44-11-2155,-27 7 2155,-16 3 0,-1-1-879,7-2 879,0 3-480,-6-3 480,28-1 0,-28 1 0,29-1 0,-35 2 0,10 1 0,3 1 0,1-1 442,-5 3 0,-2 0-442,-8 0 0,19 1 0,-21 2 0,27-5 2990,-35 9-2990,7-2 0,-21 3 4715,-2 0-4715,-10 0 1211,3 4-1211,-8-2 0,2 6 0,-6-3 0,-4 6 0,3-7 0,-2 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03.5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0 24575,'-3'22'0,"1"1"0,2 6 0,-4 31-2642,-1-17 2642,1 25 0,0-32 0,0 5 0,3-4 0,-10 55 0,6-43-1420,-7 50 1420,5-67 0,3 22 0,-1-27 0,2 27 0,0-34 649,1 23-649,2-29 0,-2 5 0,1-13 1220,0 5-1220,1-5 1858,0 0-1858,0-7 335,0-8-335,0 2 0,-2-5 0,1 0 0,0 3 0,1 1 0,0 5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04.2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 24575,'0'-4'0,"0"-1"0,0 0 0,0-1 0,0 2 0,1 2 0,2 0 0,1 0 0,0 2 0,2-2 0,0 2 0,8 0 0,-5 0 0,5 0 0,1 3 0,5-1 0,7 5 0,-3-4 0,16 6 0,-8-3 0,43 15 0,-13-3-643,9 2 643,10 8-1732,-32-12 1732,26 16 0,-43-17 0,20 15 0,-36-20 0,11 9 0,-21-14 0,-2 6 587,-1-6-587,-1 7 1788,-4-8-1788,-4 10 0,-1-7 0,-13 13 0,9-10 0,-18 8 0,15-8 0,-14 5 0,11-7 0,-24 15 0,21-12 0,-27 24 0,32-22 0,-7 11 0,15-12 0,4 4 0,-1-3 0,8 8 0,2-10 0,3 3 0,1-6 0,12 3 0,-7-5 0,24 6 0,-15-5 0,32 8 0,-22-6-1795,22 4 1795,-26-6 0,11 1 0,-20-2 0,2 1 0,-16-5 0,1 2 0,-6-2 0,0 2 0,-4-2 0,2 2 0,-9 2 1795,3-1-1795,-11 4 0,8-4 0,-8 1 0,4-2 0,1 1 0,-6-1 0,5 1 0,-6-3 0,3 3 0,1-2-6784,-8 2 6784,6-2-1578,-25 4 1578,16-3 0,-31 4 0,25-4-977,-18 1 977,26-4-3690,-17 2 3690,22 0 3611,-23-3-3611,23 3 1440,-21-2-1440,22 0 1096,-11 1-1096,16-2 6735,-6 0-6735,10 0 147,-8 2-147,7-2 0,-3 2 0,7-2 0,-2 2 0,4-2 0,-2 2 0,3 0 0,2 0 0,1 0 0,0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06.2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24575,'4'6'0,"2"5"0,6 14 0,-3 0 0,4 12 0,0 10 0,1 3-5169,-1 8 5169,9 27 0,1 4-2296,-4-6 2296,0-2 0,-1 1-1301,-1 8 1301,-2-12 0,-1 0 0,-7-28 0,-1 0 0,7 35 0,-1 0 0,-6-36 0,-1 1 0,3 48 0,0 3-1435,-3-37 0,0-2 1435,-2 18 0,-1-3 0,7 17 0,-8-40 0,-1-3 0,4 10 0,-4 37 1385,0-59-1385,0 13 0,0-26 0,0 6 2197,0-22-2197,0 2 3037,0-8-3037,0-1 5017,2-7-5017,-2-3 0,2-13 0,0-1 0,-1-4 0,1-4 0,-2 12 0,0 1 0,0 10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06.8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440 228 24575,'6'-6'0,"7"-11"0,-3 9 0,6-9 0,-8 9 0,3-2 0,-2 2 0,2-1 0,1 2 0,0-2 0,4 1 0,6-4 0,1 2-6784,32-13 6784,-13 12 0,9-3 0,3 1-1781,5 6 1781,2-3 0,2 0 0,12 8-3490,21-7 3490,-15 9 0,-7 0 0,2 0 0,-24 2 0,3 1-931,24 0 1,12 1 0,-11 0 930,-22 1 0,1 2 0,25 0 0,11 2 0,-6 0 115,-5 2 1,-2 1-116,16-1 0,-2 1 0,-22-2 0,-3 0 0,0 0 0,-3 1-431,-18-3 1,1 1 430,36 6 0,0 1 0,7 6 0,-14-5 0,2 1 0,-24-3 0,0 1 0,28 8 0,-3 0 0,-31-8 0,-3 0 0,15 7 0,-6 0 0,-17-5-271,23 22 271,-40-22 629,6 13-629,-24-18 2340,2 12-2340,-7-11 0,1 9 0,-4-8 2674,-2 7-2674,-4-5 0,-9 23 0,-4-1 1884,-13 25-1884,6-11 0,3-10 0,0 0 0,-6 14 0,1 2 0,1 1 0,2-1 0,4-4 0,2 0 196,5 0-196,-5 19 0,12-24-2063,4 8 0,1 0 2063,-1 2 0,9 12 0,2-2-591,1-26 591,21 36 0,-10-46 0,15 24 482,-6-21-482,3 4 0,5 1 0,16 10 0,-7-7 0,22 18 1815,-31-33-1815,1 2 0,-17-14 0,-6-7 4972,-6 0-4972,-1-3 1147,-5 0-1147,-2-4 3091,-2-2-3091,-4 2 1234,-3-4-1234,-37 2 0,5-2-2012,-16-1 1,-4-2 2011,-12-2 0,18 2 0,-1 1 0,-12-7 0,-6 8-5078,-2-8 5078,-6 8 0,1-4 0,-7 5 0,5 0 0,-2 0 0,28 0 0,0 0 0,-26 0 0,-8 0-1257,13 1 1,-4 1 0,8 0 1256,7-1 0,-1-1 0,-26 1 0,-12 1 0,15 0-834,33 1 0,2-1 834,-9-2 0,-7 0 0,6 1-172,10 4 1,-2 0 171,-19-3 0,-9 0 0,8 0 141,16 1 0,0 0-141,-10 0 0,-7 1 0,9-2 0,18-1 0,0-1 0,-44 5 0,0-1 0,-3-2 0,14 2 0,4 0 0,13-3 0,6 4 0,2-1 1996,2-3-1996,-34 2 0,55-3 0,-5 0 0,27 0 0,2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07.7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 24575,'11'-2'0,"0"0"0,-5 2 0,16-3 0,-8 2-806,36-2 806,27 3-4678,1 0 4678,17 0 0,-24 0 0,-1 0 0,24 5 0,-21-5 0,6 1 0,15 1 0,-2 1-1091,-34-3 0,4 0 1091,31 0 0,16 0 0,-12 0-2122,-26-1 0,0 2 2122,19 0 0,11 1 0,-10 0-1362,-21-2 1,-2 1 1361,11 0 0,8 1 0,-7 0-259,-12 1 0,2-1 259,24-1 0,11-1 0,-10 0-411,-19 3 1,-1-1 410,15 0 0,9 0 0,-12-1 0,-22 0 0,-2-1 0,14 2 0,9 0 0,-10-1 0,-16 0 0,-3-2 225,28 1 0,-1 0-225,-30 1 0,-2-2 53,8-1 1,0 0-54,39 1 0,-40-1 0,-7 0 0,-13 2 0,22-4 2509,-35 4-2509,16-4 0,-28 4 0,10 0 0,-16 0 2724,5 0-2724,-8 0 3398,0 0-3398,1 0 6784,1 0-6784,-1 0 0,0 0 0,0 0 0,-1 0 0,4 2 0,-2-1 0,3 0 0,-2 1 0,14 1 0,-7-1 0,38 3 0,-25-1 0,34-1-628,-29 0 628,40 0-1742,-30-2 1742,38 2 0,-42-3 0,28 0 0,-46 0 0,10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08.2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24575,'6'2'0,"0"-1"0,-4 2 0,2-2 0,4 4 0,-1-2 0,5 3 0,-4-4 0,3 4 0,11 1 0,-4 1 0,13 1 0,-14-4-1563,30 10 1563,-20-7 0,26 7 0,4 0 0,0-3-3133,5 2 0,1 0 3133,-3 1 0,2-4 0,0 0-1717,6 4 1717,-3-4 0,0 0 0,-4 4-1301,-8-6 0,-1 0 1301,10 6 0,-12-6 0,-1-1-151,6 2 151,-3 0 0,0 0 0,-6-4 0,46 14 4052,-64-17-4052,23 10 0,-38-10 0,9 2 0,-18-3 1921,0 0-1921,-4-2 4419,0 4-4419,-4-4 1907,2 2-1907,-11 2 0,-6-1 0,-15 1 0,2 2 0,-22-5-894,20 5 894,-38-1-1325,31-1 1325,-58 11-1659,47-9 1659,2 6 0,1 0 0,2-2 0,-33 14 0,33-14 0,-45 20 0,41-14 0,-42 16 0,51-14 0,-19 2 0,36-10 0,-10 1 0,21-4 0,-11 2 0,17-3 758,-7 2-758,16-4 1259,-2 1-1259,7-4 1861,-2-1-1861,4 0 0,-5 2 0,4-1 0,-5 0 0,3-1 0,-1 2 0,3-1 0,-3 1 0,1-2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09.5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411 215 24575,'-3'-2'0,"-2"0"0,-1 2 0,-4 0 0,5 0 0,-4 2 0,2-2 0,-8 6 0,5-3 0,-15 10 0,7-1 0,-13 7 0,10-4 0,-15 16 0,19-14-6784,-15 16 6784,18-11-1570,-18 20 1570,16-15 0,-16 30 0,17-24 0,-5 18-372,9-14 372,-2 6 0,11-11-3894,-3-2 3894,5-8 0,0-6 3894,4 6-3894,10 13 0,-2-11 0,10 11 0,-10-24 0,25 17 0,-11-13 0,29 12 1156,-23-15-1156,35 10-1535,-26-13 1535,45 12 0,-38-12 0,12-2 0,2-1 0,0-1 0,12-3 0,1 0 0,-9-2 0,-4 0 0,0 0 0,0-4 0,3-1 0,-1 1 0,-2-3 0,36-4 0,-37 2 0,18-11 0,-16 6 0,10-9 0,-49 15 0,8-8 0,-15 7 0,6-13 0,-11 7 0,1-6 0,-11 5 321,0 4-321,-2-3-2537,0-11 2537,0 1 0,-9-31 0,5 28-372,-16-38 372,3 26 0,-11-30-733,5 24 733,-22-38 1149,26 52-1149,-23-33 0,23 39 2812,-21-25-2812,13 18-391,-25-27 391,29 39 662,-20-19-662,25 30 0,-15-10 0,19 14 3792,-22-6-3792,21 7 0,-21 0 2337,12 0-2337,-12 4 0,5-1 0,-25 8 0,22-2 0,-21 8 0,24-4 0,-19 11 0,24-8 0,-22 11 591,29-10-591,-13 6 612,15-7-612,-9 9 0,9-8 0,-8 10 0,12-13 0,-3 13 0,9-14 862,0 6-862,3-6 0,-1 4 0,3-5 0,0 12 0,4-13 0,0 9 0,2-10 0,6 8 0,-5-7 0,8 5 0,-6-6 0,8 4 0,-9-6 0,3 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10.8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286 121 8191,'-3'8'0,"0"1"5063,-3 1-5063,2 0 0,0-2 0,-1 4 2818,1-3-2818,-1 6 0,-3 10 1719,4-7-1719,-4 11 0,1 12 0,0-13-1172,-2 35 1172,5-31 0,1 12 0,3-24 0,0 5 0,5-10 0,-4 1 0,4-3 0,1-1 6203,-1-4-6203,6 1 1753,-6-5-1753,10-1 0,-7-2 0,14-3 0,-12 0 0,14-5 0,-14 2 0,15-6 0,-14 4 0,17-10 0,-16 4 0,15-13 0,-16 12 0,11-18 0,-14 17 0,5-14 0,-8 15 0,2-11 0,-3 15 0,-1-15 0,-1 11 0,-2-5 0,0 7 0,-2-12 0,-1 13 0,-2-12 0,0 15 0,-6-4 0,5 5 0,-9 0 0,8 5 0,-16 0 0,13 2 0,-19 2 0,18 0 0,-24 13 0,19-6 0,-20 13 0,16-5-560,-16 14 560,12-7 0,-7 7 0,-1 1 0,11-5 0,-20 25 0,24-25 0,-17 37 0,25-42-3030,-6 19 3030,9-20-2278,2 10 2278,1-6 0,7 8 0,2-16-159,11 7 159,5-5 0,0 0 0,1-4 0,11-3 0,-8 1 0,53 2 0,-34-3-1141,15-5 0,3-2 1141,-9 0 0,44-1-1453,-48-4 1453,30 0 0,0-4 0,5-1 0,14-9-2433,-37 0 2433,13 0 0,-3-7-2683,20-5 2683,-14 1-164,-20 3 0,-4-1 164,-6 2 0,33-31 0,-44 29 1600,4-10-1600,-25 15 0,4-9 0,-8 2 0,0-13 0,-7 14 0,-7-5 0,-1 15 0,-10-18 0,4 17 0,-14-12 0,9 13 3404,-12-2-3404,-1 4 0,2 2 0,0 4 0,3 2 5092,-2 3-5092,-4 3 4560,5 2-4560,-4 9 0,13-5 550,-9 15-550,16-12 0,-8 25 0,11-21 0,-3 27 0,7-23 0,3 28 0,0-26 0,20 41-800,-11-40 800,39 49-6519,-24-40 6519,22 18 0,4-8-2336,32 7 2336,-11-9 0,-14-13 0,-2-3-3085,4-2 3085,24 2 0,-29-5 0,11-8 0,-6 0 0,7-1-1177,10-5 1,1-2 1176,-3 4 0,1-3 0,15-6 0,-6-3 1449,-3-1-1449,3-8 0,1-2-1278,4-2 1278,-22 3 0,-3-1 1564,2-8-1564,-13 4 0,1-2 0,16-11 0,1-4 0,-3 0 2129,-15 4-2129,2-9 0,-4-2 0,-16 8 0,-2 0 0,-3 0 0,-10 3 0,12-19 0,-19 21 0,4-30 0,-10 34 0,-4-26 1650,-4 36-1650,-10-28 0,2 30 0,-5-13 0,4 21 5400,-7-2-5400,1 3 1489,-11-1-1489,11 5 2690,-9 3-2690,12 2 0,-9 8 0,10-3 0,-10 16 0,11-9 0,-7 22 0,11-17 0,0 24 0,4-19 0,8 26 0,-3-24 0,10 16 0,-1-18 0,13 11 0,-3-6 0,35 20-1013,-27-26 1013,12 1 0,3-2-1861,-3-3 1861,5-7 0,1-1-2130,4 2 2130,-2-9 0,1-3 0,11 3 0,12-5 0,1-2 0,-4-2 0,7-3 0,0-3 0,-9-5-2564,6-6 1,1-1 2563,-1-2 0,-2-1 0,-2-1-484,-16 2 484,-4 2 0,-2-2 0,-1-9 0,-1 2 0,-1-1 0,0-4 0,-10 2 0,-3 1 0,-8 3 0,-1-15 1043,-16 23-1043,-5-16 1501,-2 19-1501,-7-15 0,-1 22 6147,-7-6-6147,2 12 1924,-12-7-1924,11 9 0,-21-1 0,17 6 0,-11 6 0,7 4 0,-6 11 0,6-4 0,-7 14 0,17-14 0,-6 18 0,8-3 0,0 18 0,4-16 0,10 19 0,-4-33 0,15 27 0,-8-28 0,31 31 0,-22-31-1776,52 35 1776,-35-39-6196,47 21 6196,-36-25 0,4-5 0,2 0-1306,6-2 1306,0-6 0,0 0 0,9-4 0,0-4 0,1-2 0,7-5-1675,-9-1 1,1-3 1674,19-13 0,-7-3 0,-7 2 0,-1-13 0,-26 13-2103,21-19 2103,-39 26 0,-4-5 2848,-10 9-2848,-7-2 0,-5 9 1003,-5-5-1003,0 14 4095,-5-7-4095,2 10 6784,-6-2-6784,3 4 0,-5-2 0,6 4 0,-8-1 0,7 2 0,-7 4 0,9-3 0,-4 6 0,6-4 0,-5 5 0,4-2 0,0 2 0,2-1 0,0 0 0,3-2 0,0 3 0,-1-4 0,1 4 0,0-4 0,1 2 0,0-2 0,0 1 0,0-1 0,0 0 0,0 0 0,0 0 0,0 0 0,0 0 0,0-2 0,0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17:47:13.8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3759 55 24575,'-10'0'0,"5"0"0,-7 0 0,8 0 0,-2 0 0,-11 1 0,-2 0 0,-18 4 0,5-4-1393,-10 2 1393,-43 1-2956,24-3 2956,-3 1 0,-2 0 0,-9-2 0,-8 2 0,-3 1-2672,32-3 0,2 1 2672,-28 1 0,2 1 0,-18 1-2304,0-2 2304,6 2 0,-8 1-799,28-4 1,0-1-1,-1 1 799,-1 1 0,0 2 0,-1-1 0,-9-2 0,-1-2 0,10 3-296,16 2 0,0 1 296,-17-2 0,-9-2 0,9 1 0,15 3 0,0 1 0,-21-2 0,-11-1 0,13 1 0,27 1 0,1 0 0,-44 0 0,3 0 0,12 5 0,1-4 0,1-2 0,1 2 0,10-2 0,3-1 0,8-2 0,-25 6 2626,41-6-2626,-10 5 0,19-6 0,6 4 0,7-3 2206,5 1-2206,11-2 5115,0 0-5115,5 0 4800,-1 2-4800,0 2 238,-2 0-238,6 6 0,-4-5 0,10 8 0,-5-8 0,10 11 0,-5-7 0,14 7 0,-10-5 0,37 17 0,-25-12-1824,45 19 1824,-35-18 0,48 17 0,-36-14 0,4 0 0,1-1 0,-4-3 0,41 14 0,-48-20 0,24 9 0,-29-11 0,3 2 0,-22-6-413,5 0 413,-11-3 0,13 1 0,-21-2 0,1 0 0,-10-2 1784,-6 0-1784,1-2 453,-6 0-453,6-1 0,-7 0 0,-9-3 0,-1-3 0,-10-1 0,5 1 0,-2 1 0,8 4 0,-19-7 0,21 6 0,-21-6 0,25 8 0,-26-10 0,16 6-1186,-11-3 1186,15 4-672,1 1 672,5 1 0,-9-5 0,13 6 0,-9-6 0,12 7 0,-9-6 0,10 5 1144,-6-7-1144,8 8 714,-2-4-714,5 4 0,1-2 0,2 2 0,1-2 0,0 2 0,0-2 0,0 1 0,0 0 0,0-1 0,1-2 0,0-1 0,2-1 0,0 2 0,1-2 0,0 4 0,5-9 0,-5 7 0,7-4 0,-5 3 0,5 1 0,-1-3 0,8-2 0,-5 3 0,14-10 0,-10 10 0,6-7 0,-8 9 0,8-5 0,-6 2 0,6 1 0,-8 0 0,1 4 0,-1-3 0,11-3 0,10-4-686,-9 4 686,2 2-60,-17 5 60,-3 4 0,3-4 0,-6 3 0,2-1 0,-7 0 683,-2 2-683,-3 0 63,-7 1-63,4 0 0,-5 0 0,2 0 0,3 0 0,1 0 0,5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3ACFF-A9FF-F854-337A-194F0F09D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9EB55-D985-A8C7-3FAC-405604DC5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524C9-DFF5-2E1B-FDB2-69F24B6F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D85-B987-1F47-BE0A-1FACB662305F}" type="datetimeFigureOut">
              <a:rPr lang="en-CH" smtClean="0"/>
              <a:t>19.12.2023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4956D-F40C-1337-9AC1-A20B14F1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C7D15-1E43-6332-E393-625AF4D4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4A17-DF64-FD44-BBA7-0B28C6A0C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678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472D-EAAF-0EC3-8356-6F87A4EB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B66E5-E4E6-2A80-6EBD-4E3182662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0D578-4ACD-60B4-2750-7E796EA4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D85-B987-1F47-BE0A-1FACB662305F}" type="datetimeFigureOut">
              <a:rPr lang="en-CH" smtClean="0"/>
              <a:t>19.12.2023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6E315-116B-CCDD-30F1-173CFE5D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35D96-D796-983F-8BF5-41D3855D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4A17-DF64-FD44-BBA7-0B28C6A0C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893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AE44D-C9D5-5627-93DD-F772C9E01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EB1FE-2009-F169-F96B-1A07952E4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C4A5F-79D1-1C4F-BA91-378D35C3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D85-B987-1F47-BE0A-1FACB662305F}" type="datetimeFigureOut">
              <a:rPr lang="en-CH" smtClean="0"/>
              <a:t>19.12.2023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2E54-3347-2103-B9B0-DAFE60CE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5AADC-41CA-10DF-72DE-B04E584A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4A17-DF64-FD44-BBA7-0B28C6A0C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9735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28C0-8A90-D79B-33B4-16EF66AC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9C3E0-743C-6BB2-A1BF-474835BEC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D5CD1-3BBB-4D23-FBDA-8B3025BA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D85-B987-1F47-BE0A-1FACB662305F}" type="datetimeFigureOut">
              <a:rPr lang="en-CH" smtClean="0"/>
              <a:t>19.12.2023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B78D1-1976-4268-7C72-0411ACBF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675DD-5A72-FCC2-2A4C-79F83515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4A17-DF64-FD44-BBA7-0B28C6A0C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8320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0ADC-119E-09A9-A422-8DF138BE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66E42-99A5-EE39-6CF8-D24EC960E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95BAB-6ADB-312D-F8DE-A153B76F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D85-B987-1F47-BE0A-1FACB662305F}" type="datetimeFigureOut">
              <a:rPr lang="en-CH" smtClean="0"/>
              <a:t>19.12.2023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9FE8D-02A3-7747-736F-F941D8A6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0091-CED6-3BDD-B1FF-DA19F907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4A17-DF64-FD44-BBA7-0B28C6A0C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2411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011B-3F4A-0F12-8E5C-CB60CBDD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45897-3FC9-3F5B-639D-CEE29EEE8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014D4-C64B-4C7F-3C05-B42DD9A2C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DC0A6-2807-F729-FC21-DB305275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D85-B987-1F47-BE0A-1FACB662305F}" type="datetimeFigureOut">
              <a:rPr lang="en-CH" smtClean="0"/>
              <a:t>19.12.2023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68C19-0EB2-9071-FC67-458B20CE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F8DB5-7548-CDDF-A370-3A1827EF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4A17-DF64-FD44-BBA7-0B28C6A0C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497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4589-6F7E-9F5F-DE0D-26D17C25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766DB-0925-5122-23AB-3875D83C9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581B5-78D8-5E72-4F89-0D72BF42E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31265-02A1-E01D-4E20-389286005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94868-63A6-43B6-4AE6-ACB82C870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1D6FE-F6AA-534F-8DA8-100B740D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D85-B987-1F47-BE0A-1FACB662305F}" type="datetimeFigureOut">
              <a:rPr lang="en-CH" smtClean="0"/>
              <a:t>19.12.2023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8089D-D172-6179-B0FB-CA6FFC4C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83433F-0E01-7E94-5099-D0F677E2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4A17-DF64-FD44-BBA7-0B28C6A0C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091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C005-92F9-92B9-625F-36CC8493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1E289-D957-B0E2-3790-5D8FC090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D85-B987-1F47-BE0A-1FACB662305F}" type="datetimeFigureOut">
              <a:rPr lang="en-CH" smtClean="0"/>
              <a:t>19.12.2023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6F8A9-712C-FEDF-9326-1A437F2A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609F7-DA5B-61FA-4BCB-578587FD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4A17-DF64-FD44-BBA7-0B28C6A0C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036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421EA4-57C9-F03B-8BDF-90AC91F4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D85-B987-1F47-BE0A-1FACB662305F}" type="datetimeFigureOut">
              <a:rPr lang="en-CH" smtClean="0"/>
              <a:t>19.12.2023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A18AE-1742-1A00-D3D3-A865E6A5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11740-E1F0-92BA-3495-8446554F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4A17-DF64-FD44-BBA7-0B28C6A0C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1977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0585-4496-A8EC-E7A5-2D3CBCCF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F31F-8195-E0A2-4180-38E0BB49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B93CF-91CC-6377-E31F-88C05E467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A6402-5DF9-01CC-203B-11E9280A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D85-B987-1F47-BE0A-1FACB662305F}" type="datetimeFigureOut">
              <a:rPr lang="en-CH" smtClean="0"/>
              <a:t>19.12.2023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BF16-0C40-A46A-D933-BF95B47D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AC3F9-EA03-39EF-B9DA-76711C8B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4A17-DF64-FD44-BBA7-0B28C6A0C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0AEF-4DB3-C637-0631-1DB97009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2F083-D6A3-9A8E-8CD1-09AA9916A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C7A02-D9C3-DC53-539F-00CE60A6B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755DC-F08B-0C16-4114-79824437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BD85-B987-1F47-BE0A-1FACB662305F}" type="datetimeFigureOut">
              <a:rPr lang="en-CH" smtClean="0"/>
              <a:t>19.12.2023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463C8-177A-9AA7-486E-F3C81467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F6A9E-EF9B-1D05-B55D-FEAD959E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4A17-DF64-FD44-BBA7-0B28C6A0C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297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AF619-2CC8-9B15-079E-CB3CCB87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FFD79-7E8F-1234-7177-EC72B78B0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0E827-C6A7-9D3A-66BA-4CC8CF3B7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BD85-B987-1F47-BE0A-1FACB662305F}" type="datetimeFigureOut">
              <a:rPr lang="en-CH" smtClean="0"/>
              <a:t>19.12.2023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63A6C-688B-844A-E05D-B4E9BBE35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12012-F17C-E79D-59D8-DFFD15710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44A17-DF64-FD44-BBA7-0B28C6A0CDD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7476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customXml" Target="../ink/ink375.xml"/><Relationship Id="rId18" Type="http://schemas.openxmlformats.org/officeDocument/2006/relationships/image" Target="../media/image385.png"/><Relationship Id="rId26" Type="http://schemas.openxmlformats.org/officeDocument/2006/relationships/image" Target="../media/image389.png"/><Relationship Id="rId3" Type="http://schemas.openxmlformats.org/officeDocument/2006/relationships/customXml" Target="../ink/ink370.xml"/><Relationship Id="rId21" Type="http://schemas.openxmlformats.org/officeDocument/2006/relationships/customXml" Target="../ink/ink379.xml"/><Relationship Id="rId7" Type="http://schemas.openxmlformats.org/officeDocument/2006/relationships/customXml" Target="../ink/ink372.xml"/><Relationship Id="rId12" Type="http://schemas.openxmlformats.org/officeDocument/2006/relationships/image" Target="../media/image382.png"/><Relationship Id="rId17" Type="http://schemas.openxmlformats.org/officeDocument/2006/relationships/customXml" Target="../ink/ink377.xml"/><Relationship Id="rId25" Type="http://schemas.openxmlformats.org/officeDocument/2006/relationships/customXml" Target="../ink/ink381.xml"/><Relationship Id="rId2" Type="http://schemas.openxmlformats.org/officeDocument/2006/relationships/image" Target="../media/image377.png"/><Relationship Id="rId16" Type="http://schemas.openxmlformats.org/officeDocument/2006/relationships/image" Target="../media/image384.png"/><Relationship Id="rId20" Type="http://schemas.openxmlformats.org/officeDocument/2006/relationships/image" Target="../media/image3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9.png"/><Relationship Id="rId11" Type="http://schemas.openxmlformats.org/officeDocument/2006/relationships/customXml" Target="../ink/ink374.xml"/><Relationship Id="rId24" Type="http://schemas.openxmlformats.org/officeDocument/2006/relationships/image" Target="../media/image388.png"/><Relationship Id="rId5" Type="http://schemas.openxmlformats.org/officeDocument/2006/relationships/customXml" Target="../ink/ink371.xml"/><Relationship Id="rId15" Type="http://schemas.openxmlformats.org/officeDocument/2006/relationships/customXml" Target="../ink/ink376.xml"/><Relationship Id="rId23" Type="http://schemas.openxmlformats.org/officeDocument/2006/relationships/customXml" Target="../ink/ink380.xml"/><Relationship Id="rId10" Type="http://schemas.openxmlformats.org/officeDocument/2006/relationships/image" Target="../media/image381.png"/><Relationship Id="rId19" Type="http://schemas.openxmlformats.org/officeDocument/2006/relationships/customXml" Target="../ink/ink378.xml"/><Relationship Id="rId4" Type="http://schemas.openxmlformats.org/officeDocument/2006/relationships/image" Target="../media/image378.png"/><Relationship Id="rId9" Type="http://schemas.openxmlformats.org/officeDocument/2006/relationships/customXml" Target="../ink/ink373.xml"/><Relationship Id="rId14" Type="http://schemas.openxmlformats.org/officeDocument/2006/relationships/image" Target="../media/image383.png"/><Relationship Id="rId22" Type="http://schemas.openxmlformats.org/officeDocument/2006/relationships/image" Target="../media/image387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39.xml"/><Relationship Id="rId21" Type="http://schemas.openxmlformats.org/officeDocument/2006/relationships/customXml" Target="../ink/ink391.xml"/><Relationship Id="rId42" Type="http://schemas.openxmlformats.org/officeDocument/2006/relationships/image" Target="../media/image410.png"/><Relationship Id="rId63" Type="http://schemas.openxmlformats.org/officeDocument/2006/relationships/customXml" Target="../ink/ink412.xml"/><Relationship Id="rId84" Type="http://schemas.openxmlformats.org/officeDocument/2006/relationships/image" Target="../media/image431.png"/><Relationship Id="rId138" Type="http://schemas.openxmlformats.org/officeDocument/2006/relationships/image" Target="../media/image458.png"/><Relationship Id="rId107" Type="http://schemas.openxmlformats.org/officeDocument/2006/relationships/customXml" Target="../ink/ink434.xml"/><Relationship Id="rId11" Type="http://schemas.openxmlformats.org/officeDocument/2006/relationships/customXml" Target="../ink/ink386.xml"/><Relationship Id="rId32" Type="http://schemas.openxmlformats.org/officeDocument/2006/relationships/image" Target="../media/image405.png"/><Relationship Id="rId53" Type="http://schemas.openxmlformats.org/officeDocument/2006/relationships/customXml" Target="../ink/ink407.xml"/><Relationship Id="rId74" Type="http://schemas.openxmlformats.org/officeDocument/2006/relationships/image" Target="../media/image426.png"/><Relationship Id="rId128" Type="http://schemas.openxmlformats.org/officeDocument/2006/relationships/image" Target="../media/image453.png"/><Relationship Id="rId5" Type="http://schemas.openxmlformats.org/officeDocument/2006/relationships/customXml" Target="../ink/ink383.xml"/><Relationship Id="rId90" Type="http://schemas.openxmlformats.org/officeDocument/2006/relationships/image" Target="../media/image434.png"/><Relationship Id="rId95" Type="http://schemas.openxmlformats.org/officeDocument/2006/relationships/customXml" Target="../ink/ink428.xml"/><Relationship Id="rId22" Type="http://schemas.openxmlformats.org/officeDocument/2006/relationships/image" Target="../media/image400.png"/><Relationship Id="rId27" Type="http://schemas.openxmlformats.org/officeDocument/2006/relationships/customXml" Target="../ink/ink394.xml"/><Relationship Id="rId43" Type="http://schemas.openxmlformats.org/officeDocument/2006/relationships/customXml" Target="../ink/ink402.xml"/><Relationship Id="rId48" Type="http://schemas.openxmlformats.org/officeDocument/2006/relationships/image" Target="../media/image413.png"/><Relationship Id="rId64" Type="http://schemas.openxmlformats.org/officeDocument/2006/relationships/image" Target="../media/image421.png"/><Relationship Id="rId69" Type="http://schemas.openxmlformats.org/officeDocument/2006/relationships/customXml" Target="../ink/ink415.xml"/><Relationship Id="rId113" Type="http://schemas.openxmlformats.org/officeDocument/2006/relationships/customXml" Target="../ink/ink437.xml"/><Relationship Id="rId118" Type="http://schemas.openxmlformats.org/officeDocument/2006/relationships/image" Target="../media/image448.png"/><Relationship Id="rId134" Type="http://schemas.openxmlformats.org/officeDocument/2006/relationships/image" Target="../media/image456.png"/><Relationship Id="rId139" Type="http://schemas.openxmlformats.org/officeDocument/2006/relationships/customXml" Target="../ink/ink450.xml"/><Relationship Id="rId80" Type="http://schemas.openxmlformats.org/officeDocument/2006/relationships/image" Target="../media/image429.png"/><Relationship Id="rId85" Type="http://schemas.openxmlformats.org/officeDocument/2006/relationships/customXml" Target="../ink/ink423.xml"/><Relationship Id="rId12" Type="http://schemas.openxmlformats.org/officeDocument/2006/relationships/image" Target="../media/image395.png"/><Relationship Id="rId17" Type="http://schemas.openxmlformats.org/officeDocument/2006/relationships/customXml" Target="../ink/ink389.xml"/><Relationship Id="rId33" Type="http://schemas.openxmlformats.org/officeDocument/2006/relationships/customXml" Target="../ink/ink397.xml"/><Relationship Id="rId38" Type="http://schemas.openxmlformats.org/officeDocument/2006/relationships/image" Target="../media/image408.png"/><Relationship Id="rId59" Type="http://schemas.openxmlformats.org/officeDocument/2006/relationships/customXml" Target="../ink/ink410.xml"/><Relationship Id="rId103" Type="http://schemas.openxmlformats.org/officeDocument/2006/relationships/customXml" Target="../ink/ink432.xml"/><Relationship Id="rId108" Type="http://schemas.openxmlformats.org/officeDocument/2006/relationships/image" Target="../media/image443.png"/><Relationship Id="rId124" Type="http://schemas.openxmlformats.org/officeDocument/2006/relationships/image" Target="../media/image451.png"/><Relationship Id="rId129" Type="http://schemas.openxmlformats.org/officeDocument/2006/relationships/customXml" Target="../ink/ink445.xml"/><Relationship Id="rId54" Type="http://schemas.openxmlformats.org/officeDocument/2006/relationships/image" Target="../media/image416.png"/><Relationship Id="rId70" Type="http://schemas.openxmlformats.org/officeDocument/2006/relationships/image" Target="../media/image424.png"/><Relationship Id="rId75" Type="http://schemas.openxmlformats.org/officeDocument/2006/relationships/customXml" Target="../ink/ink418.xml"/><Relationship Id="rId91" Type="http://schemas.openxmlformats.org/officeDocument/2006/relationships/customXml" Target="../ink/ink426.xml"/><Relationship Id="rId96" Type="http://schemas.openxmlformats.org/officeDocument/2006/relationships/image" Target="../media/image437.png"/><Relationship Id="rId140" Type="http://schemas.openxmlformats.org/officeDocument/2006/relationships/image" Target="../media/image459.png"/><Relationship Id="rId145" Type="http://schemas.openxmlformats.org/officeDocument/2006/relationships/customXml" Target="../ink/ink4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2.png"/><Relationship Id="rId23" Type="http://schemas.openxmlformats.org/officeDocument/2006/relationships/customXml" Target="../ink/ink392.xml"/><Relationship Id="rId28" Type="http://schemas.openxmlformats.org/officeDocument/2006/relationships/image" Target="../media/image403.png"/><Relationship Id="rId49" Type="http://schemas.openxmlformats.org/officeDocument/2006/relationships/customXml" Target="../ink/ink405.xml"/><Relationship Id="rId114" Type="http://schemas.openxmlformats.org/officeDocument/2006/relationships/image" Target="../media/image446.png"/><Relationship Id="rId119" Type="http://schemas.openxmlformats.org/officeDocument/2006/relationships/customXml" Target="../ink/ink440.xml"/><Relationship Id="rId44" Type="http://schemas.openxmlformats.org/officeDocument/2006/relationships/image" Target="../media/image411.png"/><Relationship Id="rId60" Type="http://schemas.openxmlformats.org/officeDocument/2006/relationships/image" Target="../media/image419.png"/><Relationship Id="rId65" Type="http://schemas.openxmlformats.org/officeDocument/2006/relationships/customXml" Target="../ink/ink413.xml"/><Relationship Id="rId81" Type="http://schemas.openxmlformats.org/officeDocument/2006/relationships/customXml" Target="../ink/ink421.xml"/><Relationship Id="rId86" Type="http://schemas.openxmlformats.org/officeDocument/2006/relationships/image" Target="../media/image432.png"/><Relationship Id="rId130" Type="http://schemas.openxmlformats.org/officeDocument/2006/relationships/image" Target="../media/image454.png"/><Relationship Id="rId135" Type="http://schemas.openxmlformats.org/officeDocument/2006/relationships/customXml" Target="../ink/ink448.xml"/><Relationship Id="rId13" Type="http://schemas.openxmlformats.org/officeDocument/2006/relationships/customXml" Target="../ink/ink387.xml"/><Relationship Id="rId18" Type="http://schemas.openxmlformats.org/officeDocument/2006/relationships/image" Target="../media/image398.png"/><Relationship Id="rId39" Type="http://schemas.openxmlformats.org/officeDocument/2006/relationships/customXml" Target="../ink/ink400.xml"/><Relationship Id="rId109" Type="http://schemas.openxmlformats.org/officeDocument/2006/relationships/customXml" Target="../ink/ink435.xml"/><Relationship Id="rId34" Type="http://schemas.openxmlformats.org/officeDocument/2006/relationships/image" Target="../media/image406.png"/><Relationship Id="rId50" Type="http://schemas.openxmlformats.org/officeDocument/2006/relationships/image" Target="../media/image414.png"/><Relationship Id="rId55" Type="http://schemas.openxmlformats.org/officeDocument/2006/relationships/customXml" Target="../ink/ink408.xml"/><Relationship Id="rId76" Type="http://schemas.openxmlformats.org/officeDocument/2006/relationships/image" Target="../media/image427.png"/><Relationship Id="rId97" Type="http://schemas.openxmlformats.org/officeDocument/2006/relationships/customXml" Target="../ink/ink429.xml"/><Relationship Id="rId104" Type="http://schemas.openxmlformats.org/officeDocument/2006/relationships/image" Target="../media/image441.png"/><Relationship Id="rId120" Type="http://schemas.openxmlformats.org/officeDocument/2006/relationships/image" Target="../media/image449.png"/><Relationship Id="rId125" Type="http://schemas.openxmlformats.org/officeDocument/2006/relationships/customXml" Target="../ink/ink443.xml"/><Relationship Id="rId141" Type="http://schemas.openxmlformats.org/officeDocument/2006/relationships/customXml" Target="../ink/ink451.xml"/><Relationship Id="rId146" Type="http://schemas.openxmlformats.org/officeDocument/2006/relationships/image" Target="../media/image462.png"/><Relationship Id="rId7" Type="http://schemas.openxmlformats.org/officeDocument/2006/relationships/customXml" Target="../ink/ink384.xml"/><Relationship Id="rId71" Type="http://schemas.openxmlformats.org/officeDocument/2006/relationships/customXml" Target="../ink/ink416.xml"/><Relationship Id="rId92" Type="http://schemas.openxmlformats.org/officeDocument/2006/relationships/image" Target="../media/image435.png"/><Relationship Id="rId2" Type="http://schemas.openxmlformats.org/officeDocument/2006/relationships/image" Target="../media/image390.png"/><Relationship Id="rId29" Type="http://schemas.openxmlformats.org/officeDocument/2006/relationships/customXml" Target="../ink/ink395.xml"/><Relationship Id="rId24" Type="http://schemas.openxmlformats.org/officeDocument/2006/relationships/image" Target="../media/image401.png"/><Relationship Id="rId40" Type="http://schemas.openxmlformats.org/officeDocument/2006/relationships/image" Target="../media/image409.png"/><Relationship Id="rId45" Type="http://schemas.openxmlformats.org/officeDocument/2006/relationships/customXml" Target="../ink/ink403.xml"/><Relationship Id="rId66" Type="http://schemas.openxmlformats.org/officeDocument/2006/relationships/image" Target="../media/image422.png"/><Relationship Id="rId87" Type="http://schemas.openxmlformats.org/officeDocument/2006/relationships/customXml" Target="../ink/ink424.xml"/><Relationship Id="rId110" Type="http://schemas.openxmlformats.org/officeDocument/2006/relationships/image" Target="../media/image444.png"/><Relationship Id="rId115" Type="http://schemas.openxmlformats.org/officeDocument/2006/relationships/customXml" Target="../ink/ink438.xml"/><Relationship Id="rId131" Type="http://schemas.openxmlformats.org/officeDocument/2006/relationships/customXml" Target="../ink/ink446.xml"/><Relationship Id="rId136" Type="http://schemas.openxmlformats.org/officeDocument/2006/relationships/image" Target="../media/image457.png"/><Relationship Id="rId61" Type="http://schemas.openxmlformats.org/officeDocument/2006/relationships/customXml" Target="../ink/ink411.xml"/><Relationship Id="rId82" Type="http://schemas.openxmlformats.org/officeDocument/2006/relationships/image" Target="../media/image430.png"/><Relationship Id="rId19" Type="http://schemas.openxmlformats.org/officeDocument/2006/relationships/customXml" Target="../ink/ink390.xml"/><Relationship Id="rId14" Type="http://schemas.openxmlformats.org/officeDocument/2006/relationships/image" Target="../media/image396.png"/><Relationship Id="rId30" Type="http://schemas.openxmlformats.org/officeDocument/2006/relationships/image" Target="../media/image404.png"/><Relationship Id="rId35" Type="http://schemas.openxmlformats.org/officeDocument/2006/relationships/customXml" Target="../ink/ink398.xml"/><Relationship Id="rId56" Type="http://schemas.openxmlformats.org/officeDocument/2006/relationships/image" Target="../media/image417.png"/><Relationship Id="rId77" Type="http://schemas.openxmlformats.org/officeDocument/2006/relationships/customXml" Target="../ink/ink419.xml"/><Relationship Id="rId100" Type="http://schemas.openxmlformats.org/officeDocument/2006/relationships/image" Target="../media/image439.png"/><Relationship Id="rId105" Type="http://schemas.openxmlformats.org/officeDocument/2006/relationships/customXml" Target="../ink/ink433.xml"/><Relationship Id="rId126" Type="http://schemas.openxmlformats.org/officeDocument/2006/relationships/image" Target="../media/image452.png"/><Relationship Id="rId147" Type="http://schemas.openxmlformats.org/officeDocument/2006/relationships/customXml" Target="../ink/ink454.xml"/><Relationship Id="rId8" Type="http://schemas.openxmlformats.org/officeDocument/2006/relationships/image" Target="../media/image393.png"/><Relationship Id="rId51" Type="http://schemas.openxmlformats.org/officeDocument/2006/relationships/customXml" Target="../ink/ink406.xml"/><Relationship Id="rId72" Type="http://schemas.openxmlformats.org/officeDocument/2006/relationships/image" Target="../media/image425.png"/><Relationship Id="rId93" Type="http://schemas.openxmlformats.org/officeDocument/2006/relationships/customXml" Target="../ink/ink427.xml"/><Relationship Id="rId98" Type="http://schemas.openxmlformats.org/officeDocument/2006/relationships/image" Target="../media/image438.png"/><Relationship Id="rId121" Type="http://schemas.openxmlformats.org/officeDocument/2006/relationships/customXml" Target="../ink/ink441.xml"/><Relationship Id="rId142" Type="http://schemas.openxmlformats.org/officeDocument/2006/relationships/image" Target="../media/image460.png"/><Relationship Id="rId3" Type="http://schemas.openxmlformats.org/officeDocument/2006/relationships/customXml" Target="../ink/ink382.xml"/><Relationship Id="rId25" Type="http://schemas.openxmlformats.org/officeDocument/2006/relationships/customXml" Target="../ink/ink393.xml"/><Relationship Id="rId46" Type="http://schemas.openxmlformats.org/officeDocument/2006/relationships/image" Target="../media/image412.png"/><Relationship Id="rId67" Type="http://schemas.openxmlformats.org/officeDocument/2006/relationships/customXml" Target="../ink/ink414.xml"/><Relationship Id="rId116" Type="http://schemas.openxmlformats.org/officeDocument/2006/relationships/image" Target="../media/image447.png"/><Relationship Id="rId137" Type="http://schemas.openxmlformats.org/officeDocument/2006/relationships/customXml" Target="../ink/ink449.xml"/><Relationship Id="rId20" Type="http://schemas.openxmlformats.org/officeDocument/2006/relationships/image" Target="../media/image399.png"/><Relationship Id="rId41" Type="http://schemas.openxmlformats.org/officeDocument/2006/relationships/customXml" Target="../ink/ink401.xml"/><Relationship Id="rId62" Type="http://schemas.openxmlformats.org/officeDocument/2006/relationships/image" Target="../media/image420.png"/><Relationship Id="rId83" Type="http://schemas.openxmlformats.org/officeDocument/2006/relationships/customXml" Target="../ink/ink422.xml"/><Relationship Id="rId88" Type="http://schemas.openxmlformats.org/officeDocument/2006/relationships/image" Target="../media/image433.png"/><Relationship Id="rId111" Type="http://schemas.openxmlformats.org/officeDocument/2006/relationships/customXml" Target="../ink/ink436.xml"/><Relationship Id="rId132" Type="http://schemas.openxmlformats.org/officeDocument/2006/relationships/image" Target="../media/image455.png"/><Relationship Id="rId15" Type="http://schemas.openxmlformats.org/officeDocument/2006/relationships/customXml" Target="../ink/ink388.xml"/><Relationship Id="rId36" Type="http://schemas.openxmlformats.org/officeDocument/2006/relationships/image" Target="../media/image407.png"/><Relationship Id="rId57" Type="http://schemas.openxmlformats.org/officeDocument/2006/relationships/customXml" Target="../ink/ink409.xml"/><Relationship Id="rId106" Type="http://schemas.openxmlformats.org/officeDocument/2006/relationships/image" Target="../media/image442.png"/><Relationship Id="rId127" Type="http://schemas.openxmlformats.org/officeDocument/2006/relationships/customXml" Target="../ink/ink444.xml"/><Relationship Id="rId10" Type="http://schemas.openxmlformats.org/officeDocument/2006/relationships/image" Target="../media/image394.png"/><Relationship Id="rId31" Type="http://schemas.openxmlformats.org/officeDocument/2006/relationships/customXml" Target="../ink/ink396.xml"/><Relationship Id="rId52" Type="http://schemas.openxmlformats.org/officeDocument/2006/relationships/image" Target="../media/image415.png"/><Relationship Id="rId73" Type="http://schemas.openxmlformats.org/officeDocument/2006/relationships/customXml" Target="../ink/ink417.xml"/><Relationship Id="rId78" Type="http://schemas.openxmlformats.org/officeDocument/2006/relationships/image" Target="../media/image428.png"/><Relationship Id="rId94" Type="http://schemas.openxmlformats.org/officeDocument/2006/relationships/image" Target="../media/image436.png"/><Relationship Id="rId99" Type="http://schemas.openxmlformats.org/officeDocument/2006/relationships/customXml" Target="../ink/ink430.xml"/><Relationship Id="rId101" Type="http://schemas.openxmlformats.org/officeDocument/2006/relationships/customXml" Target="../ink/ink431.xml"/><Relationship Id="rId122" Type="http://schemas.openxmlformats.org/officeDocument/2006/relationships/image" Target="../media/image450.png"/><Relationship Id="rId143" Type="http://schemas.openxmlformats.org/officeDocument/2006/relationships/customXml" Target="../ink/ink452.xml"/><Relationship Id="rId148" Type="http://schemas.openxmlformats.org/officeDocument/2006/relationships/image" Target="../media/image463.png"/><Relationship Id="rId4" Type="http://schemas.openxmlformats.org/officeDocument/2006/relationships/image" Target="../media/image391.png"/><Relationship Id="rId9" Type="http://schemas.openxmlformats.org/officeDocument/2006/relationships/customXml" Target="../ink/ink385.xml"/><Relationship Id="rId26" Type="http://schemas.openxmlformats.org/officeDocument/2006/relationships/image" Target="../media/image402.png"/><Relationship Id="rId47" Type="http://schemas.openxmlformats.org/officeDocument/2006/relationships/customXml" Target="../ink/ink404.xml"/><Relationship Id="rId68" Type="http://schemas.openxmlformats.org/officeDocument/2006/relationships/image" Target="../media/image423.png"/><Relationship Id="rId89" Type="http://schemas.openxmlformats.org/officeDocument/2006/relationships/customXml" Target="../ink/ink425.xml"/><Relationship Id="rId112" Type="http://schemas.openxmlformats.org/officeDocument/2006/relationships/image" Target="../media/image445.png"/><Relationship Id="rId133" Type="http://schemas.openxmlformats.org/officeDocument/2006/relationships/customXml" Target="../ink/ink447.xml"/><Relationship Id="rId16" Type="http://schemas.openxmlformats.org/officeDocument/2006/relationships/image" Target="../media/image397.png"/><Relationship Id="rId37" Type="http://schemas.openxmlformats.org/officeDocument/2006/relationships/customXml" Target="../ink/ink399.xml"/><Relationship Id="rId58" Type="http://schemas.openxmlformats.org/officeDocument/2006/relationships/image" Target="../media/image418.png"/><Relationship Id="rId79" Type="http://schemas.openxmlformats.org/officeDocument/2006/relationships/customXml" Target="../ink/ink420.xml"/><Relationship Id="rId102" Type="http://schemas.openxmlformats.org/officeDocument/2006/relationships/image" Target="../media/image440.png"/><Relationship Id="rId123" Type="http://schemas.openxmlformats.org/officeDocument/2006/relationships/customXml" Target="../ink/ink442.xml"/><Relationship Id="rId144" Type="http://schemas.openxmlformats.org/officeDocument/2006/relationships/image" Target="../media/image46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60.xml"/><Relationship Id="rId18" Type="http://schemas.openxmlformats.org/officeDocument/2006/relationships/image" Target="../media/image472.png"/><Relationship Id="rId26" Type="http://schemas.openxmlformats.org/officeDocument/2006/relationships/image" Target="../media/image476.png"/><Relationship Id="rId39" Type="http://schemas.openxmlformats.org/officeDocument/2006/relationships/customXml" Target="../ink/ink473.xml"/><Relationship Id="rId21" Type="http://schemas.openxmlformats.org/officeDocument/2006/relationships/customXml" Target="../ink/ink464.xml"/><Relationship Id="rId34" Type="http://schemas.openxmlformats.org/officeDocument/2006/relationships/image" Target="../media/image480.png"/><Relationship Id="rId42" Type="http://schemas.openxmlformats.org/officeDocument/2006/relationships/image" Target="../media/image484.png"/><Relationship Id="rId7" Type="http://schemas.openxmlformats.org/officeDocument/2006/relationships/customXml" Target="../ink/ink457.xml"/><Relationship Id="rId2" Type="http://schemas.openxmlformats.org/officeDocument/2006/relationships/image" Target="../media/image464.png"/><Relationship Id="rId16" Type="http://schemas.openxmlformats.org/officeDocument/2006/relationships/image" Target="../media/image471.png"/><Relationship Id="rId29" Type="http://schemas.openxmlformats.org/officeDocument/2006/relationships/customXml" Target="../ink/ink46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6.png"/><Relationship Id="rId11" Type="http://schemas.openxmlformats.org/officeDocument/2006/relationships/customXml" Target="../ink/ink459.xml"/><Relationship Id="rId24" Type="http://schemas.openxmlformats.org/officeDocument/2006/relationships/image" Target="../media/image475.png"/><Relationship Id="rId32" Type="http://schemas.openxmlformats.org/officeDocument/2006/relationships/image" Target="../media/image479.png"/><Relationship Id="rId37" Type="http://schemas.openxmlformats.org/officeDocument/2006/relationships/customXml" Target="../ink/ink472.xml"/><Relationship Id="rId40" Type="http://schemas.openxmlformats.org/officeDocument/2006/relationships/image" Target="../media/image483.png"/><Relationship Id="rId45" Type="http://schemas.openxmlformats.org/officeDocument/2006/relationships/customXml" Target="../ink/ink476.xml"/><Relationship Id="rId5" Type="http://schemas.openxmlformats.org/officeDocument/2006/relationships/customXml" Target="../ink/ink456.xml"/><Relationship Id="rId15" Type="http://schemas.openxmlformats.org/officeDocument/2006/relationships/customXml" Target="../ink/ink461.xml"/><Relationship Id="rId23" Type="http://schemas.openxmlformats.org/officeDocument/2006/relationships/customXml" Target="../ink/ink465.xml"/><Relationship Id="rId28" Type="http://schemas.openxmlformats.org/officeDocument/2006/relationships/image" Target="../media/image477.png"/><Relationship Id="rId36" Type="http://schemas.openxmlformats.org/officeDocument/2006/relationships/image" Target="../media/image481.png"/><Relationship Id="rId10" Type="http://schemas.openxmlformats.org/officeDocument/2006/relationships/image" Target="../media/image468.png"/><Relationship Id="rId19" Type="http://schemas.openxmlformats.org/officeDocument/2006/relationships/customXml" Target="../ink/ink463.xml"/><Relationship Id="rId31" Type="http://schemas.openxmlformats.org/officeDocument/2006/relationships/customXml" Target="../ink/ink469.xml"/><Relationship Id="rId44" Type="http://schemas.openxmlformats.org/officeDocument/2006/relationships/image" Target="../media/image485.png"/><Relationship Id="rId4" Type="http://schemas.openxmlformats.org/officeDocument/2006/relationships/image" Target="../media/image465.png"/><Relationship Id="rId9" Type="http://schemas.openxmlformats.org/officeDocument/2006/relationships/customXml" Target="../ink/ink458.xml"/><Relationship Id="rId14" Type="http://schemas.openxmlformats.org/officeDocument/2006/relationships/image" Target="../media/image470.png"/><Relationship Id="rId22" Type="http://schemas.openxmlformats.org/officeDocument/2006/relationships/image" Target="../media/image474.png"/><Relationship Id="rId27" Type="http://schemas.openxmlformats.org/officeDocument/2006/relationships/customXml" Target="../ink/ink467.xml"/><Relationship Id="rId30" Type="http://schemas.openxmlformats.org/officeDocument/2006/relationships/image" Target="../media/image478.png"/><Relationship Id="rId35" Type="http://schemas.openxmlformats.org/officeDocument/2006/relationships/customXml" Target="../ink/ink471.xml"/><Relationship Id="rId43" Type="http://schemas.openxmlformats.org/officeDocument/2006/relationships/customXml" Target="../ink/ink475.xml"/><Relationship Id="rId8" Type="http://schemas.openxmlformats.org/officeDocument/2006/relationships/image" Target="../media/image467.png"/><Relationship Id="rId3" Type="http://schemas.openxmlformats.org/officeDocument/2006/relationships/customXml" Target="../ink/ink455.xml"/><Relationship Id="rId12" Type="http://schemas.openxmlformats.org/officeDocument/2006/relationships/image" Target="../media/image469.png"/><Relationship Id="rId17" Type="http://schemas.openxmlformats.org/officeDocument/2006/relationships/customXml" Target="../ink/ink462.xml"/><Relationship Id="rId25" Type="http://schemas.openxmlformats.org/officeDocument/2006/relationships/customXml" Target="../ink/ink466.xml"/><Relationship Id="rId33" Type="http://schemas.openxmlformats.org/officeDocument/2006/relationships/customXml" Target="../ink/ink470.xml"/><Relationship Id="rId38" Type="http://schemas.openxmlformats.org/officeDocument/2006/relationships/image" Target="../media/image482.png"/><Relationship Id="rId46" Type="http://schemas.openxmlformats.org/officeDocument/2006/relationships/image" Target="../media/image486.png"/><Relationship Id="rId20" Type="http://schemas.openxmlformats.org/officeDocument/2006/relationships/image" Target="../media/image473.png"/><Relationship Id="rId41" Type="http://schemas.openxmlformats.org/officeDocument/2006/relationships/customXml" Target="../ink/ink47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customXml" Target="../ink/ink482.xml"/><Relationship Id="rId18" Type="http://schemas.openxmlformats.org/officeDocument/2006/relationships/image" Target="../media/image495.png"/><Relationship Id="rId26" Type="http://schemas.openxmlformats.org/officeDocument/2006/relationships/image" Target="../media/image499.png"/><Relationship Id="rId3" Type="http://schemas.openxmlformats.org/officeDocument/2006/relationships/customXml" Target="../ink/ink477.xml"/><Relationship Id="rId21" Type="http://schemas.openxmlformats.org/officeDocument/2006/relationships/customXml" Target="../ink/ink486.xml"/><Relationship Id="rId7" Type="http://schemas.openxmlformats.org/officeDocument/2006/relationships/customXml" Target="../ink/ink479.xml"/><Relationship Id="rId12" Type="http://schemas.openxmlformats.org/officeDocument/2006/relationships/image" Target="../media/image492.png"/><Relationship Id="rId17" Type="http://schemas.openxmlformats.org/officeDocument/2006/relationships/customXml" Target="../ink/ink484.xml"/><Relationship Id="rId25" Type="http://schemas.openxmlformats.org/officeDocument/2006/relationships/customXml" Target="../ink/ink488.xml"/><Relationship Id="rId2" Type="http://schemas.openxmlformats.org/officeDocument/2006/relationships/image" Target="../media/image487.png"/><Relationship Id="rId16" Type="http://schemas.openxmlformats.org/officeDocument/2006/relationships/image" Target="../media/image494.png"/><Relationship Id="rId20" Type="http://schemas.openxmlformats.org/officeDocument/2006/relationships/image" Target="../media/image4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9.png"/><Relationship Id="rId11" Type="http://schemas.openxmlformats.org/officeDocument/2006/relationships/customXml" Target="../ink/ink481.xml"/><Relationship Id="rId24" Type="http://schemas.openxmlformats.org/officeDocument/2006/relationships/image" Target="../media/image498.png"/><Relationship Id="rId5" Type="http://schemas.openxmlformats.org/officeDocument/2006/relationships/customXml" Target="../ink/ink478.xml"/><Relationship Id="rId15" Type="http://schemas.openxmlformats.org/officeDocument/2006/relationships/customXml" Target="../ink/ink483.xml"/><Relationship Id="rId23" Type="http://schemas.openxmlformats.org/officeDocument/2006/relationships/customXml" Target="../ink/ink487.xml"/><Relationship Id="rId10" Type="http://schemas.openxmlformats.org/officeDocument/2006/relationships/image" Target="../media/image491.png"/><Relationship Id="rId19" Type="http://schemas.openxmlformats.org/officeDocument/2006/relationships/customXml" Target="../ink/ink485.xml"/><Relationship Id="rId4" Type="http://schemas.openxmlformats.org/officeDocument/2006/relationships/image" Target="../media/image488.png"/><Relationship Id="rId9" Type="http://schemas.openxmlformats.org/officeDocument/2006/relationships/customXml" Target="../ink/ink480.xml"/><Relationship Id="rId14" Type="http://schemas.openxmlformats.org/officeDocument/2006/relationships/image" Target="../media/image493.png"/><Relationship Id="rId22" Type="http://schemas.openxmlformats.org/officeDocument/2006/relationships/image" Target="../media/image49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.png"/><Relationship Id="rId21" Type="http://schemas.openxmlformats.org/officeDocument/2006/relationships/customXml" Target="../ink/ink17.xml"/><Relationship Id="rId42" Type="http://schemas.openxmlformats.org/officeDocument/2006/relationships/image" Target="../media/image29.png"/><Relationship Id="rId47" Type="http://schemas.openxmlformats.org/officeDocument/2006/relationships/customXml" Target="../ink/ink30.xml"/><Relationship Id="rId63" Type="http://schemas.openxmlformats.org/officeDocument/2006/relationships/customXml" Target="../ink/ink38.xml"/><Relationship Id="rId68" Type="http://schemas.openxmlformats.org/officeDocument/2006/relationships/image" Target="../media/image42.png"/><Relationship Id="rId2" Type="http://schemas.openxmlformats.org/officeDocument/2006/relationships/image" Target="../media/image9.png"/><Relationship Id="rId16" Type="http://schemas.openxmlformats.org/officeDocument/2006/relationships/image" Target="../media/image16.png"/><Relationship Id="rId29" Type="http://schemas.openxmlformats.org/officeDocument/2006/relationships/customXml" Target="../ink/ink21.xml"/><Relationship Id="rId11" Type="http://schemas.openxmlformats.org/officeDocument/2006/relationships/customXml" Target="../ink/ink12.xml"/><Relationship Id="rId24" Type="http://schemas.openxmlformats.org/officeDocument/2006/relationships/image" Target="../media/image20.png"/><Relationship Id="rId32" Type="http://schemas.openxmlformats.org/officeDocument/2006/relationships/image" Target="../media/image24.png"/><Relationship Id="rId37" Type="http://schemas.openxmlformats.org/officeDocument/2006/relationships/customXml" Target="../ink/ink25.xml"/><Relationship Id="rId40" Type="http://schemas.openxmlformats.org/officeDocument/2006/relationships/image" Target="../media/image28.png"/><Relationship Id="rId45" Type="http://schemas.openxmlformats.org/officeDocument/2006/relationships/customXml" Target="../ink/ink29.xml"/><Relationship Id="rId53" Type="http://schemas.openxmlformats.org/officeDocument/2006/relationships/customXml" Target="../ink/ink33.xml"/><Relationship Id="rId58" Type="http://schemas.openxmlformats.org/officeDocument/2006/relationships/image" Target="../media/image37.png"/><Relationship Id="rId66" Type="http://schemas.openxmlformats.org/officeDocument/2006/relationships/image" Target="../media/image41.png"/><Relationship Id="rId74" Type="http://schemas.openxmlformats.org/officeDocument/2006/relationships/image" Target="../media/image45.png"/><Relationship Id="rId5" Type="http://schemas.openxmlformats.org/officeDocument/2006/relationships/customXml" Target="../ink/ink9.xml"/><Relationship Id="rId61" Type="http://schemas.openxmlformats.org/officeDocument/2006/relationships/customXml" Target="../ink/ink37.xml"/><Relationship Id="rId19" Type="http://schemas.openxmlformats.org/officeDocument/2006/relationships/customXml" Target="../ink/ink16.xml"/><Relationship Id="rId14" Type="http://schemas.openxmlformats.org/officeDocument/2006/relationships/image" Target="../media/image15.png"/><Relationship Id="rId22" Type="http://schemas.openxmlformats.org/officeDocument/2006/relationships/image" Target="../media/image19.png"/><Relationship Id="rId27" Type="http://schemas.openxmlformats.org/officeDocument/2006/relationships/customXml" Target="../ink/ink20.xml"/><Relationship Id="rId30" Type="http://schemas.openxmlformats.org/officeDocument/2006/relationships/image" Target="../media/image23.png"/><Relationship Id="rId35" Type="http://schemas.openxmlformats.org/officeDocument/2006/relationships/customXml" Target="../ink/ink24.xml"/><Relationship Id="rId43" Type="http://schemas.openxmlformats.org/officeDocument/2006/relationships/customXml" Target="../ink/ink28.xml"/><Relationship Id="rId48" Type="http://schemas.openxmlformats.org/officeDocument/2006/relationships/image" Target="../media/image32.png"/><Relationship Id="rId56" Type="http://schemas.openxmlformats.org/officeDocument/2006/relationships/image" Target="../media/image36.png"/><Relationship Id="rId64" Type="http://schemas.openxmlformats.org/officeDocument/2006/relationships/image" Target="../media/image40.png"/><Relationship Id="rId69" Type="http://schemas.openxmlformats.org/officeDocument/2006/relationships/customXml" Target="../ink/ink41.xml"/><Relationship Id="rId8" Type="http://schemas.openxmlformats.org/officeDocument/2006/relationships/image" Target="../media/image12.png"/><Relationship Id="rId51" Type="http://schemas.openxmlformats.org/officeDocument/2006/relationships/customXml" Target="../ink/ink32.xml"/><Relationship Id="rId72" Type="http://schemas.openxmlformats.org/officeDocument/2006/relationships/image" Target="../media/image44.png"/><Relationship Id="rId3" Type="http://schemas.openxmlformats.org/officeDocument/2006/relationships/customXml" Target="../ink/ink8.xml"/><Relationship Id="rId12" Type="http://schemas.openxmlformats.org/officeDocument/2006/relationships/image" Target="../media/image14.png"/><Relationship Id="rId17" Type="http://schemas.openxmlformats.org/officeDocument/2006/relationships/customXml" Target="../ink/ink15.xml"/><Relationship Id="rId25" Type="http://schemas.openxmlformats.org/officeDocument/2006/relationships/customXml" Target="../ink/ink19.xml"/><Relationship Id="rId33" Type="http://schemas.openxmlformats.org/officeDocument/2006/relationships/customXml" Target="../ink/ink23.xml"/><Relationship Id="rId38" Type="http://schemas.openxmlformats.org/officeDocument/2006/relationships/image" Target="../media/image27.png"/><Relationship Id="rId46" Type="http://schemas.openxmlformats.org/officeDocument/2006/relationships/image" Target="../media/image31.png"/><Relationship Id="rId59" Type="http://schemas.openxmlformats.org/officeDocument/2006/relationships/customXml" Target="../ink/ink36.xml"/><Relationship Id="rId67" Type="http://schemas.openxmlformats.org/officeDocument/2006/relationships/customXml" Target="../ink/ink40.xml"/><Relationship Id="rId20" Type="http://schemas.openxmlformats.org/officeDocument/2006/relationships/image" Target="../media/image18.png"/><Relationship Id="rId41" Type="http://schemas.openxmlformats.org/officeDocument/2006/relationships/customXml" Target="../ink/ink27.xml"/><Relationship Id="rId54" Type="http://schemas.openxmlformats.org/officeDocument/2006/relationships/image" Target="../media/image35.png"/><Relationship Id="rId62" Type="http://schemas.openxmlformats.org/officeDocument/2006/relationships/image" Target="../media/image39.png"/><Relationship Id="rId7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28" Type="http://schemas.openxmlformats.org/officeDocument/2006/relationships/image" Target="../media/image22.png"/><Relationship Id="rId36" Type="http://schemas.openxmlformats.org/officeDocument/2006/relationships/image" Target="../media/image26.png"/><Relationship Id="rId49" Type="http://schemas.openxmlformats.org/officeDocument/2006/relationships/customXml" Target="../ink/ink31.xml"/><Relationship Id="rId57" Type="http://schemas.openxmlformats.org/officeDocument/2006/relationships/customXml" Target="../ink/ink35.xml"/><Relationship Id="rId10" Type="http://schemas.openxmlformats.org/officeDocument/2006/relationships/image" Target="../media/image13.png"/><Relationship Id="rId31" Type="http://schemas.openxmlformats.org/officeDocument/2006/relationships/customXml" Target="../ink/ink22.xml"/><Relationship Id="rId44" Type="http://schemas.openxmlformats.org/officeDocument/2006/relationships/image" Target="../media/image30.png"/><Relationship Id="rId52" Type="http://schemas.openxmlformats.org/officeDocument/2006/relationships/image" Target="../media/image34.png"/><Relationship Id="rId60" Type="http://schemas.openxmlformats.org/officeDocument/2006/relationships/image" Target="../media/image38.png"/><Relationship Id="rId65" Type="http://schemas.openxmlformats.org/officeDocument/2006/relationships/customXml" Target="../ink/ink39.xml"/><Relationship Id="rId73" Type="http://schemas.openxmlformats.org/officeDocument/2006/relationships/customXml" Target="../ink/ink43.xml"/><Relationship Id="rId4" Type="http://schemas.openxmlformats.org/officeDocument/2006/relationships/image" Target="../media/image10.png"/><Relationship Id="rId9" Type="http://schemas.openxmlformats.org/officeDocument/2006/relationships/customXml" Target="../ink/ink11.xml"/><Relationship Id="rId13" Type="http://schemas.openxmlformats.org/officeDocument/2006/relationships/customXml" Target="../ink/ink13.xml"/><Relationship Id="rId18" Type="http://schemas.openxmlformats.org/officeDocument/2006/relationships/image" Target="../media/image17.png"/><Relationship Id="rId39" Type="http://schemas.openxmlformats.org/officeDocument/2006/relationships/customXml" Target="../ink/ink26.xml"/><Relationship Id="rId34" Type="http://schemas.openxmlformats.org/officeDocument/2006/relationships/image" Target="../media/image25.png"/><Relationship Id="rId50" Type="http://schemas.openxmlformats.org/officeDocument/2006/relationships/image" Target="../media/image33.png"/><Relationship Id="rId55" Type="http://schemas.openxmlformats.org/officeDocument/2006/relationships/customXml" Target="../ink/ink34.xml"/><Relationship Id="rId7" Type="http://schemas.openxmlformats.org/officeDocument/2006/relationships/customXml" Target="../ink/ink10.xml"/><Relationship Id="rId71" Type="http://schemas.openxmlformats.org/officeDocument/2006/relationships/customXml" Target="../ink/ink4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1.xml"/><Relationship Id="rId21" Type="http://schemas.openxmlformats.org/officeDocument/2006/relationships/customXml" Target="../ink/ink53.xml"/><Relationship Id="rId42" Type="http://schemas.openxmlformats.org/officeDocument/2006/relationships/image" Target="../media/image66.png"/><Relationship Id="rId63" Type="http://schemas.openxmlformats.org/officeDocument/2006/relationships/customXml" Target="../ink/ink74.xml"/><Relationship Id="rId84" Type="http://schemas.openxmlformats.org/officeDocument/2006/relationships/image" Target="../media/image87.png"/><Relationship Id="rId138" Type="http://schemas.openxmlformats.org/officeDocument/2006/relationships/image" Target="../media/image114.png"/><Relationship Id="rId159" Type="http://schemas.openxmlformats.org/officeDocument/2006/relationships/customXml" Target="../ink/ink122.xml"/><Relationship Id="rId170" Type="http://schemas.openxmlformats.org/officeDocument/2006/relationships/image" Target="../media/image130.png"/><Relationship Id="rId191" Type="http://schemas.openxmlformats.org/officeDocument/2006/relationships/customXml" Target="../ink/ink138.xml"/><Relationship Id="rId107" Type="http://schemas.openxmlformats.org/officeDocument/2006/relationships/customXml" Target="../ink/ink96.xml"/><Relationship Id="rId11" Type="http://schemas.openxmlformats.org/officeDocument/2006/relationships/customXml" Target="../ink/ink48.xml"/><Relationship Id="rId32" Type="http://schemas.openxmlformats.org/officeDocument/2006/relationships/image" Target="../media/image61.png"/><Relationship Id="rId53" Type="http://schemas.openxmlformats.org/officeDocument/2006/relationships/customXml" Target="../ink/ink69.xml"/><Relationship Id="rId74" Type="http://schemas.openxmlformats.org/officeDocument/2006/relationships/image" Target="../media/image82.png"/><Relationship Id="rId128" Type="http://schemas.openxmlformats.org/officeDocument/2006/relationships/image" Target="../media/image109.png"/><Relationship Id="rId149" Type="http://schemas.openxmlformats.org/officeDocument/2006/relationships/customXml" Target="../ink/ink117.xml"/><Relationship Id="rId5" Type="http://schemas.openxmlformats.org/officeDocument/2006/relationships/customXml" Target="../ink/ink45.xml"/><Relationship Id="rId95" Type="http://schemas.openxmlformats.org/officeDocument/2006/relationships/customXml" Target="../ink/ink90.xml"/><Relationship Id="rId160" Type="http://schemas.openxmlformats.org/officeDocument/2006/relationships/image" Target="../media/image125.png"/><Relationship Id="rId181" Type="http://schemas.openxmlformats.org/officeDocument/2006/relationships/customXml" Target="../ink/ink133.xml"/><Relationship Id="rId22" Type="http://schemas.openxmlformats.org/officeDocument/2006/relationships/image" Target="../media/image56.png"/><Relationship Id="rId43" Type="http://schemas.openxmlformats.org/officeDocument/2006/relationships/customXml" Target="../ink/ink64.xml"/><Relationship Id="rId64" Type="http://schemas.openxmlformats.org/officeDocument/2006/relationships/image" Target="../media/image77.png"/><Relationship Id="rId118" Type="http://schemas.openxmlformats.org/officeDocument/2006/relationships/image" Target="../media/image104.png"/><Relationship Id="rId139" Type="http://schemas.openxmlformats.org/officeDocument/2006/relationships/customXml" Target="../ink/ink112.xml"/><Relationship Id="rId85" Type="http://schemas.openxmlformats.org/officeDocument/2006/relationships/customXml" Target="../ink/ink85.xml"/><Relationship Id="rId150" Type="http://schemas.openxmlformats.org/officeDocument/2006/relationships/image" Target="../media/image120.png"/><Relationship Id="rId171" Type="http://schemas.openxmlformats.org/officeDocument/2006/relationships/customXml" Target="../ink/ink128.xml"/><Relationship Id="rId192" Type="http://schemas.openxmlformats.org/officeDocument/2006/relationships/image" Target="../media/image141.png"/><Relationship Id="rId12" Type="http://schemas.openxmlformats.org/officeDocument/2006/relationships/image" Target="../media/image51.png"/><Relationship Id="rId33" Type="http://schemas.openxmlformats.org/officeDocument/2006/relationships/customXml" Target="../ink/ink59.xml"/><Relationship Id="rId108" Type="http://schemas.openxmlformats.org/officeDocument/2006/relationships/image" Target="../media/image99.png"/><Relationship Id="rId129" Type="http://schemas.openxmlformats.org/officeDocument/2006/relationships/customXml" Target="../ink/ink107.xml"/><Relationship Id="rId54" Type="http://schemas.openxmlformats.org/officeDocument/2006/relationships/image" Target="../media/image72.png"/><Relationship Id="rId75" Type="http://schemas.openxmlformats.org/officeDocument/2006/relationships/customXml" Target="../ink/ink80.xml"/><Relationship Id="rId96" Type="http://schemas.openxmlformats.org/officeDocument/2006/relationships/image" Target="../media/image93.png"/><Relationship Id="rId140" Type="http://schemas.openxmlformats.org/officeDocument/2006/relationships/image" Target="../media/image115.png"/><Relationship Id="rId161" Type="http://schemas.openxmlformats.org/officeDocument/2006/relationships/customXml" Target="../ink/ink123.xml"/><Relationship Id="rId182" Type="http://schemas.openxmlformats.org/officeDocument/2006/relationships/image" Target="../media/image136.png"/><Relationship Id="rId6" Type="http://schemas.openxmlformats.org/officeDocument/2006/relationships/image" Target="../media/image48.png"/><Relationship Id="rId23" Type="http://schemas.openxmlformats.org/officeDocument/2006/relationships/customXml" Target="../ink/ink54.xml"/><Relationship Id="rId119" Type="http://schemas.openxmlformats.org/officeDocument/2006/relationships/customXml" Target="../ink/ink102.xml"/><Relationship Id="rId44" Type="http://schemas.openxmlformats.org/officeDocument/2006/relationships/image" Target="../media/image67.png"/><Relationship Id="rId65" Type="http://schemas.openxmlformats.org/officeDocument/2006/relationships/customXml" Target="../ink/ink75.xml"/><Relationship Id="rId86" Type="http://schemas.openxmlformats.org/officeDocument/2006/relationships/image" Target="../media/image88.png"/><Relationship Id="rId130" Type="http://schemas.openxmlformats.org/officeDocument/2006/relationships/image" Target="../media/image110.png"/><Relationship Id="rId151" Type="http://schemas.openxmlformats.org/officeDocument/2006/relationships/customXml" Target="../ink/ink118.xml"/><Relationship Id="rId172" Type="http://schemas.openxmlformats.org/officeDocument/2006/relationships/image" Target="../media/image131.png"/><Relationship Id="rId193" Type="http://schemas.openxmlformats.org/officeDocument/2006/relationships/customXml" Target="../ink/ink139.xml"/><Relationship Id="rId13" Type="http://schemas.openxmlformats.org/officeDocument/2006/relationships/customXml" Target="../ink/ink49.xml"/><Relationship Id="rId109" Type="http://schemas.openxmlformats.org/officeDocument/2006/relationships/customXml" Target="../ink/ink97.xml"/><Relationship Id="rId34" Type="http://schemas.openxmlformats.org/officeDocument/2006/relationships/image" Target="../media/image62.png"/><Relationship Id="rId50" Type="http://schemas.openxmlformats.org/officeDocument/2006/relationships/image" Target="../media/image70.png"/><Relationship Id="rId55" Type="http://schemas.openxmlformats.org/officeDocument/2006/relationships/customXml" Target="../ink/ink70.xml"/><Relationship Id="rId76" Type="http://schemas.openxmlformats.org/officeDocument/2006/relationships/image" Target="../media/image83.png"/><Relationship Id="rId97" Type="http://schemas.openxmlformats.org/officeDocument/2006/relationships/customXml" Target="../ink/ink91.xml"/><Relationship Id="rId104" Type="http://schemas.openxmlformats.org/officeDocument/2006/relationships/image" Target="../media/image97.png"/><Relationship Id="rId120" Type="http://schemas.openxmlformats.org/officeDocument/2006/relationships/image" Target="../media/image105.png"/><Relationship Id="rId125" Type="http://schemas.openxmlformats.org/officeDocument/2006/relationships/customXml" Target="../ink/ink105.xml"/><Relationship Id="rId141" Type="http://schemas.openxmlformats.org/officeDocument/2006/relationships/customXml" Target="../ink/ink113.xml"/><Relationship Id="rId146" Type="http://schemas.openxmlformats.org/officeDocument/2006/relationships/image" Target="../media/image118.png"/><Relationship Id="rId167" Type="http://schemas.openxmlformats.org/officeDocument/2006/relationships/customXml" Target="../ink/ink126.xml"/><Relationship Id="rId188" Type="http://schemas.openxmlformats.org/officeDocument/2006/relationships/image" Target="../media/image139.png"/><Relationship Id="rId7" Type="http://schemas.openxmlformats.org/officeDocument/2006/relationships/customXml" Target="../ink/ink46.xml"/><Relationship Id="rId71" Type="http://schemas.openxmlformats.org/officeDocument/2006/relationships/customXml" Target="../ink/ink78.xml"/><Relationship Id="rId92" Type="http://schemas.openxmlformats.org/officeDocument/2006/relationships/image" Target="../media/image91.png"/><Relationship Id="rId162" Type="http://schemas.openxmlformats.org/officeDocument/2006/relationships/image" Target="../media/image126.png"/><Relationship Id="rId183" Type="http://schemas.openxmlformats.org/officeDocument/2006/relationships/customXml" Target="../ink/ink134.xml"/><Relationship Id="rId2" Type="http://schemas.openxmlformats.org/officeDocument/2006/relationships/image" Target="../media/image46.png"/><Relationship Id="rId29" Type="http://schemas.openxmlformats.org/officeDocument/2006/relationships/customXml" Target="../ink/ink57.xml"/><Relationship Id="rId24" Type="http://schemas.openxmlformats.org/officeDocument/2006/relationships/image" Target="../media/image57.png"/><Relationship Id="rId40" Type="http://schemas.openxmlformats.org/officeDocument/2006/relationships/image" Target="../media/image65.png"/><Relationship Id="rId45" Type="http://schemas.openxmlformats.org/officeDocument/2006/relationships/customXml" Target="../ink/ink65.xml"/><Relationship Id="rId66" Type="http://schemas.openxmlformats.org/officeDocument/2006/relationships/image" Target="../media/image78.png"/><Relationship Id="rId87" Type="http://schemas.openxmlformats.org/officeDocument/2006/relationships/customXml" Target="../ink/ink86.xml"/><Relationship Id="rId110" Type="http://schemas.openxmlformats.org/officeDocument/2006/relationships/image" Target="../media/image100.png"/><Relationship Id="rId115" Type="http://schemas.openxmlformats.org/officeDocument/2006/relationships/customXml" Target="../ink/ink100.xml"/><Relationship Id="rId131" Type="http://schemas.openxmlformats.org/officeDocument/2006/relationships/customXml" Target="../ink/ink108.xml"/><Relationship Id="rId136" Type="http://schemas.openxmlformats.org/officeDocument/2006/relationships/image" Target="../media/image113.png"/><Relationship Id="rId157" Type="http://schemas.openxmlformats.org/officeDocument/2006/relationships/customXml" Target="../ink/ink121.xml"/><Relationship Id="rId178" Type="http://schemas.openxmlformats.org/officeDocument/2006/relationships/image" Target="../media/image134.png"/><Relationship Id="rId61" Type="http://schemas.openxmlformats.org/officeDocument/2006/relationships/customXml" Target="../ink/ink73.xml"/><Relationship Id="rId82" Type="http://schemas.openxmlformats.org/officeDocument/2006/relationships/image" Target="../media/image86.png"/><Relationship Id="rId152" Type="http://schemas.openxmlformats.org/officeDocument/2006/relationships/image" Target="../media/image121.png"/><Relationship Id="rId173" Type="http://schemas.openxmlformats.org/officeDocument/2006/relationships/customXml" Target="../ink/ink129.xml"/><Relationship Id="rId194" Type="http://schemas.openxmlformats.org/officeDocument/2006/relationships/image" Target="../media/image142.png"/><Relationship Id="rId19" Type="http://schemas.openxmlformats.org/officeDocument/2006/relationships/customXml" Target="../ink/ink52.xml"/><Relationship Id="rId14" Type="http://schemas.openxmlformats.org/officeDocument/2006/relationships/image" Target="../media/image52.png"/><Relationship Id="rId30" Type="http://schemas.openxmlformats.org/officeDocument/2006/relationships/image" Target="../media/image60.png"/><Relationship Id="rId35" Type="http://schemas.openxmlformats.org/officeDocument/2006/relationships/customXml" Target="../ink/ink60.xml"/><Relationship Id="rId56" Type="http://schemas.openxmlformats.org/officeDocument/2006/relationships/image" Target="../media/image73.png"/><Relationship Id="rId77" Type="http://schemas.openxmlformats.org/officeDocument/2006/relationships/customXml" Target="../ink/ink81.xml"/><Relationship Id="rId100" Type="http://schemas.openxmlformats.org/officeDocument/2006/relationships/image" Target="../media/image95.png"/><Relationship Id="rId105" Type="http://schemas.openxmlformats.org/officeDocument/2006/relationships/customXml" Target="../ink/ink95.xml"/><Relationship Id="rId126" Type="http://schemas.openxmlformats.org/officeDocument/2006/relationships/image" Target="../media/image108.png"/><Relationship Id="rId147" Type="http://schemas.openxmlformats.org/officeDocument/2006/relationships/customXml" Target="../ink/ink116.xml"/><Relationship Id="rId168" Type="http://schemas.openxmlformats.org/officeDocument/2006/relationships/image" Target="../media/image129.png"/><Relationship Id="rId8" Type="http://schemas.openxmlformats.org/officeDocument/2006/relationships/image" Target="../media/image49.png"/><Relationship Id="rId51" Type="http://schemas.openxmlformats.org/officeDocument/2006/relationships/customXml" Target="../ink/ink68.xml"/><Relationship Id="rId72" Type="http://schemas.openxmlformats.org/officeDocument/2006/relationships/image" Target="../media/image81.png"/><Relationship Id="rId93" Type="http://schemas.openxmlformats.org/officeDocument/2006/relationships/customXml" Target="../ink/ink89.xml"/><Relationship Id="rId98" Type="http://schemas.openxmlformats.org/officeDocument/2006/relationships/image" Target="../media/image94.png"/><Relationship Id="rId121" Type="http://schemas.openxmlformats.org/officeDocument/2006/relationships/customXml" Target="../ink/ink103.xml"/><Relationship Id="rId142" Type="http://schemas.openxmlformats.org/officeDocument/2006/relationships/image" Target="../media/image116.png"/><Relationship Id="rId163" Type="http://schemas.openxmlformats.org/officeDocument/2006/relationships/customXml" Target="../ink/ink124.xml"/><Relationship Id="rId184" Type="http://schemas.openxmlformats.org/officeDocument/2006/relationships/image" Target="../media/image137.png"/><Relationship Id="rId189" Type="http://schemas.openxmlformats.org/officeDocument/2006/relationships/customXml" Target="../ink/ink137.xml"/><Relationship Id="rId3" Type="http://schemas.openxmlformats.org/officeDocument/2006/relationships/customXml" Target="../ink/ink44.xml"/><Relationship Id="rId25" Type="http://schemas.openxmlformats.org/officeDocument/2006/relationships/customXml" Target="../ink/ink55.xml"/><Relationship Id="rId46" Type="http://schemas.openxmlformats.org/officeDocument/2006/relationships/image" Target="../media/image68.png"/><Relationship Id="rId67" Type="http://schemas.openxmlformats.org/officeDocument/2006/relationships/customXml" Target="../ink/ink76.xml"/><Relationship Id="rId116" Type="http://schemas.openxmlformats.org/officeDocument/2006/relationships/image" Target="../media/image103.png"/><Relationship Id="rId137" Type="http://schemas.openxmlformats.org/officeDocument/2006/relationships/customXml" Target="../ink/ink111.xml"/><Relationship Id="rId158" Type="http://schemas.openxmlformats.org/officeDocument/2006/relationships/image" Target="../media/image124.png"/><Relationship Id="rId20" Type="http://schemas.openxmlformats.org/officeDocument/2006/relationships/image" Target="../media/image55.png"/><Relationship Id="rId41" Type="http://schemas.openxmlformats.org/officeDocument/2006/relationships/customXml" Target="../ink/ink63.xml"/><Relationship Id="rId62" Type="http://schemas.openxmlformats.org/officeDocument/2006/relationships/image" Target="../media/image76.png"/><Relationship Id="rId83" Type="http://schemas.openxmlformats.org/officeDocument/2006/relationships/customXml" Target="../ink/ink84.xml"/><Relationship Id="rId88" Type="http://schemas.openxmlformats.org/officeDocument/2006/relationships/image" Target="../media/image89.png"/><Relationship Id="rId111" Type="http://schemas.openxmlformats.org/officeDocument/2006/relationships/customXml" Target="../ink/ink98.xml"/><Relationship Id="rId132" Type="http://schemas.openxmlformats.org/officeDocument/2006/relationships/image" Target="../media/image111.png"/><Relationship Id="rId153" Type="http://schemas.openxmlformats.org/officeDocument/2006/relationships/customXml" Target="../ink/ink119.xml"/><Relationship Id="rId174" Type="http://schemas.openxmlformats.org/officeDocument/2006/relationships/image" Target="../media/image132.png"/><Relationship Id="rId179" Type="http://schemas.openxmlformats.org/officeDocument/2006/relationships/customXml" Target="../ink/ink132.xml"/><Relationship Id="rId195" Type="http://schemas.openxmlformats.org/officeDocument/2006/relationships/customXml" Target="../ink/ink140.xml"/><Relationship Id="rId190" Type="http://schemas.openxmlformats.org/officeDocument/2006/relationships/image" Target="../media/image140.png"/><Relationship Id="rId15" Type="http://schemas.openxmlformats.org/officeDocument/2006/relationships/customXml" Target="../ink/ink50.xml"/><Relationship Id="rId36" Type="http://schemas.openxmlformats.org/officeDocument/2006/relationships/image" Target="../media/image63.png"/><Relationship Id="rId57" Type="http://schemas.openxmlformats.org/officeDocument/2006/relationships/customXml" Target="../ink/ink71.xml"/><Relationship Id="rId106" Type="http://schemas.openxmlformats.org/officeDocument/2006/relationships/image" Target="../media/image98.png"/><Relationship Id="rId127" Type="http://schemas.openxmlformats.org/officeDocument/2006/relationships/customXml" Target="../ink/ink106.xml"/><Relationship Id="rId10" Type="http://schemas.openxmlformats.org/officeDocument/2006/relationships/image" Target="../media/image50.png"/><Relationship Id="rId31" Type="http://schemas.openxmlformats.org/officeDocument/2006/relationships/customXml" Target="../ink/ink58.xml"/><Relationship Id="rId52" Type="http://schemas.openxmlformats.org/officeDocument/2006/relationships/image" Target="../media/image71.png"/><Relationship Id="rId73" Type="http://schemas.openxmlformats.org/officeDocument/2006/relationships/customXml" Target="../ink/ink79.xml"/><Relationship Id="rId78" Type="http://schemas.openxmlformats.org/officeDocument/2006/relationships/image" Target="../media/image84.png"/><Relationship Id="rId94" Type="http://schemas.openxmlformats.org/officeDocument/2006/relationships/image" Target="../media/image92.png"/><Relationship Id="rId99" Type="http://schemas.openxmlformats.org/officeDocument/2006/relationships/customXml" Target="../ink/ink92.xml"/><Relationship Id="rId101" Type="http://schemas.openxmlformats.org/officeDocument/2006/relationships/customXml" Target="../ink/ink93.xml"/><Relationship Id="rId122" Type="http://schemas.openxmlformats.org/officeDocument/2006/relationships/image" Target="../media/image106.png"/><Relationship Id="rId143" Type="http://schemas.openxmlformats.org/officeDocument/2006/relationships/customXml" Target="../ink/ink114.xml"/><Relationship Id="rId148" Type="http://schemas.openxmlformats.org/officeDocument/2006/relationships/image" Target="../media/image119.png"/><Relationship Id="rId164" Type="http://schemas.openxmlformats.org/officeDocument/2006/relationships/image" Target="../media/image127.png"/><Relationship Id="rId169" Type="http://schemas.openxmlformats.org/officeDocument/2006/relationships/customXml" Target="../ink/ink127.xml"/><Relationship Id="rId185" Type="http://schemas.openxmlformats.org/officeDocument/2006/relationships/customXml" Target="../ink/ink135.xml"/><Relationship Id="rId4" Type="http://schemas.openxmlformats.org/officeDocument/2006/relationships/image" Target="../media/image47.png"/><Relationship Id="rId9" Type="http://schemas.openxmlformats.org/officeDocument/2006/relationships/customXml" Target="../ink/ink47.xml"/><Relationship Id="rId180" Type="http://schemas.openxmlformats.org/officeDocument/2006/relationships/image" Target="../media/image135.png"/><Relationship Id="rId26" Type="http://schemas.openxmlformats.org/officeDocument/2006/relationships/image" Target="../media/image58.png"/><Relationship Id="rId47" Type="http://schemas.openxmlformats.org/officeDocument/2006/relationships/customXml" Target="../ink/ink66.xml"/><Relationship Id="rId68" Type="http://schemas.openxmlformats.org/officeDocument/2006/relationships/image" Target="../media/image79.png"/><Relationship Id="rId89" Type="http://schemas.openxmlformats.org/officeDocument/2006/relationships/customXml" Target="../ink/ink87.xml"/><Relationship Id="rId112" Type="http://schemas.openxmlformats.org/officeDocument/2006/relationships/image" Target="../media/image101.png"/><Relationship Id="rId133" Type="http://schemas.openxmlformats.org/officeDocument/2006/relationships/customXml" Target="../ink/ink109.xml"/><Relationship Id="rId154" Type="http://schemas.openxmlformats.org/officeDocument/2006/relationships/image" Target="../media/image122.png"/><Relationship Id="rId175" Type="http://schemas.openxmlformats.org/officeDocument/2006/relationships/customXml" Target="../ink/ink130.xml"/><Relationship Id="rId196" Type="http://schemas.openxmlformats.org/officeDocument/2006/relationships/image" Target="../media/image143.png"/><Relationship Id="rId16" Type="http://schemas.openxmlformats.org/officeDocument/2006/relationships/image" Target="../media/image53.png"/><Relationship Id="rId37" Type="http://schemas.openxmlformats.org/officeDocument/2006/relationships/customXml" Target="../ink/ink61.xml"/><Relationship Id="rId58" Type="http://schemas.openxmlformats.org/officeDocument/2006/relationships/image" Target="../media/image74.png"/><Relationship Id="rId79" Type="http://schemas.openxmlformats.org/officeDocument/2006/relationships/customXml" Target="../ink/ink82.xml"/><Relationship Id="rId102" Type="http://schemas.openxmlformats.org/officeDocument/2006/relationships/image" Target="../media/image96.png"/><Relationship Id="rId123" Type="http://schemas.openxmlformats.org/officeDocument/2006/relationships/customXml" Target="../ink/ink104.xml"/><Relationship Id="rId144" Type="http://schemas.openxmlformats.org/officeDocument/2006/relationships/image" Target="../media/image117.png"/><Relationship Id="rId90" Type="http://schemas.openxmlformats.org/officeDocument/2006/relationships/image" Target="../media/image90.png"/><Relationship Id="rId165" Type="http://schemas.openxmlformats.org/officeDocument/2006/relationships/customXml" Target="../ink/ink125.xml"/><Relationship Id="rId186" Type="http://schemas.openxmlformats.org/officeDocument/2006/relationships/image" Target="../media/image138.png"/><Relationship Id="rId27" Type="http://schemas.openxmlformats.org/officeDocument/2006/relationships/customXml" Target="../ink/ink56.xml"/><Relationship Id="rId48" Type="http://schemas.openxmlformats.org/officeDocument/2006/relationships/image" Target="../media/image69.png"/><Relationship Id="rId69" Type="http://schemas.openxmlformats.org/officeDocument/2006/relationships/customXml" Target="../ink/ink77.xml"/><Relationship Id="rId113" Type="http://schemas.openxmlformats.org/officeDocument/2006/relationships/customXml" Target="../ink/ink99.xml"/><Relationship Id="rId134" Type="http://schemas.openxmlformats.org/officeDocument/2006/relationships/image" Target="../media/image112.png"/><Relationship Id="rId80" Type="http://schemas.openxmlformats.org/officeDocument/2006/relationships/image" Target="../media/image85.png"/><Relationship Id="rId155" Type="http://schemas.openxmlformats.org/officeDocument/2006/relationships/customXml" Target="../ink/ink120.xml"/><Relationship Id="rId176" Type="http://schemas.openxmlformats.org/officeDocument/2006/relationships/image" Target="../media/image133.png"/><Relationship Id="rId17" Type="http://schemas.openxmlformats.org/officeDocument/2006/relationships/customXml" Target="../ink/ink51.xml"/><Relationship Id="rId38" Type="http://schemas.openxmlformats.org/officeDocument/2006/relationships/image" Target="../media/image64.png"/><Relationship Id="rId59" Type="http://schemas.openxmlformats.org/officeDocument/2006/relationships/customXml" Target="../ink/ink72.xml"/><Relationship Id="rId103" Type="http://schemas.openxmlformats.org/officeDocument/2006/relationships/customXml" Target="../ink/ink94.xml"/><Relationship Id="rId124" Type="http://schemas.openxmlformats.org/officeDocument/2006/relationships/image" Target="../media/image107.png"/><Relationship Id="rId70" Type="http://schemas.openxmlformats.org/officeDocument/2006/relationships/image" Target="../media/image80.png"/><Relationship Id="rId91" Type="http://schemas.openxmlformats.org/officeDocument/2006/relationships/customXml" Target="../ink/ink88.xml"/><Relationship Id="rId145" Type="http://schemas.openxmlformats.org/officeDocument/2006/relationships/customXml" Target="../ink/ink115.xml"/><Relationship Id="rId166" Type="http://schemas.openxmlformats.org/officeDocument/2006/relationships/image" Target="../media/image128.png"/><Relationship Id="rId187" Type="http://schemas.openxmlformats.org/officeDocument/2006/relationships/customXml" Target="../ink/ink136.xml"/><Relationship Id="rId1" Type="http://schemas.openxmlformats.org/officeDocument/2006/relationships/slideLayout" Target="../slideLayouts/slideLayout7.xml"/><Relationship Id="rId28" Type="http://schemas.openxmlformats.org/officeDocument/2006/relationships/image" Target="../media/image59.png"/><Relationship Id="rId49" Type="http://schemas.openxmlformats.org/officeDocument/2006/relationships/customXml" Target="../ink/ink67.xml"/><Relationship Id="rId114" Type="http://schemas.openxmlformats.org/officeDocument/2006/relationships/image" Target="../media/image102.png"/><Relationship Id="rId60" Type="http://schemas.openxmlformats.org/officeDocument/2006/relationships/image" Target="../media/image75.png"/><Relationship Id="rId81" Type="http://schemas.openxmlformats.org/officeDocument/2006/relationships/customXml" Target="../ink/ink83.xml"/><Relationship Id="rId135" Type="http://schemas.openxmlformats.org/officeDocument/2006/relationships/customXml" Target="../ink/ink110.xml"/><Relationship Id="rId156" Type="http://schemas.openxmlformats.org/officeDocument/2006/relationships/image" Target="../media/image123.png"/><Relationship Id="rId177" Type="http://schemas.openxmlformats.org/officeDocument/2006/relationships/customXml" Target="../ink/ink131.xml"/><Relationship Id="rId18" Type="http://schemas.openxmlformats.org/officeDocument/2006/relationships/image" Target="../media/image54.png"/><Relationship Id="rId39" Type="http://schemas.openxmlformats.org/officeDocument/2006/relationships/customXml" Target="../ink/ink6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8.xml"/><Relationship Id="rId299" Type="http://schemas.openxmlformats.org/officeDocument/2006/relationships/image" Target="../media/image292.png"/><Relationship Id="rId21" Type="http://schemas.openxmlformats.org/officeDocument/2006/relationships/customXml" Target="../ink/ink150.xml"/><Relationship Id="rId63" Type="http://schemas.openxmlformats.org/officeDocument/2006/relationships/customXml" Target="../ink/ink171.xml"/><Relationship Id="rId159" Type="http://schemas.openxmlformats.org/officeDocument/2006/relationships/customXml" Target="../ink/ink219.xml"/><Relationship Id="rId324" Type="http://schemas.openxmlformats.org/officeDocument/2006/relationships/customXml" Target="../ink/ink302.xml"/><Relationship Id="rId170" Type="http://schemas.openxmlformats.org/officeDocument/2006/relationships/image" Target="../media/image228.png"/><Relationship Id="rId226" Type="http://schemas.openxmlformats.org/officeDocument/2006/relationships/image" Target="../media/image256.png"/><Relationship Id="rId268" Type="http://schemas.openxmlformats.org/officeDocument/2006/relationships/customXml" Target="../ink/ink274.xml"/><Relationship Id="rId32" Type="http://schemas.openxmlformats.org/officeDocument/2006/relationships/image" Target="../media/image159.png"/><Relationship Id="rId74" Type="http://schemas.openxmlformats.org/officeDocument/2006/relationships/image" Target="../media/image180.png"/><Relationship Id="rId128" Type="http://schemas.openxmlformats.org/officeDocument/2006/relationships/image" Target="../media/image207.png"/><Relationship Id="rId335" Type="http://schemas.openxmlformats.org/officeDocument/2006/relationships/image" Target="../media/image310.png"/><Relationship Id="rId5" Type="http://schemas.openxmlformats.org/officeDocument/2006/relationships/customXml" Target="../ink/ink142.xml"/><Relationship Id="rId181" Type="http://schemas.openxmlformats.org/officeDocument/2006/relationships/customXml" Target="../ink/ink230.xml"/><Relationship Id="rId237" Type="http://schemas.openxmlformats.org/officeDocument/2006/relationships/image" Target="../media/image261.png"/><Relationship Id="rId279" Type="http://schemas.openxmlformats.org/officeDocument/2006/relationships/image" Target="../media/image282.png"/><Relationship Id="rId43" Type="http://schemas.openxmlformats.org/officeDocument/2006/relationships/customXml" Target="../ink/ink161.xml"/><Relationship Id="rId139" Type="http://schemas.openxmlformats.org/officeDocument/2006/relationships/customXml" Target="../ink/ink209.xml"/><Relationship Id="rId290" Type="http://schemas.openxmlformats.org/officeDocument/2006/relationships/customXml" Target="../ink/ink285.xml"/><Relationship Id="rId304" Type="http://schemas.openxmlformats.org/officeDocument/2006/relationships/customXml" Target="../ink/ink292.xml"/><Relationship Id="rId85" Type="http://schemas.openxmlformats.org/officeDocument/2006/relationships/customXml" Target="../ink/ink182.xml"/><Relationship Id="rId150" Type="http://schemas.openxmlformats.org/officeDocument/2006/relationships/image" Target="../media/image218.png"/><Relationship Id="rId192" Type="http://schemas.openxmlformats.org/officeDocument/2006/relationships/image" Target="../media/image239.png"/><Relationship Id="rId206" Type="http://schemas.openxmlformats.org/officeDocument/2006/relationships/image" Target="../media/image246.png"/><Relationship Id="rId248" Type="http://schemas.openxmlformats.org/officeDocument/2006/relationships/customXml" Target="../ink/ink264.xml"/><Relationship Id="rId12" Type="http://schemas.openxmlformats.org/officeDocument/2006/relationships/image" Target="../media/image149.png"/><Relationship Id="rId108" Type="http://schemas.openxmlformats.org/officeDocument/2006/relationships/image" Target="../media/image197.png"/><Relationship Id="rId315" Type="http://schemas.openxmlformats.org/officeDocument/2006/relationships/image" Target="../media/image300.png"/><Relationship Id="rId54" Type="http://schemas.openxmlformats.org/officeDocument/2006/relationships/image" Target="../media/image170.png"/><Relationship Id="rId96" Type="http://schemas.openxmlformats.org/officeDocument/2006/relationships/image" Target="../media/image191.png"/><Relationship Id="rId161" Type="http://schemas.openxmlformats.org/officeDocument/2006/relationships/customXml" Target="../ink/ink220.xml"/><Relationship Id="rId217" Type="http://schemas.openxmlformats.org/officeDocument/2006/relationships/customXml" Target="../ink/ink248.xml"/><Relationship Id="rId259" Type="http://schemas.openxmlformats.org/officeDocument/2006/relationships/image" Target="../media/image272.png"/><Relationship Id="rId23" Type="http://schemas.openxmlformats.org/officeDocument/2006/relationships/customXml" Target="../ink/ink151.xml"/><Relationship Id="rId119" Type="http://schemas.openxmlformats.org/officeDocument/2006/relationships/customXml" Target="../ink/ink199.xml"/><Relationship Id="rId270" Type="http://schemas.openxmlformats.org/officeDocument/2006/relationships/customXml" Target="../ink/ink275.xml"/><Relationship Id="rId326" Type="http://schemas.openxmlformats.org/officeDocument/2006/relationships/customXml" Target="../ink/ink303.xml"/><Relationship Id="rId65" Type="http://schemas.openxmlformats.org/officeDocument/2006/relationships/customXml" Target="../ink/ink172.xml"/><Relationship Id="rId130" Type="http://schemas.openxmlformats.org/officeDocument/2006/relationships/image" Target="../media/image208.png"/><Relationship Id="rId172" Type="http://schemas.openxmlformats.org/officeDocument/2006/relationships/image" Target="../media/image229.png"/><Relationship Id="rId228" Type="http://schemas.openxmlformats.org/officeDocument/2006/relationships/image" Target="../media/image257.png"/><Relationship Id="rId281" Type="http://schemas.openxmlformats.org/officeDocument/2006/relationships/image" Target="../media/image283.png"/><Relationship Id="rId337" Type="http://schemas.openxmlformats.org/officeDocument/2006/relationships/image" Target="../media/image311.png"/><Relationship Id="rId34" Type="http://schemas.openxmlformats.org/officeDocument/2006/relationships/image" Target="../media/image160.png"/><Relationship Id="rId76" Type="http://schemas.openxmlformats.org/officeDocument/2006/relationships/image" Target="../media/image181.png"/><Relationship Id="rId141" Type="http://schemas.openxmlformats.org/officeDocument/2006/relationships/customXml" Target="../ink/ink210.xml"/><Relationship Id="rId7" Type="http://schemas.openxmlformats.org/officeDocument/2006/relationships/customXml" Target="../ink/ink143.xml"/><Relationship Id="rId183" Type="http://schemas.openxmlformats.org/officeDocument/2006/relationships/customXml" Target="../ink/ink231.xml"/><Relationship Id="rId239" Type="http://schemas.openxmlformats.org/officeDocument/2006/relationships/image" Target="../media/image262.png"/><Relationship Id="rId250" Type="http://schemas.openxmlformats.org/officeDocument/2006/relationships/customXml" Target="../ink/ink265.xml"/><Relationship Id="rId292" Type="http://schemas.openxmlformats.org/officeDocument/2006/relationships/customXml" Target="../ink/ink286.xml"/><Relationship Id="rId306" Type="http://schemas.openxmlformats.org/officeDocument/2006/relationships/customXml" Target="../ink/ink293.xml"/><Relationship Id="rId45" Type="http://schemas.openxmlformats.org/officeDocument/2006/relationships/customXml" Target="../ink/ink162.xml"/><Relationship Id="rId87" Type="http://schemas.openxmlformats.org/officeDocument/2006/relationships/customXml" Target="../ink/ink183.xml"/><Relationship Id="rId110" Type="http://schemas.openxmlformats.org/officeDocument/2006/relationships/image" Target="../media/image198.png"/><Relationship Id="rId152" Type="http://schemas.openxmlformats.org/officeDocument/2006/relationships/image" Target="../media/image219.png"/><Relationship Id="rId194" Type="http://schemas.openxmlformats.org/officeDocument/2006/relationships/image" Target="../media/image240.png"/><Relationship Id="rId208" Type="http://schemas.openxmlformats.org/officeDocument/2006/relationships/image" Target="../media/image247.png"/><Relationship Id="rId240" Type="http://schemas.openxmlformats.org/officeDocument/2006/relationships/customXml" Target="../ink/ink260.xml"/><Relationship Id="rId261" Type="http://schemas.openxmlformats.org/officeDocument/2006/relationships/image" Target="../media/image273.png"/><Relationship Id="rId14" Type="http://schemas.openxmlformats.org/officeDocument/2006/relationships/image" Target="../media/image150.png"/><Relationship Id="rId35" Type="http://schemas.openxmlformats.org/officeDocument/2006/relationships/customXml" Target="../ink/ink157.xml"/><Relationship Id="rId56" Type="http://schemas.openxmlformats.org/officeDocument/2006/relationships/image" Target="../media/image171.png"/><Relationship Id="rId77" Type="http://schemas.openxmlformats.org/officeDocument/2006/relationships/customXml" Target="../ink/ink178.xml"/><Relationship Id="rId100" Type="http://schemas.openxmlformats.org/officeDocument/2006/relationships/image" Target="../media/image193.png"/><Relationship Id="rId282" Type="http://schemas.openxmlformats.org/officeDocument/2006/relationships/customXml" Target="../ink/ink281.xml"/><Relationship Id="rId317" Type="http://schemas.openxmlformats.org/officeDocument/2006/relationships/image" Target="../media/image301.png"/><Relationship Id="rId338" Type="http://schemas.openxmlformats.org/officeDocument/2006/relationships/customXml" Target="../ink/ink309.xml"/><Relationship Id="rId8" Type="http://schemas.openxmlformats.org/officeDocument/2006/relationships/image" Target="../media/image147.png"/><Relationship Id="rId98" Type="http://schemas.openxmlformats.org/officeDocument/2006/relationships/image" Target="../media/image192.png"/><Relationship Id="rId121" Type="http://schemas.openxmlformats.org/officeDocument/2006/relationships/customXml" Target="../ink/ink200.xml"/><Relationship Id="rId142" Type="http://schemas.openxmlformats.org/officeDocument/2006/relationships/image" Target="../media/image214.png"/><Relationship Id="rId163" Type="http://schemas.openxmlformats.org/officeDocument/2006/relationships/customXml" Target="../ink/ink221.xml"/><Relationship Id="rId184" Type="http://schemas.openxmlformats.org/officeDocument/2006/relationships/image" Target="../media/image235.png"/><Relationship Id="rId219" Type="http://schemas.openxmlformats.org/officeDocument/2006/relationships/customXml" Target="../ink/ink249.xml"/><Relationship Id="rId230" Type="http://schemas.openxmlformats.org/officeDocument/2006/relationships/image" Target="../media/image258.png"/><Relationship Id="rId251" Type="http://schemas.openxmlformats.org/officeDocument/2006/relationships/image" Target="../media/image268.png"/><Relationship Id="rId25" Type="http://schemas.openxmlformats.org/officeDocument/2006/relationships/customXml" Target="../ink/ink152.xml"/><Relationship Id="rId46" Type="http://schemas.openxmlformats.org/officeDocument/2006/relationships/image" Target="../media/image166.png"/><Relationship Id="rId67" Type="http://schemas.openxmlformats.org/officeDocument/2006/relationships/customXml" Target="../ink/ink173.xml"/><Relationship Id="rId272" Type="http://schemas.openxmlformats.org/officeDocument/2006/relationships/customXml" Target="../ink/ink276.xml"/><Relationship Id="rId293" Type="http://schemas.openxmlformats.org/officeDocument/2006/relationships/image" Target="../media/image289.png"/><Relationship Id="rId307" Type="http://schemas.openxmlformats.org/officeDocument/2006/relationships/image" Target="../media/image296.png"/><Relationship Id="rId328" Type="http://schemas.openxmlformats.org/officeDocument/2006/relationships/customXml" Target="../ink/ink304.xml"/><Relationship Id="rId88" Type="http://schemas.openxmlformats.org/officeDocument/2006/relationships/image" Target="../media/image187.png"/><Relationship Id="rId111" Type="http://schemas.openxmlformats.org/officeDocument/2006/relationships/customXml" Target="../ink/ink195.xml"/><Relationship Id="rId132" Type="http://schemas.openxmlformats.org/officeDocument/2006/relationships/image" Target="../media/image209.png"/><Relationship Id="rId153" Type="http://schemas.openxmlformats.org/officeDocument/2006/relationships/customXml" Target="../ink/ink216.xml"/><Relationship Id="rId174" Type="http://schemas.openxmlformats.org/officeDocument/2006/relationships/image" Target="../media/image230.png"/><Relationship Id="rId195" Type="http://schemas.openxmlformats.org/officeDocument/2006/relationships/customXml" Target="../ink/ink237.xml"/><Relationship Id="rId209" Type="http://schemas.openxmlformats.org/officeDocument/2006/relationships/customXml" Target="../ink/ink244.xml"/><Relationship Id="rId220" Type="http://schemas.openxmlformats.org/officeDocument/2006/relationships/image" Target="../media/image253.png"/><Relationship Id="rId241" Type="http://schemas.openxmlformats.org/officeDocument/2006/relationships/image" Target="../media/image263.png"/><Relationship Id="rId15" Type="http://schemas.openxmlformats.org/officeDocument/2006/relationships/customXml" Target="../ink/ink147.xml"/><Relationship Id="rId36" Type="http://schemas.openxmlformats.org/officeDocument/2006/relationships/image" Target="../media/image161.png"/><Relationship Id="rId57" Type="http://schemas.openxmlformats.org/officeDocument/2006/relationships/customXml" Target="../ink/ink168.xml"/><Relationship Id="rId262" Type="http://schemas.openxmlformats.org/officeDocument/2006/relationships/customXml" Target="../ink/ink271.xml"/><Relationship Id="rId283" Type="http://schemas.openxmlformats.org/officeDocument/2006/relationships/image" Target="../media/image284.png"/><Relationship Id="rId318" Type="http://schemas.openxmlformats.org/officeDocument/2006/relationships/customXml" Target="../ink/ink299.xml"/><Relationship Id="rId339" Type="http://schemas.openxmlformats.org/officeDocument/2006/relationships/image" Target="../media/image312.png"/><Relationship Id="rId78" Type="http://schemas.openxmlformats.org/officeDocument/2006/relationships/image" Target="../media/image182.png"/><Relationship Id="rId99" Type="http://schemas.openxmlformats.org/officeDocument/2006/relationships/customXml" Target="../ink/ink189.xml"/><Relationship Id="rId101" Type="http://schemas.openxmlformats.org/officeDocument/2006/relationships/customXml" Target="../ink/ink190.xml"/><Relationship Id="rId122" Type="http://schemas.openxmlformats.org/officeDocument/2006/relationships/image" Target="../media/image204.png"/><Relationship Id="rId143" Type="http://schemas.openxmlformats.org/officeDocument/2006/relationships/customXml" Target="../ink/ink211.xml"/><Relationship Id="rId164" Type="http://schemas.openxmlformats.org/officeDocument/2006/relationships/image" Target="../media/image225.png"/><Relationship Id="rId185" Type="http://schemas.openxmlformats.org/officeDocument/2006/relationships/customXml" Target="../ink/ink232.xml"/><Relationship Id="rId9" Type="http://schemas.openxmlformats.org/officeDocument/2006/relationships/customXml" Target="../ink/ink144.xml"/><Relationship Id="rId210" Type="http://schemas.openxmlformats.org/officeDocument/2006/relationships/image" Target="../media/image248.png"/><Relationship Id="rId26" Type="http://schemas.openxmlformats.org/officeDocument/2006/relationships/image" Target="../media/image156.png"/><Relationship Id="rId231" Type="http://schemas.openxmlformats.org/officeDocument/2006/relationships/customXml" Target="../ink/ink255.xml"/><Relationship Id="rId252" Type="http://schemas.openxmlformats.org/officeDocument/2006/relationships/customXml" Target="../ink/ink266.xml"/><Relationship Id="rId273" Type="http://schemas.openxmlformats.org/officeDocument/2006/relationships/image" Target="../media/image279.png"/><Relationship Id="rId294" Type="http://schemas.openxmlformats.org/officeDocument/2006/relationships/customXml" Target="../ink/ink287.xml"/><Relationship Id="rId308" Type="http://schemas.openxmlformats.org/officeDocument/2006/relationships/customXml" Target="../ink/ink294.xml"/><Relationship Id="rId329" Type="http://schemas.openxmlformats.org/officeDocument/2006/relationships/image" Target="../media/image307.png"/><Relationship Id="rId47" Type="http://schemas.openxmlformats.org/officeDocument/2006/relationships/customXml" Target="../ink/ink163.xml"/><Relationship Id="rId68" Type="http://schemas.openxmlformats.org/officeDocument/2006/relationships/image" Target="../media/image177.png"/><Relationship Id="rId89" Type="http://schemas.openxmlformats.org/officeDocument/2006/relationships/customXml" Target="../ink/ink184.xml"/><Relationship Id="rId112" Type="http://schemas.openxmlformats.org/officeDocument/2006/relationships/image" Target="../media/image199.png"/><Relationship Id="rId133" Type="http://schemas.openxmlformats.org/officeDocument/2006/relationships/customXml" Target="../ink/ink206.xml"/><Relationship Id="rId154" Type="http://schemas.openxmlformats.org/officeDocument/2006/relationships/image" Target="../media/image220.png"/><Relationship Id="rId175" Type="http://schemas.openxmlformats.org/officeDocument/2006/relationships/customXml" Target="../ink/ink227.xml"/><Relationship Id="rId340" Type="http://schemas.openxmlformats.org/officeDocument/2006/relationships/customXml" Target="../ink/ink310.xml"/><Relationship Id="rId196" Type="http://schemas.openxmlformats.org/officeDocument/2006/relationships/image" Target="../media/image241.png"/><Relationship Id="rId200" Type="http://schemas.openxmlformats.org/officeDocument/2006/relationships/image" Target="../media/image243.png"/><Relationship Id="rId16" Type="http://schemas.openxmlformats.org/officeDocument/2006/relationships/image" Target="../media/image151.png"/><Relationship Id="rId221" Type="http://schemas.openxmlformats.org/officeDocument/2006/relationships/customXml" Target="../ink/ink250.xml"/><Relationship Id="rId242" Type="http://schemas.openxmlformats.org/officeDocument/2006/relationships/customXml" Target="../ink/ink261.xml"/><Relationship Id="rId263" Type="http://schemas.openxmlformats.org/officeDocument/2006/relationships/image" Target="../media/image274.png"/><Relationship Id="rId284" Type="http://schemas.openxmlformats.org/officeDocument/2006/relationships/customXml" Target="../ink/ink282.xml"/><Relationship Id="rId319" Type="http://schemas.openxmlformats.org/officeDocument/2006/relationships/image" Target="../media/image302.png"/><Relationship Id="rId37" Type="http://schemas.openxmlformats.org/officeDocument/2006/relationships/customXml" Target="../ink/ink158.xml"/><Relationship Id="rId58" Type="http://schemas.openxmlformats.org/officeDocument/2006/relationships/image" Target="../media/image172.png"/><Relationship Id="rId79" Type="http://schemas.openxmlformats.org/officeDocument/2006/relationships/customXml" Target="../ink/ink179.xml"/><Relationship Id="rId102" Type="http://schemas.openxmlformats.org/officeDocument/2006/relationships/image" Target="../media/image194.png"/><Relationship Id="rId123" Type="http://schemas.openxmlformats.org/officeDocument/2006/relationships/customXml" Target="../ink/ink201.xml"/><Relationship Id="rId144" Type="http://schemas.openxmlformats.org/officeDocument/2006/relationships/image" Target="../media/image215.png"/><Relationship Id="rId330" Type="http://schemas.openxmlformats.org/officeDocument/2006/relationships/customXml" Target="../ink/ink305.xml"/><Relationship Id="rId90" Type="http://schemas.openxmlformats.org/officeDocument/2006/relationships/image" Target="../media/image188.png"/><Relationship Id="rId165" Type="http://schemas.openxmlformats.org/officeDocument/2006/relationships/customXml" Target="../ink/ink222.xml"/><Relationship Id="rId186" Type="http://schemas.openxmlformats.org/officeDocument/2006/relationships/image" Target="../media/image236.png"/><Relationship Id="rId211" Type="http://schemas.openxmlformats.org/officeDocument/2006/relationships/customXml" Target="../ink/ink245.xml"/><Relationship Id="rId232" Type="http://schemas.openxmlformats.org/officeDocument/2006/relationships/image" Target="../media/image259.png"/><Relationship Id="rId253" Type="http://schemas.openxmlformats.org/officeDocument/2006/relationships/image" Target="../media/image269.png"/><Relationship Id="rId274" Type="http://schemas.openxmlformats.org/officeDocument/2006/relationships/customXml" Target="../ink/ink277.xml"/><Relationship Id="rId295" Type="http://schemas.openxmlformats.org/officeDocument/2006/relationships/image" Target="../media/image290.png"/><Relationship Id="rId309" Type="http://schemas.openxmlformats.org/officeDocument/2006/relationships/image" Target="../media/image297.png"/><Relationship Id="rId27" Type="http://schemas.openxmlformats.org/officeDocument/2006/relationships/customXml" Target="../ink/ink153.xml"/><Relationship Id="rId48" Type="http://schemas.openxmlformats.org/officeDocument/2006/relationships/image" Target="../media/image167.png"/><Relationship Id="rId69" Type="http://schemas.openxmlformats.org/officeDocument/2006/relationships/customXml" Target="../ink/ink174.xml"/><Relationship Id="rId113" Type="http://schemas.openxmlformats.org/officeDocument/2006/relationships/customXml" Target="../ink/ink196.xml"/><Relationship Id="rId134" Type="http://schemas.openxmlformats.org/officeDocument/2006/relationships/image" Target="../media/image210.png"/><Relationship Id="rId320" Type="http://schemas.openxmlformats.org/officeDocument/2006/relationships/customXml" Target="../ink/ink300.xml"/><Relationship Id="rId80" Type="http://schemas.openxmlformats.org/officeDocument/2006/relationships/image" Target="../media/image183.png"/><Relationship Id="rId155" Type="http://schemas.openxmlformats.org/officeDocument/2006/relationships/customXml" Target="../ink/ink217.xml"/><Relationship Id="rId176" Type="http://schemas.openxmlformats.org/officeDocument/2006/relationships/image" Target="../media/image231.png"/><Relationship Id="rId197" Type="http://schemas.openxmlformats.org/officeDocument/2006/relationships/customXml" Target="../ink/ink238.xml"/><Relationship Id="rId341" Type="http://schemas.openxmlformats.org/officeDocument/2006/relationships/image" Target="../media/image313.png"/><Relationship Id="rId201" Type="http://schemas.openxmlformats.org/officeDocument/2006/relationships/customXml" Target="../ink/ink240.xml"/><Relationship Id="rId222" Type="http://schemas.openxmlformats.org/officeDocument/2006/relationships/image" Target="../media/image254.png"/><Relationship Id="rId243" Type="http://schemas.openxmlformats.org/officeDocument/2006/relationships/image" Target="../media/image264.png"/><Relationship Id="rId264" Type="http://schemas.openxmlformats.org/officeDocument/2006/relationships/customXml" Target="../ink/ink272.xml"/><Relationship Id="rId285" Type="http://schemas.openxmlformats.org/officeDocument/2006/relationships/image" Target="../media/image285.png"/><Relationship Id="rId17" Type="http://schemas.openxmlformats.org/officeDocument/2006/relationships/customXml" Target="../ink/ink148.xml"/><Relationship Id="rId38" Type="http://schemas.openxmlformats.org/officeDocument/2006/relationships/image" Target="../media/image162.png"/><Relationship Id="rId59" Type="http://schemas.openxmlformats.org/officeDocument/2006/relationships/customXml" Target="../ink/ink169.xml"/><Relationship Id="rId103" Type="http://schemas.openxmlformats.org/officeDocument/2006/relationships/customXml" Target="../ink/ink191.xml"/><Relationship Id="rId124" Type="http://schemas.openxmlformats.org/officeDocument/2006/relationships/image" Target="../media/image205.png"/><Relationship Id="rId310" Type="http://schemas.openxmlformats.org/officeDocument/2006/relationships/customXml" Target="../ink/ink295.xml"/><Relationship Id="rId70" Type="http://schemas.openxmlformats.org/officeDocument/2006/relationships/image" Target="../media/image178.png"/><Relationship Id="rId91" Type="http://schemas.openxmlformats.org/officeDocument/2006/relationships/customXml" Target="../ink/ink185.xml"/><Relationship Id="rId145" Type="http://schemas.openxmlformats.org/officeDocument/2006/relationships/customXml" Target="../ink/ink212.xml"/><Relationship Id="rId166" Type="http://schemas.openxmlformats.org/officeDocument/2006/relationships/image" Target="../media/image226.png"/><Relationship Id="rId187" Type="http://schemas.openxmlformats.org/officeDocument/2006/relationships/customXml" Target="../ink/ink233.xml"/><Relationship Id="rId331" Type="http://schemas.openxmlformats.org/officeDocument/2006/relationships/image" Target="../media/image308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49.png"/><Relationship Id="rId233" Type="http://schemas.openxmlformats.org/officeDocument/2006/relationships/customXml" Target="../ink/ink256.xml"/><Relationship Id="rId254" Type="http://schemas.openxmlformats.org/officeDocument/2006/relationships/customXml" Target="../ink/ink267.xml"/><Relationship Id="rId28" Type="http://schemas.openxmlformats.org/officeDocument/2006/relationships/image" Target="../media/image157.png"/><Relationship Id="rId49" Type="http://schemas.openxmlformats.org/officeDocument/2006/relationships/customXml" Target="../ink/ink164.xml"/><Relationship Id="rId114" Type="http://schemas.openxmlformats.org/officeDocument/2006/relationships/image" Target="../media/image200.png"/><Relationship Id="rId275" Type="http://schemas.openxmlformats.org/officeDocument/2006/relationships/image" Target="../media/image280.png"/><Relationship Id="rId296" Type="http://schemas.openxmlformats.org/officeDocument/2006/relationships/customXml" Target="../ink/ink288.xml"/><Relationship Id="rId300" Type="http://schemas.openxmlformats.org/officeDocument/2006/relationships/customXml" Target="../ink/ink290.xml"/><Relationship Id="rId60" Type="http://schemas.openxmlformats.org/officeDocument/2006/relationships/image" Target="../media/image173.png"/><Relationship Id="rId81" Type="http://schemas.openxmlformats.org/officeDocument/2006/relationships/customXml" Target="../ink/ink180.xml"/><Relationship Id="rId135" Type="http://schemas.openxmlformats.org/officeDocument/2006/relationships/customXml" Target="../ink/ink207.xml"/><Relationship Id="rId156" Type="http://schemas.openxmlformats.org/officeDocument/2006/relationships/image" Target="../media/image221.png"/><Relationship Id="rId177" Type="http://schemas.openxmlformats.org/officeDocument/2006/relationships/customXml" Target="../ink/ink228.xml"/><Relationship Id="rId198" Type="http://schemas.openxmlformats.org/officeDocument/2006/relationships/image" Target="../media/image242.png"/><Relationship Id="rId321" Type="http://schemas.openxmlformats.org/officeDocument/2006/relationships/image" Target="../media/image303.png"/><Relationship Id="rId342" Type="http://schemas.openxmlformats.org/officeDocument/2006/relationships/customXml" Target="../ink/ink311.xml"/><Relationship Id="rId202" Type="http://schemas.openxmlformats.org/officeDocument/2006/relationships/image" Target="../media/image244.png"/><Relationship Id="rId223" Type="http://schemas.openxmlformats.org/officeDocument/2006/relationships/customXml" Target="../ink/ink251.xml"/><Relationship Id="rId244" Type="http://schemas.openxmlformats.org/officeDocument/2006/relationships/customXml" Target="../ink/ink262.xml"/><Relationship Id="rId18" Type="http://schemas.openxmlformats.org/officeDocument/2006/relationships/image" Target="../media/image152.png"/><Relationship Id="rId39" Type="http://schemas.openxmlformats.org/officeDocument/2006/relationships/customXml" Target="../ink/ink159.xml"/><Relationship Id="rId265" Type="http://schemas.openxmlformats.org/officeDocument/2006/relationships/image" Target="../media/image275.png"/><Relationship Id="rId286" Type="http://schemas.openxmlformats.org/officeDocument/2006/relationships/customXml" Target="../ink/ink283.xml"/><Relationship Id="rId50" Type="http://schemas.openxmlformats.org/officeDocument/2006/relationships/image" Target="../media/image168.png"/><Relationship Id="rId104" Type="http://schemas.openxmlformats.org/officeDocument/2006/relationships/image" Target="../media/image195.png"/><Relationship Id="rId125" Type="http://schemas.openxmlformats.org/officeDocument/2006/relationships/customXml" Target="../ink/ink202.xml"/><Relationship Id="rId146" Type="http://schemas.openxmlformats.org/officeDocument/2006/relationships/image" Target="../media/image216.png"/><Relationship Id="rId167" Type="http://schemas.openxmlformats.org/officeDocument/2006/relationships/customXml" Target="../ink/ink223.xml"/><Relationship Id="rId188" Type="http://schemas.openxmlformats.org/officeDocument/2006/relationships/image" Target="../media/image237.png"/><Relationship Id="rId311" Type="http://schemas.openxmlformats.org/officeDocument/2006/relationships/image" Target="../media/image298.png"/><Relationship Id="rId332" Type="http://schemas.openxmlformats.org/officeDocument/2006/relationships/customXml" Target="../ink/ink306.xml"/><Relationship Id="rId71" Type="http://schemas.openxmlformats.org/officeDocument/2006/relationships/customXml" Target="../ink/ink175.xml"/><Relationship Id="rId92" Type="http://schemas.openxmlformats.org/officeDocument/2006/relationships/image" Target="../media/image189.png"/><Relationship Id="rId213" Type="http://schemas.openxmlformats.org/officeDocument/2006/relationships/customXml" Target="../ink/ink246.xml"/><Relationship Id="rId234" Type="http://schemas.openxmlformats.org/officeDocument/2006/relationships/image" Target="../media/image260.png"/><Relationship Id="rId2" Type="http://schemas.openxmlformats.org/officeDocument/2006/relationships/image" Target="../media/image144.png"/><Relationship Id="rId29" Type="http://schemas.openxmlformats.org/officeDocument/2006/relationships/customXml" Target="../ink/ink154.xml"/><Relationship Id="rId255" Type="http://schemas.openxmlformats.org/officeDocument/2006/relationships/image" Target="../media/image270.png"/><Relationship Id="rId276" Type="http://schemas.openxmlformats.org/officeDocument/2006/relationships/customXml" Target="../ink/ink278.xml"/><Relationship Id="rId297" Type="http://schemas.openxmlformats.org/officeDocument/2006/relationships/image" Target="../media/image291.png"/><Relationship Id="rId40" Type="http://schemas.openxmlformats.org/officeDocument/2006/relationships/image" Target="../media/image163.png"/><Relationship Id="rId115" Type="http://schemas.openxmlformats.org/officeDocument/2006/relationships/customXml" Target="../ink/ink197.xml"/><Relationship Id="rId136" Type="http://schemas.openxmlformats.org/officeDocument/2006/relationships/image" Target="../media/image211.png"/><Relationship Id="rId157" Type="http://schemas.openxmlformats.org/officeDocument/2006/relationships/customXml" Target="../ink/ink218.xml"/><Relationship Id="rId178" Type="http://schemas.openxmlformats.org/officeDocument/2006/relationships/image" Target="../media/image232.png"/><Relationship Id="rId301" Type="http://schemas.openxmlformats.org/officeDocument/2006/relationships/image" Target="../media/image293.png"/><Relationship Id="rId322" Type="http://schemas.openxmlformats.org/officeDocument/2006/relationships/customXml" Target="../ink/ink301.xml"/><Relationship Id="rId61" Type="http://schemas.openxmlformats.org/officeDocument/2006/relationships/customXml" Target="../ink/ink170.xml"/><Relationship Id="rId82" Type="http://schemas.openxmlformats.org/officeDocument/2006/relationships/image" Target="../media/image184.png"/><Relationship Id="rId199" Type="http://schemas.openxmlformats.org/officeDocument/2006/relationships/customXml" Target="../ink/ink239.xml"/><Relationship Id="rId203" Type="http://schemas.openxmlformats.org/officeDocument/2006/relationships/customXml" Target="../ink/ink241.xml"/><Relationship Id="rId19" Type="http://schemas.openxmlformats.org/officeDocument/2006/relationships/customXml" Target="../ink/ink149.xml"/><Relationship Id="rId224" Type="http://schemas.openxmlformats.org/officeDocument/2006/relationships/image" Target="../media/image255.png"/><Relationship Id="rId245" Type="http://schemas.openxmlformats.org/officeDocument/2006/relationships/image" Target="../media/image265.png"/><Relationship Id="rId266" Type="http://schemas.openxmlformats.org/officeDocument/2006/relationships/customXml" Target="../ink/ink273.xml"/><Relationship Id="rId287" Type="http://schemas.openxmlformats.org/officeDocument/2006/relationships/image" Target="../media/image286.png"/><Relationship Id="rId30" Type="http://schemas.openxmlformats.org/officeDocument/2006/relationships/image" Target="../media/image158.png"/><Relationship Id="rId105" Type="http://schemas.openxmlformats.org/officeDocument/2006/relationships/customXml" Target="../ink/ink192.xml"/><Relationship Id="rId126" Type="http://schemas.openxmlformats.org/officeDocument/2006/relationships/image" Target="../media/image206.png"/><Relationship Id="rId147" Type="http://schemas.openxmlformats.org/officeDocument/2006/relationships/customXml" Target="../ink/ink213.xml"/><Relationship Id="rId168" Type="http://schemas.openxmlformats.org/officeDocument/2006/relationships/image" Target="../media/image227.png"/><Relationship Id="rId312" Type="http://schemas.openxmlformats.org/officeDocument/2006/relationships/customXml" Target="../ink/ink296.xml"/><Relationship Id="rId333" Type="http://schemas.openxmlformats.org/officeDocument/2006/relationships/image" Target="../media/image309.png"/><Relationship Id="rId51" Type="http://schemas.openxmlformats.org/officeDocument/2006/relationships/customXml" Target="../ink/ink165.xml"/><Relationship Id="rId72" Type="http://schemas.openxmlformats.org/officeDocument/2006/relationships/image" Target="../media/image179.png"/><Relationship Id="rId93" Type="http://schemas.openxmlformats.org/officeDocument/2006/relationships/customXml" Target="../ink/ink186.xml"/><Relationship Id="rId189" Type="http://schemas.openxmlformats.org/officeDocument/2006/relationships/customXml" Target="../ink/ink234.xml"/><Relationship Id="rId3" Type="http://schemas.openxmlformats.org/officeDocument/2006/relationships/customXml" Target="../ink/ink141.xml"/><Relationship Id="rId214" Type="http://schemas.openxmlformats.org/officeDocument/2006/relationships/image" Target="../media/image250.png"/><Relationship Id="rId235" Type="http://schemas.openxmlformats.org/officeDocument/2006/relationships/customXml" Target="../ink/ink257.xml"/><Relationship Id="rId256" Type="http://schemas.openxmlformats.org/officeDocument/2006/relationships/customXml" Target="../ink/ink268.xml"/><Relationship Id="rId277" Type="http://schemas.openxmlformats.org/officeDocument/2006/relationships/image" Target="../media/image281.png"/><Relationship Id="rId298" Type="http://schemas.openxmlformats.org/officeDocument/2006/relationships/customXml" Target="../ink/ink289.xml"/><Relationship Id="rId116" Type="http://schemas.openxmlformats.org/officeDocument/2006/relationships/image" Target="../media/image201.png"/><Relationship Id="rId137" Type="http://schemas.openxmlformats.org/officeDocument/2006/relationships/customXml" Target="../ink/ink208.xml"/><Relationship Id="rId158" Type="http://schemas.openxmlformats.org/officeDocument/2006/relationships/image" Target="../media/image222.png"/><Relationship Id="rId302" Type="http://schemas.openxmlformats.org/officeDocument/2006/relationships/customXml" Target="../ink/ink291.xml"/><Relationship Id="rId323" Type="http://schemas.openxmlformats.org/officeDocument/2006/relationships/image" Target="../media/image304.png"/><Relationship Id="rId20" Type="http://schemas.openxmlformats.org/officeDocument/2006/relationships/image" Target="../media/image153.png"/><Relationship Id="rId41" Type="http://schemas.openxmlformats.org/officeDocument/2006/relationships/customXml" Target="../ink/ink160.xml"/><Relationship Id="rId62" Type="http://schemas.openxmlformats.org/officeDocument/2006/relationships/image" Target="../media/image174.png"/><Relationship Id="rId83" Type="http://schemas.openxmlformats.org/officeDocument/2006/relationships/customXml" Target="../ink/ink181.xml"/><Relationship Id="rId179" Type="http://schemas.openxmlformats.org/officeDocument/2006/relationships/customXml" Target="../ink/ink229.xml"/><Relationship Id="rId190" Type="http://schemas.openxmlformats.org/officeDocument/2006/relationships/image" Target="../media/image238.png"/><Relationship Id="rId204" Type="http://schemas.openxmlformats.org/officeDocument/2006/relationships/image" Target="../media/image245.png"/><Relationship Id="rId225" Type="http://schemas.openxmlformats.org/officeDocument/2006/relationships/customXml" Target="../ink/ink252.xml"/><Relationship Id="rId246" Type="http://schemas.openxmlformats.org/officeDocument/2006/relationships/customXml" Target="../ink/ink263.xml"/><Relationship Id="rId267" Type="http://schemas.openxmlformats.org/officeDocument/2006/relationships/image" Target="../media/image276.png"/><Relationship Id="rId288" Type="http://schemas.openxmlformats.org/officeDocument/2006/relationships/customXml" Target="../ink/ink284.xml"/><Relationship Id="rId106" Type="http://schemas.openxmlformats.org/officeDocument/2006/relationships/image" Target="../media/image196.png"/><Relationship Id="rId127" Type="http://schemas.openxmlformats.org/officeDocument/2006/relationships/customXml" Target="../ink/ink203.xml"/><Relationship Id="rId313" Type="http://schemas.openxmlformats.org/officeDocument/2006/relationships/image" Target="../media/image299.png"/><Relationship Id="rId10" Type="http://schemas.openxmlformats.org/officeDocument/2006/relationships/image" Target="../media/image148.png"/><Relationship Id="rId31" Type="http://schemas.openxmlformats.org/officeDocument/2006/relationships/customXml" Target="../ink/ink155.xml"/><Relationship Id="rId52" Type="http://schemas.openxmlformats.org/officeDocument/2006/relationships/image" Target="../media/image169.png"/><Relationship Id="rId73" Type="http://schemas.openxmlformats.org/officeDocument/2006/relationships/customXml" Target="../ink/ink176.xml"/><Relationship Id="rId94" Type="http://schemas.openxmlformats.org/officeDocument/2006/relationships/image" Target="../media/image190.png"/><Relationship Id="rId148" Type="http://schemas.openxmlformats.org/officeDocument/2006/relationships/image" Target="../media/image217.png"/><Relationship Id="rId169" Type="http://schemas.openxmlformats.org/officeDocument/2006/relationships/customXml" Target="../ink/ink224.xml"/><Relationship Id="rId334" Type="http://schemas.openxmlformats.org/officeDocument/2006/relationships/customXml" Target="../ink/ink307.xml"/><Relationship Id="rId4" Type="http://schemas.openxmlformats.org/officeDocument/2006/relationships/image" Target="../media/image145.png"/><Relationship Id="rId180" Type="http://schemas.openxmlformats.org/officeDocument/2006/relationships/image" Target="../media/image233.png"/><Relationship Id="rId215" Type="http://schemas.openxmlformats.org/officeDocument/2006/relationships/customXml" Target="../ink/ink247.xml"/><Relationship Id="rId236" Type="http://schemas.openxmlformats.org/officeDocument/2006/relationships/customXml" Target="../ink/ink258.xml"/><Relationship Id="rId257" Type="http://schemas.openxmlformats.org/officeDocument/2006/relationships/image" Target="../media/image271.png"/><Relationship Id="rId278" Type="http://schemas.openxmlformats.org/officeDocument/2006/relationships/customXml" Target="../ink/ink279.xml"/><Relationship Id="rId303" Type="http://schemas.openxmlformats.org/officeDocument/2006/relationships/image" Target="../media/image294.png"/><Relationship Id="rId42" Type="http://schemas.openxmlformats.org/officeDocument/2006/relationships/image" Target="../media/image164.png"/><Relationship Id="rId84" Type="http://schemas.openxmlformats.org/officeDocument/2006/relationships/image" Target="../media/image185.png"/><Relationship Id="rId138" Type="http://schemas.openxmlformats.org/officeDocument/2006/relationships/image" Target="../media/image212.png"/><Relationship Id="rId191" Type="http://schemas.openxmlformats.org/officeDocument/2006/relationships/customXml" Target="../ink/ink235.xml"/><Relationship Id="rId205" Type="http://schemas.openxmlformats.org/officeDocument/2006/relationships/customXml" Target="../ink/ink242.xml"/><Relationship Id="rId247" Type="http://schemas.openxmlformats.org/officeDocument/2006/relationships/image" Target="../media/image266.png"/><Relationship Id="rId107" Type="http://schemas.openxmlformats.org/officeDocument/2006/relationships/customXml" Target="../ink/ink193.xml"/><Relationship Id="rId289" Type="http://schemas.openxmlformats.org/officeDocument/2006/relationships/image" Target="../media/image287.png"/><Relationship Id="rId11" Type="http://schemas.openxmlformats.org/officeDocument/2006/relationships/customXml" Target="../ink/ink145.xml"/><Relationship Id="rId53" Type="http://schemas.openxmlformats.org/officeDocument/2006/relationships/customXml" Target="../ink/ink166.xml"/><Relationship Id="rId149" Type="http://schemas.openxmlformats.org/officeDocument/2006/relationships/customXml" Target="../ink/ink214.xml"/><Relationship Id="rId314" Type="http://schemas.openxmlformats.org/officeDocument/2006/relationships/customXml" Target="../ink/ink297.xml"/><Relationship Id="rId95" Type="http://schemas.openxmlformats.org/officeDocument/2006/relationships/customXml" Target="../ink/ink187.xml"/><Relationship Id="rId160" Type="http://schemas.openxmlformats.org/officeDocument/2006/relationships/image" Target="../media/image223.png"/><Relationship Id="rId216" Type="http://schemas.openxmlformats.org/officeDocument/2006/relationships/image" Target="../media/image251.png"/><Relationship Id="rId258" Type="http://schemas.openxmlformats.org/officeDocument/2006/relationships/customXml" Target="../ink/ink269.xml"/><Relationship Id="rId22" Type="http://schemas.openxmlformats.org/officeDocument/2006/relationships/image" Target="../media/image154.png"/><Relationship Id="rId64" Type="http://schemas.openxmlformats.org/officeDocument/2006/relationships/image" Target="../media/image175.png"/><Relationship Id="rId118" Type="http://schemas.openxmlformats.org/officeDocument/2006/relationships/image" Target="../media/image202.png"/><Relationship Id="rId325" Type="http://schemas.openxmlformats.org/officeDocument/2006/relationships/image" Target="../media/image305.png"/><Relationship Id="rId171" Type="http://schemas.openxmlformats.org/officeDocument/2006/relationships/customXml" Target="../ink/ink225.xml"/><Relationship Id="rId227" Type="http://schemas.openxmlformats.org/officeDocument/2006/relationships/customXml" Target="../ink/ink253.xml"/><Relationship Id="rId269" Type="http://schemas.openxmlformats.org/officeDocument/2006/relationships/image" Target="../media/image277.png"/><Relationship Id="rId33" Type="http://schemas.openxmlformats.org/officeDocument/2006/relationships/customXml" Target="../ink/ink156.xml"/><Relationship Id="rId129" Type="http://schemas.openxmlformats.org/officeDocument/2006/relationships/customXml" Target="../ink/ink204.xml"/><Relationship Id="rId280" Type="http://schemas.openxmlformats.org/officeDocument/2006/relationships/customXml" Target="../ink/ink280.xml"/><Relationship Id="rId336" Type="http://schemas.openxmlformats.org/officeDocument/2006/relationships/customXml" Target="../ink/ink308.xml"/><Relationship Id="rId75" Type="http://schemas.openxmlformats.org/officeDocument/2006/relationships/customXml" Target="../ink/ink177.xml"/><Relationship Id="rId140" Type="http://schemas.openxmlformats.org/officeDocument/2006/relationships/image" Target="../media/image213.png"/><Relationship Id="rId182" Type="http://schemas.openxmlformats.org/officeDocument/2006/relationships/image" Target="../media/image234.png"/><Relationship Id="rId6" Type="http://schemas.openxmlformats.org/officeDocument/2006/relationships/image" Target="../media/image146.png"/><Relationship Id="rId238" Type="http://schemas.openxmlformats.org/officeDocument/2006/relationships/customXml" Target="../ink/ink259.xml"/><Relationship Id="rId291" Type="http://schemas.openxmlformats.org/officeDocument/2006/relationships/image" Target="../media/image288.png"/><Relationship Id="rId305" Type="http://schemas.openxmlformats.org/officeDocument/2006/relationships/image" Target="../media/image295.png"/><Relationship Id="rId44" Type="http://schemas.openxmlformats.org/officeDocument/2006/relationships/image" Target="../media/image165.png"/><Relationship Id="rId86" Type="http://schemas.openxmlformats.org/officeDocument/2006/relationships/image" Target="../media/image186.png"/><Relationship Id="rId151" Type="http://schemas.openxmlformats.org/officeDocument/2006/relationships/customXml" Target="../ink/ink215.xml"/><Relationship Id="rId193" Type="http://schemas.openxmlformats.org/officeDocument/2006/relationships/customXml" Target="../ink/ink236.xml"/><Relationship Id="rId207" Type="http://schemas.openxmlformats.org/officeDocument/2006/relationships/customXml" Target="../ink/ink243.xml"/><Relationship Id="rId249" Type="http://schemas.openxmlformats.org/officeDocument/2006/relationships/image" Target="../media/image267.png"/><Relationship Id="rId13" Type="http://schemas.openxmlformats.org/officeDocument/2006/relationships/customXml" Target="../ink/ink146.xml"/><Relationship Id="rId109" Type="http://schemas.openxmlformats.org/officeDocument/2006/relationships/customXml" Target="../ink/ink194.xml"/><Relationship Id="rId260" Type="http://schemas.openxmlformats.org/officeDocument/2006/relationships/customXml" Target="../ink/ink270.xml"/><Relationship Id="rId316" Type="http://schemas.openxmlformats.org/officeDocument/2006/relationships/customXml" Target="../ink/ink298.xml"/><Relationship Id="rId55" Type="http://schemas.openxmlformats.org/officeDocument/2006/relationships/customXml" Target="../ink/ink167.xml"/><Relationship Id="rId97" Type="http://schemas.openxmlformats.org/officeDocument/2006/relationships/customXml" Target="../ink/ink188.xml"/><Relationship Id="rId120" Type="http://schemas.openxmlformats.org/officeDocument/2006/relationships/image" Target="../media/image203.png"/><Relationship Id="rId162" Type="http://schemas.openxmlformats.org/officeDocument/2006/relationships/image" Target="../media/image224.png"/><Relationship Id="rId218" Type="http://schemas.openxmlformats.org/officeDocument/2006/relationships/image" Target="../media/image252.png"/><Relationship Id="rId271" Type="http://schemas.openxmlformats.org/officeDocument/2006/relationships/image" Target="../media/image278.png"/><Relationship Id="rId24" Type="http://schemas.openxmlformats.org/officeDocument/2006/relationships/image" Target="../media/image155.png"/><Relationship Id="rId66" Type="http://schemas.openxmlformats.org/officeDocument/2006/relationships/image" Target="../media/image176.png"/><Relationship Id="rId131" Type="http://schemas.openxmlformats.org/officeDocument/2006/relationships/customXml" Target="../ink/ink205.xml"/><Relationship Id="rId327" Type="http://schemas.openxmlformats.org/officeDocument/2006/relationships/image" Target="../media/image306.png"/><Relationship Id="rId173" Type="http://schemas.openxmlformats.org/officeDocument/2006/relationships/customXml" Target="../ink/ink226.xml"/><Relationship Id="rId229" Type="http://schemas.openxmlformats.org/officeDocument/2006/relationships/customXml" Target="../ink/ink25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png"/><Relationship Id="rId13" Type="http://schemas.openxmlformats.org/officeDocument/2006/relationships/customXml" Target="../ink/ink317.xml"/><Relationship Id="rId18" Type="http://schemas.openxmlformats.org/officeDocument/2006/relationships/image" Target="../media/image322.png"/><Relationship Id="rId26" Type="http://schemas.openxmlformats.org/officeDocument/2006/relationships/image" Target="../media/image326.png"/><Relationship Id="rId3" Type="http://schemas.openxmlformats.org/officeDocument/2006/relationships/customXml" Target="../ink/ink312.xml"/><Relationship Id="rId21" Type="http://schemas.openxmlformats.org/officeDocument/2006/relationships/customXml" Target="../ink/ink321.xml"/><Relationship Id="rId7" Type="http://schemas.openxmlformats.org/officeDocument/2006/relationships/customXml" Target="../ink/ink314.xml"/><Relationship Id="rId12" Type="http://schemas.openxmlformats.org/officeDocument/2006/relationships/image" Target="../media/image319.png"/><Relationship Id="rId17" Type="http://schemas.openxmlformats.org/officeDocument/2006/relationships/customXml" Target="../ink/ink319.xml"/><Relationship Id="rId25" Type="http://schemas.openxmlformats.org/officeDocument/2006/relationships/customXml" Target="../ink/ink323.xml"/><Relationship Id="rId2" Type="http://schemas.openxmlformats.org/officeDocument/2006/relationships/image" Target="../media/image314.png"/><Relationship Id="rId16" Type="http://schemas.openxmlformats.org/officeDocument/2006/relationships/image" Target="../media/image321.png"/><Relationship Id="rId20" Type="http://schemas.openxmlformats.org/officeDocument/2006/relationships/image" Target="../media/image323.png"/><Relationship Id="rId29" Type="http://schemas.openxmlformats.org/officeDocument/2006/relationships/customXml" Target="../ink/ink3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6.png"/><Relationship Id="rId11" Type="http://schemas.openxmlformats.org/officeDocument/2006/relationships/customXml" Target="../ink/ink316.xml"/><Relationship Id="rId24" Type="http://schemas.openxmlformats.org/officeDocument/2006/relationships/image" Target="../media/image325.png"/><Relationship Id="rId32" Type="http://schemas.openxmlformats.org/officeDocument/2006/relationships/image" Target="../media/image329.png"/><Relationship Id="rId5" Type="http://schemas.openxmlformats.org/officeDocument/2006/relationships/customXml" Target="../ink/ink313.xml"/><Relationship Id="rId15" Type="http://schemas.openxmlformats.org/officeDocument/2006/relationships/customXml" Target="../ink/ink318.xml"/><Relationship Id="rId23" Type="http://schemas.openxmlformats.org/officeDocument/2006/relationships/customXml" Target="../ink/ink322.xml"/><Relationship Id="rId28" Type="http://schemas.openxmlformats.org/officeDocument/2006/relationships/image" Target="../media/image327.png"/><Relationship Id="rId10" Type="http://schemas.openxmlformats.org/officeDocument/2006/relationships/image" Target="../media/image318.png"/><Relationship Id="rId19" Type="http://schemas.openxmlformats.org/officeDocument/2006/relationships/customXml" Target="../ink/ink320.xml"/><Relationship Id="rId31" Type="http://schemas.openxmlformats.org/officeDocument/2006/relationships/customXml" Target="../ink/ink326.xml"/><Relationship Id="rId4" Type="http://schemas.openxmlformats.org/officeDocument/2006/relationships/image" Target="../media/image315.png"/><Relationship Id="rId9" Type="http://schemas.openxmlformats.org/officeDocument/2006/relationships/customXml" Target="../ink/ink315.xml"/><Relationship Id="rId14" Type="http://schemas.openxmlformats.org/officeDocument/2006/relationships/image" Target="../media/image320.png"/><Relationship Id="rId22" Type="http://schemas.openxmlformats.org/officeDocument/2006/relationships/image" Target="../media/image324.png"/><Relationship Id="rId27" Type="http://schemas.openxmlformats.org/officeDocument/2006/relationships/customXml" Target="../ink/ink324.xml"/><Relationship Id="rId30" Type="http://schemas.openxmlformats.org/officeDocument/2006/relationships/image" Target="../media/image3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png"/><Relationship Id="rId13" Type="http://schemas.openxmlformats.org/officeDocument/2006/relationships/customXml" Target="../ink/ink332.xml"/><Relationship Id="rId18" Type="http://schemas.openxmlformats.org/officeDocument/2006/relationships/image" Target="../media/image338.png"/><Relationship Id="rId3" Type="http://schemas.openxmlformats.org/officeDocument/2006/relationships/customXml" Target="../ink/ink327.xml"/><Relationship Id="rId7" Type="http://schemas.openxmlformats.org/officeDocument/2006/relationships/customXml" Target="../ink/ink329.xml"/><Relationship Id="rId12" Type="http://schemas.openxmlformats.org/officeDocument/2006/relationships/image" Target="../media/image335.png"/><Relationship Id="rId17" Type="http://schemas.openxmlformats.org/officeDocument/2006/relationships/customXml" Target="../ink/ink334.xml"/><Relationship Id="rId2" Type="http://schemas.openxmlformats.org/officeDocument/2006/relationships/image" Target="../media/image330.png"/><Relationship Id="rId16" Type="http://schemas.openxmlformats.org/officeDocument/2006/relationships/image" Target="../media/image3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2.png"/><Relationship Id="rId11" Type="http://schemas.openxmlformats.org/officeDocument/2006/relationships/customXml" Target="../ink/ink331.xml"/><Relationship Id="rId5" Type="http://schemas.openxmlformats.org/officeDocument/2006/relationships/customXml" Target="../ink/ink328.xml"/><Relationship Id="rId15" Type="http://schemas.openxmlformats.org/officeDocument/2006/relationships/customXml" Target="../ink/ink333.xml"/><Relationship Id="rId10" Type="http://schemas.openxmlformats.org/officeDocument/2006/relationships/image" Target="../media/image334.png"/><Relationship Id="rId4" Type="http://schemas.openxmlformats.org/officeDocument/2006/relationships/image" Target="../media/image331.png"/><Relationship Id="rId9" Type="http://schemas.openxmlformats.org/officeDocument/2006/relationships/customXml" Target="../ink/ink330.xml"/><Relationship Id="rId14" Type="http://schemas.openxmlformats.org/officeDocument/2006/relationships/image" Target="../media/image3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5.xml"/><Relationship Id="rId2" Type="http://schemas.openxmlformats.org/officeDocument/2006/relationships/image" Target="../media/image3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1.png"/><Relationship Id="rId5" Type="http://schemas.openxmlformats.org/officeDocument/2006/relationships/customXml" Target="../ink/ink336.xml"/><Relationship Id="rId4" Type="http://schemas.openxmlformats.org/officeDocument/2006/relationships/image" Target="../media/image34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42.xml"/><Relationship Id="rId18" Type="http://schemas.openxmlformats.org/officeDocument/2006/relationships/image" Target="../media/image350.png"/><Relationship Id="rId26" Type="http://schemas.openxmlformats.org/officeDocument/2006/relationships/image" Target="../media/image354.png"/><Relationship Id="rId39" Type="http://schemas.openxmlformats.org/officeDocument/2006/relationships/customXml" Target="../ink/ink355.xml"/><Relationship Id="rId21" Type="http://schemas.openxmlformats.org/officeDocument/2006/relationships/customXml" Target="../ink/ink346.xml"/><Relationship Id="rId34" Type="http://schemas.openxmlformats.org/officeDocument/2006/relationships/image" Target="../media/image358.png"/><Relationship Id="rId42" Type="http://schemas.openxmlformats.org/officeDocument/2006/relationships/image" Target="../media/image362.png"/><Relationship Id="rId47" Type="http://schemas.openxmlformats.org/officeDocument/2006/relationships/customXml" Target="../ink/ink359.xml"/><Relationship Id="rId50" Type="http://schemas.openxmlformats.org/officeDocument/2006/relationships/image" Target="../media/image366.png"/><Relationship Id="rId7" Type="http://schemas.openxmlformats.org/officeDocument/2006/relationships/customXml" Target="../ink/ink339.xml"/><Relationship Id="rId2" Type="http://schemas.openxmlformats.org/officeDocument/2006/relationships/image" Target="../media/image342.png"/><Relationship Id="rId16" Type="http://schemas.openxmlformats.org/officeDocument/2006/relationships/image" Target="../media/image349.png"/><Relationship Id="rId29" Type="http://schemas.openxmlformats.org/officeDocument/2006/relationships/customXml" Target="../ink/ink350.xml"/><Relationship Id="rId11" Type="http://schemas.openxmlformats.org/officeDocument/2006/relationships/customXml" Target="../ink/ink341.xml"/><Relationship Id="rId24" Type="http://schemas.openxmlformats.org/officeDocument/2006/relationships/image" Target="../media/image353.png"/><Relationship Id="rId32" Type="http://schemas.openxmlformats.org/officeDocument/2006/relationships/image" Target="../media/image357.png"/><Relationship Id="rId37" Type="http://schemas.openxmlformats.org/officeDocument/2006/relationships/customXml" Target="../ink/ink354.xml"/><Relationship Id="rId40" Type="http://schemas.openxmlformats.org/officeDocument/2006/relationships/image" Target="../media/image361.png"/><Relationship Id="rId45" Type="http://schemas.openxmlformats.org/officeDocument/2006/relationships/customXml" Target="../ink/ink358.xml"/><Relationship Id="rId53" Type="http://schemas.openxmlformats.org/officeDocument/2006/relationships/customXml" Target="../ink/ink362.xml"/><Relationship Id="rId5" Type="http://schemas.openxmlformats.org/officeDocument/2006/relationships/customXml" Target="../ink/ink338.xml"/><Relationship Id="rId10" Type="http://schemas.openxmlformats.org/officeDocument/2006/relationships/image" Target="../media/image346.png"/><Relationship Id="rId19" Type="http://schemas.openxmlformats.org/officeDocument/2006/relationships/customXml" Target="../ink/ink345.xml"/><Relationship Id="rId31" Type="http://schemas.openxmlformats.org/officeDocument/2006/relationships/customXml" Target="../ink/ink351.xml"/><Relationship Id="rId44" Type="http://schemas.openxmlformats.org/officeDocument/2006/relationships/image" Target="../media/image363.png"/><Relationship Id="rId52" Type="http://schemas.openxmlformats.org/officeDocument/2006/relationships/image" Target="../media/image367.png"/><Relationship Id="rId4" Type="http://schemas.openxmlformats.org/officeDocument/2006/relationships/image" Target="../media/image343.png"/><Relationship Id="rId9" Type="http://schemas.openxmlformats.org/officeDocument/2006/relationships/customXml" Target="../ink/ink340.xml"/><Relationship Id="rId14" Type="http://schemas.openxmlformats.org/officeDocument/2006/relationships/image" Target="../media/image348.png"/><Relationship Id="rId22" Type="http://schemas.openxmlformats.org/officeDocument/2006/relationships/image" Target="../media/image352.png"/><Relationship Id="rId27" Type="http://schemas.openxmlformats.org/officeDocument/2006/relationships/customXml" Target="../ink/ink349.xml"/><Relationship Id="rId30" Type="http://schemas.openxmlformats.org/officeDocument/2006/relationships/image" Target="../media/image356.png"/><Relationship Id="rId35" Type="http://schemas.openxmlformats.org/officeDocument/2006/relationships/customXml" Target="../ink/ink353.xml"/><Relationship Id="rId43" Type="http://schemas.openxmlformats.org/officeDocument/2006/relationships/customXml" Target="../ink/ink357.xml"/><Relationship Id="rId48" Type="http://schemas.openxmlformats.org/officeDocument/2006/relationships/image" Target="../media/image365.png"/><Relationship Id="rId8" Type="http://schemas.openxmlformats.org/officeDocument/2006/relationships/image" Target="../media/image345.png"/><Relationship Id="rId51" Type="http://schemas.openxmlformats.org/officeDocument/2006/relationships/customXml" Target="../ink/ink361.xml"/><Relationship Id="rId3" Type="http://schemas.openxmlformats.org/officeDocument/2006/relationships/customXml" Target="../ink/ink337.xml"/><Relationship Id="rId12" Type="http://schemas.openxmlformats.org/officeDocument/2006/relationships/image" Target="../media/image347.png"/><Relationship Id="rId17" Type="http://schemas.openxmlformats.org/officeDocument/2006/relationships/customXml" Target="../ink/ink344.xml"/><Relationship Id="rId25" Type="http://schemas.openxmlformats.org/officeDocument/2006/relationships/customXml" Target="../ink/ink348.xml"/><Relationship Id="rId33" Type="http://schemas.openxmlformats.org/officeDocument/2006/relationships/customXml" Target="../ink/ink352.xml"/><Relationship Id="rId38" Type="http://schemas.openxmlformats.org/officeDocument/2006/relationships/image" Target="../media/image360.png"/><Relationship Id="rId46" Type="http://schemas.openxmlformats.org/officeDocument/2006/relationships/image" Target="../media/image364.png"/><Relationship Id="rId20" Type="http://schemas.openxmlformats.org/officeDocument/2006/relationships/image" Target="../media/image351.png"/><Relationship Id="rId41" Type="http://schemas.openxmlformats.org/officeDocument/2006/relationships/customXml" Target="../ink/ink356.xml"/><Relationship Id="rId54" Type="http://schemas.openxmlformats.org/officeDocument/2006/relationships/image" Target="../media/image3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4.png"/><Relationship Id="rId15" Type="http://schemas.openxmlformats.org/officeDocument/2006/relationships/customXml" Target="../ink/ink343.xml"/><Relationship Id="rId23" Type="http://schemas.openxmlformats.org/officeDocument/2006/relationships/customXml" Target="../ink/ink347.xml"/><Relationship Id="rId28" Type="http://schemas.openxmlformats.org/officeDocument/2006/relationships/image" Target="../media/image355.png"/><Relationship Id="rId36" Type="http://schemas.openxmlformats.org/officeDocument/2006/relationships/image" Target="../media/image359.png"/><Relationship Id="rId49" Type="http://schemas.openxmlformats.org/officeDocument/2006/relationships/customXml" Target="../ink/ink36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2.png"/><Relationship Id="rId13" Type="http://schemas.openxmlformats.org/officeDocument/2006/relationships/customXml" Target="../ink/ink368.xml"/><Relationship Id="rId3" Type="http://schemas.openxmlformats.org/officeDocument/2006/relationships/customXml" Target="../ink/ink363.xml"/><Relationship Id="rId7" Type="http://schemas.openxmlformats.org/officeDocument/2006/relationships/customXml" Target="../ink/ink365.xml"/><Relationship Id="rId12" Type="http://schemas.openxmlformats.org/officeDocument/2006/relationships/image" Target="../media/image374.png"/><Relationship Id="rId2" Type="http://schemas.openxmlformats.org/officeDocument/2006/relationships/image" Target="../media/image369.png"/><Relationship Id="rId16" Type="http://schemas.openxmlformats.org/officeDocument/2006/relationships/image" Target="../media/image3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1.png"/><Relationship Id="rId11" Type="http://schemas.openxmlformats.org/officeDocument/2006/relationships/customXml" Target="../ink/ink367.xml"/><Relationship Id="rId5" Type="http://schemas.openxmlformats.org/officeDocument/2006/relationships/customXml" Target="../ink/ink364.xml"/><Relationship Id="rId15" Type="http://schemas.openxmlformats.org/officeDocument/2006/relationships/customXml" Target="../ink/ink369.xml"/><Relationship Id="rId10" Type="http://schemas.openxmlformats.org/officeDocument/2006/relationships/image" Target="../media/image373.png"/><Relationship Id="rId4" Type="http://schemas.openxmlformats.org/officeDocument/2006/relationships/image" Target="../media/image370.png"/><Relationship Id="rId9" Type="http://schemas.openxmlformats.org/officeDocument/2006/relationships/customXml" Target="../ink/ink366.xml"/><Relationship Id="rId14" Type="http://schemas.openxmlformats.org/officeDocument/2006/relationships/image" Target="../media/image3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22D366-2C7D-6FF4-2933-868CFCF2E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50747"/>
            <a:ext cx="7772400" cy="41565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CC4BE6A-C4F6-9AF3-3C64-7B705A7EB9FA}"/>
                  </a:ext>
                </a:extLst>
              </p14:cNvPr>
              <p14:cNvContentPartPr/>
              <p14:nvPr/>
            </p14:nvContentPartPr>
            <p14:xfrm>
              <a:off x="7904782" y="2176917"/>
              <a:ext cx="1851120" cy="640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CC4BE6A-C4F6-9AF3-3C64-7B705A7EB9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8662" y="2170797"/>
                <a:ext cx="186336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5977C9-CCF3-6118-3102-2F681B1272F0}"/>
                  </a:ext>
                </a:extLst>
              </p14:cNvPr>
              <p14:cNvContentPartPr/>
              <p14:nvPr/>
            </p14:nvContentPartPr>
            <p14:xfrm>
              <a:off x="7553782" y="2126157"/>
              <a:ext cx="2538720" cy="84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5977C9-CCF3-6118-3102-2F681B1272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47662" y="2120037"/>
                <a:ext cx="25509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F70573-F218-E98E-2293-A03FE864C9C3}"/>
                  </a:ext>
                </a:extLst>
              </p14:cNvPr>
              <p14:cNvContentPartPr/>
              <p14:nvPr/>
            </p14:nvContentPartPr>
            <p14:xfrm>
              <a:off x="2386702" y="2361957"/>
              <a:ext cx="808920" cy="14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F70573-F218-E98E-2293-A03FE864C9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0582" y="2355837"/>
                <a:ext cx="8211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7354F5-4D8A-E1C4-C17F-C4C6D7D1147F}"/>
                  </a:ext>
                </a:extLst>
              </p14:cNvPr>
              <p14:cNvContentPartPr/>
              <p14:nvPr/>
            </p14:nvContentPartPr>
            <p14:xfrm>
              <a:off x="2640142" y="4350237"/>
              <a:ext cx="184680" cy="115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7354F5-4D8A-E1C4-C17F-C4C6D7D114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34022" y="4344117"/>
                <a:ext cx="1969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1F799A-4BDF-A0D4-AD16-8FC4406F18CC}"/>
                  </a:ext>
                </a:extLst>
              </p14:cNvPr>
              <p14:cNvContentPartPr/>
              <p14:nvPr/>
            </p14:nvContentPartPr>
            <p14:xfrm>
              <a:off x="2871622" y="5109837"/>
              <a:ext cx="3473280" cy="292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1F799A-4BDF-A0D4-AD16-8FC4406F18C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65502" y="5103717"/>
                <a:ext cx="3485520" cy="30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E70264F-E0D9-FAC2-2583-E6DA638DE43B}"/>
              </a:ext>
            </a:extLst>
          </p:cNvPr>
          <p:cNvGrpSpPr/>
          <p:nvPr/>
        </p:nvGrpSpPr>
        <p:grpSpPr>
          <a:xfrm>
            <a:off x="2653822" y="4374717"/>
            <a:ext cx="128520" cy="108360"/>
            <a:chOff x="2653822" y="4374717"/>
            <a:chExt cx="128520" cy="10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B3AED4A-FD0A-0218-42BB-63D2EF590D35}"/>
                    </a:ext>
                  </a:extLst>
                </p14:cNvPr>
                <p14:cNvContentPartPr/>
                <p14:nvPr/>
              </p14:nvContentPartPr>
              <p14:xfrm>
                <a:off x="2653822" y="4374717"/>
                <a:ext cx="128520" cy="94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B3AED4A-FD0A-0218-42BB-63D2EF590D3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47702" y="4368597"/>
                  <a:ext cx="1407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94BE08C-43CC-15ED-FE18-649D1B1E867E}"/>
                    </a:ext>
                  </a:extLst>
                </p14:cNvPr>
                <p14:cNvContentPartPr/>
                <p14:nvPr/>
              </p14:nvContentPartPr>
              <p14:xfrm>
                <a:off x="2654542" y="4381197"/>
                <a:ext cx="112320" cy="101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94BE08C-43CC-15ED-FE18-649D1B1E867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48422" y="4375077"/>
                  <a:ext cx="124560" cy="11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77942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0978FA-C9B0-8969-57DE-693ACE1AC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50416"/>
            <a:ext cx="7772400" cy="47571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E72346-0D43-690D-6058-86CEFCEEF520}"/>
                  </a:ext>
                </a:extLst>
              </p14:cNvPr>
              <p14:cNvContentPartPr/>
              <p14:nvPr/>
            </p14:nvContentPartPr>
            <p14:xfrm>
              <a:off x="4958902" y="1874877"/>
              <a:ext cx="837000" cy="25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E72346-0D43-690D-6058-86CEFCEEF5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2782" y="1868757"/>
                <a:ext cx="8492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CE28EE-5523-E931-074F-27E440037C3A}"/>
                  </a:ext>
                </a:extLst>
              </p14:cNvPr>
              <p14:cNvContentPartPr/>
              <p14:nvPr/>
            </p14:nvContentPartPr>
            <p14:xfrm>
              <a:off x="4810222" y="1869477"/>
              <a:ext cx="1094040" cy="53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CE28EE-5523-E931-074F-27E440037C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04102" y="1863357"/>
                <a:ext cx="1106280" cy="6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C58A9A2-9C99-A27A-9FAC-ECBA67946239}"/>
              </a:ext>
            </a:extLst>
          </p:cNvPr>
          <p:cNvGrpSpPr/>
          <p:nvPr/>
        </p:nvGrpSpPr>
        <p:grpSpPr>
          <a:xfrm>
            <a:off x="2610622" y="2213277"/>
            <a:ext cx="631800" cy="503640"/>
            <a:chOff x="2610622" y="2213277"/>
            <a:chExt cx="631800" cy="50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E26C506-9A76-3998-30BE-44C202272D0B}"/>
                    </a:ext>
                  </a:extLst>
                </p14:cNvPr>
                <p14:cNvContentPartPr/>
                <p14:nvPr/>
              </p14:nvContentPartPr>
              <p14:xfrm>
                <a:off x="2658862" y="2217957"/>
                <a:ext cx="583560" cy="237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E26C506-9A76-3998-30BE-44C202272D0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52742" y="2211837"/>
                  <a:ext cx="595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AC8AD66-D2F2-F120-5A53-1DC0B1ADDAC9}"/>
                    </a:ext>
                  </a:extLst>
                </p14:cNvPr>
                <p14:cNvContentPartPr/>
                <p14:nvPr/>
              </p14:nvContentPartPr>
              <p14:xfrm>
                <a:off x="2610622" y="2213277"/>
                <a:ext cx="551880" cy="503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AC8AD66-D2F2-F120-5A53-1DC0B1ADDAC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04502" y="2207157"/>
                  <a:ext cx="564120" cy="51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7BEFF3-BADD-EB42-D7B6-02840A9B49AF}"/>
              </a:ext>
            </a:extLst>
          </p:cNvPr>
          <p:cNvGrpSpPr/>
          <p:nvPr/>
        </p:nvGrpSpPr>
        <p:grpSpPr>
          <a:xfrm>
            <a:off x="2361502" y="2920317"/>
            <a:ext cx="864360" cy="448560"/>
            <a:chOff x="2361502" y="2920317"/>
            <a:chExt cx="864360" cy="44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BBA2B3E-ED9D-8642-A32F-AF9F780C079C}"/>
                    </a:ext>
                  </a:extLst>
                </p14:cNvPr>
                <p14:cNvContentPartPr/>
                <p14:nvPr/>
              </p14:nvContentPartPr>
              <p14:xfrm>
                <a:off x="2361502" y="2920317"/>
                <a:ext cx="864360" cy="448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BBA2B3E-ED9D-8642-A32F-AF9F780C079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5382" y="2914197"/>
                  <a:ext cx="8766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E55C0F-F437-8190-3A4D-4C850E81D39A}"/>
                    </a:ext>
                  </a:extLst>
                </p14:cNvPr>
                <p14:cNvContentPartPr/>
                <p14:nvPr/>
              </p14:nvContentPartPr>
              <p14:xfrm>
                <a:off x="2539702" y="3023637"/>
                <a:ext cx="522720" cy="273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55C0F-F437-8190-3A4D-4C850E81D39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33582" y="3017517"/>
                  <a:ext cx="53496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98F088-EC82-ECE6-C35E-4EE753AA5963}"/>
              </a:ext>
            </a:extLst>
          </p:cNvPr>
          <p:cNvGrpSpPr/>
          <p:nvPr/>
        </p:nvGrpSpPr>
        <p:grpSpPr>
          <a:xfrm>
            <a:off x="2266822" y="3650037"/>
            <a:ext cx="644760" cy="324360"/>
            <a:chOff x="2266822" y="3650037"/>
            <a:chExt cx="64476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9994FFB-C434-6816-CBE2-B65ED6225B6F}"/>
                    </a:ext>
                  </a:extLst>
                </p14:cNvPr>
                <p14:cNvContentPartPr/>
                <p14:nvPr/>
              </p14:nvContentPartPr>
              <p14:xfrm>
                <a:off x="2266822" y="3650037"/>
                <a:ext cx="636840" cy="277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9994FFB-C434-6816-CBE2-B65ED6225B6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60702" y="3643917"/>
                  <a:ext cx="6490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9F521B8-45A8-8DA6-51CA-7CA376987602}"/>
                    </a:ext>
                  </a:extLst>
                </p14:cNvPr>
                <p14:cNvContentPartPr/>
                <p14:nvPr/>
              </p14:nvContentPartPr>
              <p14:xfrm>
                <a:off x="2276902" y="3737517"/>
                <a:ext cx="634680" cy="236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9F521B8-45A8-8DA6-51CA-7CA37698760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70782" y="3731397"/>
                  <a:ext cx="646920" cy="24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E5D656C-75CA-9980-DD58-99D7934C52E2}"/>
                  </a:ext>
                </a:extLst>
              </p14:cNvPr>
              <p14:cNvContentPartPr/>
              <p14:nvPr/>
            </p14:nvContentPartPr>
            <p14:xfrm>
              <a:off x="2666782" y="4463997"/>
              <a:ext cx="225360" cy="184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E5D656C-75CA-9980-DD58-99D7934C52E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60662" y="4457877"/>
                <a:ext cx="2376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A270C7E-33FC-B6B5-F123-76D7AE5F7BC8}"/>
                  </a:ext>
                </a:extLst>
              </p14:cNvPr>
              <p14:cNvContentPartPr/>
              <p14:nvPr/>
            </p14:nvContentPartPr>
            <p14:xfrm>
              <a:off x="2670022" y="5134317"/>
              <a:ext cx="116640" cy="190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A270C7E-33FC-B6B5-F123-76D7AE5F7BC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663902" y="5128197"/>
                <a:ext cx="128880" cy="20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A9627B6B-F8C5-6091-C709-2818159EF50C}"/>
              </a:ext>
            </a:extLst>
          </p:cNvPr>
          <p:cNvGrpSpPr/>
          <p:nvPr/>
        </p:nvGrpSpPr>
        <p:grpSpPr>
          <a:xfrm>
            <a:off x="6712822" y="4734357"/>
            <a:ext cx="2259000" cy="35640"/>
            <a:chOff x="6712822" y="4734357"/>
            <a:chExt cx="2259000" cy="3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577DC8A-5F55-6540-657E-2DD675758B63}"/>
                    </a:ext>
                  </a:extLst>
                </p14:cNvPr>
                <p14:cNvContentPartPr/>
                <p14:nvPr/>
              </p14:nvContentPartPr>
              <p14:xfrm>
                <a:off x="7124662" y="4734357"/>
                <a:ext cx="1847160" cy="35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577DC8A-5F55-6540-657E-2DD675758B6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18542" y="4728237"/>
                  <a:ext cx="1859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C1F556D-90D7-5875-6F4B-6C1C1D2F70A8}"/>
                    </a:ext>
                  </a:extLst>
                </p14:cNvPr>
                <p14:cNvContentPartPr/>
                <p14:nvPr/>
              </p14:nvContentPartPr>
              <p14:xfrm>
                <a:off x="6712822" y="4738317"/>
                <a:ext cx="478080" cy="11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C1F556D-90D7-5875-6F4B-6C1C1D2F70A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06702" y="4732197"/>
                  <a:ext cx="490320" cy="2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24846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DCD8D7-E14C-C6E9-FD18-018505983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53203"/>
            <a:ext cx="7772400" cy="37515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0896B8-9C99-A2D9-C514-BFDC35DCA2F3}"/>
                  </a:ext>
                </a:extLst>
              </p14:cNvPr>
              <p14:cNvContentPartPr/>
              <p14:nvPr/>
            </p14:nvContentPartPr>
            <p14:xfrm>
              <a:off x="4187062" y="2030757"/>
              <a:ext cx="1168200" cy="19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0896B8-9C99-A2D9-C514-BFDC35DCA2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80942" y="2024637"/>
                <a:ext cx="11804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C9EF00-8B30-00B1-3CBB-0BBF908C8E58}"/>
                  </a:ext>
                </a:extLst>
              </p14:cNvPr>
              <p14:cNvContentPartPr/>
              <p14:nvPr/>
            </p14:nvContentPartPr>
            <p14:xfrm>
              <a:off x="6697342" y="2087997"/>
              <a:ext cx="311400" cy="2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C9EF00-8B30-00B1-3CBB-0BBF908C8E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1222" y="2081877"/>
                <a:ext cx="3236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7A3EF27-390E-93A5-5FD7-0EAB1569ACF8}"/>
                  </a:ext>
                </a:extLst>
              </p14:cNvPr>
              <p14:cNvContentPartPr/>
              <p14:nvPr/>
            </p14:nvContentPartPr>
            <p14:xfrm>
              <a:off x="9247582" y="2111037"/>
              <a:ext cx="290880" cy="21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7A3EF27-390E-93A5-5FD7-0EAB1569AC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41462" y="2104917"/>
                <a:ext cx="30312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DB2A9779-D7BC-CE1F-8052-01E2FDA0EE77}"/>
              </a:ext>
            </a:extLst>
          </p:cNvPr>
          <p:cNvGrpSpPr/>
          <p:nvPr/>
        </p:nvGrpSpPr>
        <p:grpSpPr>
          <a:xfrm>
            <a:off x="2440342" y="2279877"/>
            <a:ext cx="4257360" cy="87120"/>
            <a:chOff x="2440342" y="2279877"/>
            <a:chExt cx="4257360" cy="8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F9196D-8011-1E6E-6091-104FDC517D47}"/>
                    </a:ext>
                  </a:extLst>
                </p14:cNvPr>
                <p14:cNvContentPartPr/>
                <p14:nvPr/>
              </p14:nvContentPartPr>
              <p14:xfrm>
                <a:off x="3256462" y="2279877"/>
                <a:ext cx="3441240" cy="87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F9196D-8011-1E6E-6091-104FDC517D4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50342" y="2273757"/>
                  <a:ext cx="34534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12E7ADD-A2F6-C430-06C7-18EFEE9A6299}"/>
                    </a:ext>
                  </a:extLst>
                </p14:cNvPr>
                <p14:cNvContentPartPr/>
                <p14:nvPr/>
              </p14:nvContentPartPr>
              <p14:xfrm>
                <a:off x="2440342" y="2292837"/>
                <a:ext cx="881640" cy="59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12E7ADD-A2F6-C430-06C7-18EFEE9A629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34222" y="2286717"/>
                  <a:ext cx="893880" cy="7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667AB23-5FC6-8B58-672E-817EA5F3C8C5}"/>
                  </a:ext>
                </a:extLst>
              </p14:cNvPr>
              <p14:cNvContentPartPr/>
              <p14:nvPr/>
            </p14:nvContentPartPr>
            <p14:xfrm>
              <a:off x="1415782" y="2703237"/>
              <a:ext cx="8467920" cy="514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667AB23-5FC6-8B58-672E-817EA5F3C8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09662" y="2697117"/>
                <a:ext cx="848016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69EF9E2-32D3-B87F-D1EC-F3C9BED9A1EC}"/>
                  </a:ext>
                </a:extLst>
              </p14:cNvPr>
              <p14:cNvContentPartPr/>
              <p14:nvPr/>
            </p14:nvContentPartPr>
            <p14:xfrm>
              <a:off x="2691982" y="3681717"/>
              <a:ext cx="2163960" cy="46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69EF9E2-32D3-B87F-D1EC-F3C9BED9A1E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85862" y="3675597"/>
                <a:ext cx="2176200" cy="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780F713-E978-7B84-90D4-F599E1B36C93}"/>
              </a:ext>
            </a:extLst>
          </p:cNvPr>
          <p:cNvGrpSpPr/>
          <p:nvPr/>
        </p:nvGrpSpPr>
        <p:grpSpPr>
          <a:xfrm>
            <a:off x="5874382" y="18357"/>
            <a:ext cx="2589480" cy="1449720"/>
            <a:chOff x="5874382" y="18357"/>
            <a:chExt cx="2589480" cy="144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66D4F33-B47A-3A5F-F51E-749D1F18CB4B}"/>
                    </a:ext>
                  </a:extLst>
                </p14:cNvPr>
                <p14:cNvContentPartPr/>
                <p14:nvPr/>
              </p14:nvContentPartPr>
              <p14:xfrm>
                <a:off x="5874382" y="348117"/>
                <a:ext cx="175680" cy="384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66D4F33-B47A-3A5F-F51E-749D1F18CB4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868262" y="341997"/>
                  <a:ext cx="1879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132FC2-6B23-784F-108D-103522EDE9E6}"/>
                    </a:ext>
                  </a:extLst>
                </p14:cNvPr>
                <p14:cNvContentPartPr/>
                <p14:nvPr/>
              </p14:nvContentPartPr>
              <p14:xfrm>
                <a:off x="5892742" y="327237"/>
                <a:ext cx="509040" cy="228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132FC2-6B23-784F-108D-103522EDE9E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86622" y="321117"/>
                  <a:ext cx="5212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3A61E17-5C38-476E-225F-4077AE551E9A}"/>
                    </a:ext>
                  </a:extLst>
                </p14:cNvPr>
                <p14:cNvContentPartPr/>
                <p14:nvPr/>
              </p14:nvContentPartPr>
              <p14:xfrm>
                <a:off x="6645502" y="915477"/>
                <a:ext cx="110880" cy="329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3A61E17-5C38-476E-225F-4077AE551E9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39382" y="909357"/>
                  <a:ext cx="1231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11F3912-3735-A2E1-E387-9A2FC729489E}"/>
                    </a:ext>
                  </a:extLst>
                </p14:cNvPr>
                <p14:cNvContentPartPr/>
                <p14:nvPr/>
              </p14:nvContentPartPr>
              <p14:xfrm>
                <a:off x="6605182" y="824397"/>
                <a:ext cx="557280" cy="328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11F3912-3735-A2E1-E387-9A2FC729489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99062" y="818277"/>
                  <a:ext cx="5695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BD24DD6-906A-5C2D-5F22-17A384F3F969}"/>
                    </a:ext>
                  </a:extLst>
                </p14:cNvPr>
                <p14:cNvContentPartPr/>
                <p14:nvPr/>
              </p14:nvContentPartPr>
              <p14:xfrm>
                <a:off x="8027542" y="1123917"/>
                <a:ext cx="82800" cy="344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BD24DD6-906A-5C2D-5F22-17A384F3F96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21422" y="1117797"/>
                  <a:ext cx="950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6CB80CF-B7E6-8D1F-4716-CC20293A7866}"/>
                    </a:ext>
                  </a:extLst>
                </p14:cNvPr>
                <p14:cNvContentPartPr/>
                <p14:nvPr/>
              </p14:nvContentPartPr>
              <p14:xfrm>
                <a:off x="8104942" y="1096197"/>
                <a:ext cx="358920" cy="300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6CB80CF-B7E6-8D1F-4716-CC20293A786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98822" y="1090077"/>
                  <a:ext cx="3711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119AE16-A58F-61B7-273B-3087002F3BD1}"/>
                    </a:ext>
                  </a:extLst>
                </p14:cNvPr>
                <p14:cNvContentPartPr/>
                <p14:nvPr/>
              </p14:nvContentPartPr>
              <p14:xfrm>
                <a:off x="7474942" y="696237"/>
                <a:ext cx="17280" cy="222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119AE16-A58F-61B7-273B-3087002F3BD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468822" y="690117"/>
                  <a:ext cx="295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ADAEC72-996E-15FA-2B7A-8A355CE8CEC9}"/>
                    </a:ext>
                  </a:extLst>
                </p14:cNvPr>
                <p14:cNvContentPartPr/>
                <p14:nvPr/>
              </p14:nvContentPartPr>
              <p14:xfrm>
                <a:off x="7483582" y="710277"/>
                <a:ext cx="751680" cy="219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ADAEC72-996E-15FA-2B7A-8A355CE8CEC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477462" y="704157"/>
                  <a:ext cx="7639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5A5A72F-BFD5-1C5C-4EB0-5FD707FEA06C}"/>
                    </a:ext>
                  </a:extLst>
                </p14:cNvPr>
                <p14:cNvContentPartPr/>
                <p14:nvPr/>
              </p14:nvContentPartPr>
              <p14:xfrm>
                <a:off x="6811102" y="122397"/>
                <a:ext cx="29880" cy="176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5A5A72F-BFD5-1C5C-4EB0-5FD707FEA06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804982" y="116277"/>
                  <a:ext cx="42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88196D0-9CE0-4025-3E36-4AFCA5434341}"/>
                    </a:ext>
                  </a:extLst>
                </p14:cNvPr>
                <p14:cNvContentPartPr/>
                <p14:nvPr/>
              </p14:nvContentPartPr>
              <p14:xfrm>
                <a:off x="6806062" y="82797"/>
                <a:ext cx="421560" cy="56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88196D0-9CE0-4025-3E36-4AFCA543434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799942" y="76677"/>
                  <a:ext cx="4338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917862B-0E21-FBC3-7125-D5E73A9C34F6}"/>
                    </a:ext>
                  </a:extLst>
                </p14:cNvPr>
                <p14:cNvContentPartPr/>
                <p14:nvPr/>
              </p14:nvContentPartPr>
              <p14:xfrm>
                <a:off x="6631822" y="160197"/>
                <a:ext cx="596160" cy="321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917862B-0E21-FBC3-7125-D5E73A9C34F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625702" y="154077"/>
                  <a:ext cx="6084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1283BC3-2900-2B25-61B5-76C47D152F4E}"/>
                    </a:ext>
                  </a:extLst>
                </p14:cNvPr>
                <p14:cNvContentPartPr/>
                <p14:nvPr/>
              </p14:nvContentPartPr>
              <p14:xfrm>
                <a:off x="6707422" y="18357"/>
                <a:ext cx="66960" cy="400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1283BC3-2900-2B25-61B5-76C47D152F4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701302" y="12237"/>
                  <a:ext cx="7920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CAFBC08-71FE-5EE3-5002-B8B3C527A4F6}"/>
                    </a:ext>
                  </a:extLst>
                </p14:cNvPr>
                <p14:cNvContentPartPr/>
                <p14:nvPr/>
              </p14:nvContentPartPr>
              <p14:xfrm>
                <a:off x="6078502" y="545757"/>
                <a:ext cx="192960" cy="75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CAFBC08-71FE-5EE3-5002-B8B3C527A4F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072382" y="539637"/>
                  <a:ext cx="205200" cy="8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DC0318D-8D0D-266F-E523-4D202129C7F1}"/>
                  </a:ext>
                </a:extLst>
              </p14:cNvPr>
              <p14:cNvContentPartPr/>
              <p14:nvPr/>
            </p14:nvContentPartPr>
            <p14:xfrm>
              <a:off x="2196262" y="972357"/>
              <a:ext cx="249120" cy="17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DC0318D-8D0D-266F-E523-4D202129C7F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190142" y="966237"/>
                <a:ext cx="2613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43B8953-3347-8408-04D2-3C033551D99B}"/>
                  </a:ext>
                </a:extLst>
              </p14:cNvPr>
              <p14:cNvContentPartPr/>
              <p14:nvPr/>
            </p14:nvContentPartPr>
            <p14:xfrm>
              <a:off x="2650942" y="4196877"/>
              <a:ext cx="1748520" cy="716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43B8953-3347-8408-04D2-3C033551D99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644822" y="4190757"/>
                <a:ext cx="17607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3D5536A-90F7-E82B-F4FB-451856B32ED1}"/>
                  </a:ext>
                </a:extLst>
              </p14:cNvPr>
              <p14:cNvContentPartPr/>
              <p14:nvPr/>
            </p14:nvContentPartPr>
            <p14:xfrm>
              <a:off x="2608462" y="4735437"/>
              <a:ext cx="240480" cy="1677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3D5536A-90F7-E82B-F4FB-451856B32ED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602342" y="4729317"/>
                <a:ext cx="25272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6109027F-803E-0F62-F95A-C4EE68880046}"/>
              </a:ext>
            </a:extLst>
          </p:cNvPr>
          <p:cNvGrpSpPr/>
          <p:nvPr/>
        </p:nvGrpSpPr>
        <p:grpSpPr>
          <a:xfrm>
            <a:off x="611182" y="69477"/>
            <a:ext cx="3402360" cy="1738800"/>
            <a:chOff x="611182" y="69477"/>
            <a:chExt cx="3402360" cy="173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6A8E850-7E9C-C520-066F-567C4E69032A}"/>
                    </a:ext>
                  </a:extLst>
                </p14:cNvPr>
                <p14:cNvContentPartPr/>
                <p14:nvPr/>
              </p14:nvContentPartPr>
              <p14:xfrm>
                <a:off x="686062" y="358557"/>
                <a:ext cx="275760" cy="1086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6A8E850-7E9C-C520-066F-567C4E69032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9942" y="352437"/>
                  <a:ext cx="288000" cy="10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4C26F20-2975-8493-46C7-11C43171BC62}"/>
                    </a:ext>
                  </a:extLst>
                </p14:cNvPr>
                <p14:cNvContentPartPr/>
                <p14:nvPr/>
              </p14:nvContentPartPr>
              <p14:xfrm>
                <a:off x="611182" y="353157"/>
                <a:ext cx="3402360" cy="1455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4C26F20-2975-8493-46C7-11C43171BC6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5062" y="347037"/>
                  <a:ext cx="3414600" cy="14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D3A57DA-49AA-5812-8465-1B51F22495B4}"/>
                    </a:ext>
                  </a:extLst>
                </p14:cNvPr>
                <p14:cNvContentPartPr/>
                <p14:nvPr/>
              </p14:nvContentPartPr>
              <p14:xfrm>
                <a:off x="1419742" y="611277"/>
                <a:ext cx="19440" cy="400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D3A57DA-49AA-5812-8465-1B51F22495B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413622" y="605157"/>
                  <a:ext cx="3168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7F63C29-0139-B88E-9792-201C568562E8}"/>
                    </a:ext>
                  </a:extLst>
                </p14:cNvPr>
                <p14:cNvContentPartPr/>
                <p14:nvPr/>
              </p14:nvContentPartPr>
              <p14:xfrm>
                <a:off x="1494262" y="658797"/>
                <a:ext cx="407160" cy="366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7F63C29-0139-B88E-9792-201C568562E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488142" y="652677"/>
                  <a:ext cx="4194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EF6D371-AE8F-CD56-F088-5D170AA6E67A}"/>
                    </a:ext>
                  </a:extLst>
                </p14:cNvPr>
                <p14:cNvContentPartPr/>
                <p14:nvPr/>
              </p14:nvContentPartPr>
              <p14:xfrm>
                <a:off x="2132542" y="677517"/>
                <a:ext cx="86400" cy="258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EF6D371-AE8F-CD56-F088-5D170AA6E67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126422" y="671397"/>
                  <a:ext cx="986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381C0C6-ED9B-7063-DC2C-D3B3E56F6D96}"/>
                    </a:ext>
                  </a:extLst>
                </p14:cNvPr>
                <p14:cNvContentPartPr/>
                <p14:nvPr/>
              </p14:nvContentPartPr>
              <p14:xfrm>
                <a:off x="2213182" y="656997"/>
                <a:ext cx="533880" cy="343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381C0C6-ED9B-7063-DC2C-D3B3E56F6D9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207062" y="650877"/>
                  <a:ext cx="5461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8B92638-8046-2FD3-E6B1-DAF0EF5F8C91}"/>
                    </a:ext>
                  </a:extLst>
                </p14:cNvPr>
                <p14:cNvContentPartPr/>
                <p14:nvPr/>
              </p14:nvContentPartPr>
              <p14:xfrm>
                <a:off x="2302102" y="775437"/>
                <a:ext cx="100800" cy="67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8B92638-8046-2FD3-E6B1-DAF0EF5F8C9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295982" y="769317"/>
                  <a:ext cx="1130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F394F59-8CB7-3483-DB14-16E4D3ED5E70}"/>
                    </a:ext>
                  </a:extLst>
                </p14:cNvPr>
                <p14:cNvContentPartPr/>
                <p14:nvPr/>
              </p14:nvContentPartPr>
              <p14:xfrm>
                <a:off x="2447902" y="136077"/>
                <a:ext cx="542160" cy="610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F394F59-8CB7-3483-DB14-16E4D3ED5E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441782" y="129957"/>
                  <a:ext cx="55440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18491E7-41F3-FA69-5EB5-9996DF6CD44B}"/>
                    </a:ext>
                  </a:extLst>
                </p14:cNvPr>
                <p14:cNvContentPartPr/>
                <p14:nvPr/>
              </p14:nvContentPartPr>
              <p14:xfrm>
                <a:off x="2785942" y="119157"/>
                <a:ext cx="329400" cy="50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18491E7-41F3-FA69-5EB5-9996DF6CD44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779822" y="113037"/>
                  <a:ext cx="341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B2B44ED-93B9-624E-C563-0521C400E1EA}"/>
                    </a:ext>
                  </a:extLst>
                </p14:cNvPr>
                <p14:cNvContentPartPr/>
                <p14:nvPr/>
              </p14:nvContentPartPr>
              <p14:xfrm>
                <a:off x="3313342" y="87837"/>
                <a:ext cx="13680" cy="103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B2B44ED-93B9-624E-C563-0521C400E1E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307222" y="81717"/>
                  <a:ext cx="25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5836720-079D-D491-73A8-7080EF219DD0}"/>
                    </a:ext>
                  </a:extLst>
                </p14:cNvPr>
                <p14:cNvContentPartPr/>
                <p14:nvPr/>
              </p14:nvContentPartPr>
              <p14:xfrm>
                <a:off x="3221902" y="69477"/>
                <a:ext cx="414360" cy="169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5836720-079D-D491-73A8-7080EF219DD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15782" y="63357"/>
                  <a:ext cx="4266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0117C64-FF33-C104-987D-A2EF631789AF}"/>
                    </a:ext>
                  </a:extLst>
                </p14:cNvPr>
                <p14:cNvContentPartPr/>
                <p14:nvPr/>
              </p14:nvContentPartPr>
              <p14:xfrm>
                <a:off x="3295702" y="91437"/>
                <a:ext cx="12240" cy="136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0117C64-FF33-C104-987D-A2EF631789A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289582" y="85317"/>
                  <a:ext cx="244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019C38C-C356-1613-C56E-7CD290E35D54}"/>
                    </a:ext>
                  </a:extLst>
                </p14:cNvPr>
                <p14:cNvContentPartPr/>
                <p14:nvPr/>
              </p14:nvContentPartPr>
              <p14:xfrm>
                <a:off x="2146222" y="604797"/>
                <a:ext cx="1132560" cy="572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019C38C-C356-1613-C56E-7CD290E35D5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140102" y="598677"/>
                  <a:ext cx="114480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5250B20-5128-C02D-2932-1916E967488B}"/>
                    </a:ext>
                  </a:extLst>
                </p14:cNvPr>
                <p14:cNvContentPartPr/>
                <p14:nvPr/>
              </p14:nvContentPartPr>
              <p14:xfrm>
                <a:off x="1930582" y="512277"/>
                <a:ext cx="861120" cy="528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5250B20-5128-C02D-2932-1916E967488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924462" y="506157"/>
                  <a:ext cx="873360" cy="54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941E37D-DE45-4231-B86B-E428F3ADCAF9}"/>
                  </a:ext>
                </a:extLst>
              </p14:cNvPr>
              <p14:cNvContentPartPr/>
              <p14:nvPr/>
            </p14:nvContentPartPr>
            <p14:xfrm>
              <a:off x="2985742" y="4975557"/>
              <a:ext cx="2971080" cy="2016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941E37D-DE45-4231-B86B-E428F3ADCAF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979622" y="4969437"/>
                <a:ext cx="29833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37AA08E-85F6-CCCE-425E-C2943FC50977}"/>
                  </a:ext>
                </a:extLst>
              </p14:cNvPr>
              <p14:cNvContentPartPr/>
              <p14:nvPr/>
            </p14:nvContentPartPr>
            <p14:xfrm>
              <a:off x="6806782" y="2098437"/>
              <a:ext cx="142920" cy="22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37AA08E-85F6-CCCE-425E-C2943FC5097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800662" y="2092317"/>
                <a:ext cx="1551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4BC05F0-F146-B862-A69E-E2170007793D}"/>
                  </a:ext>
                </a:extLst>
              </p14:cNvPr>
              <p14:cNvContentPartPr/>
              <p14:nvPr/>
            </p14:nvContentPartPr>
            <p14:xfrm>
              <a:off x="9400222" y="2143797"/>
              <a:ext cx="13320" cy="18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4BC05F0-F146-B862-A69E-E2170007793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394102" y="2137677"/>
                <a:ext cx="2556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7D72A95-5E08-0A3B-8F31-FBB61F0DDB80}"/>
                  </a:ext>
                </a:extLst>
              </p14:cNvPr>
              <p14:cNvContentPartPr/>
              <p14:nvPr/>
            </p14:nvContentPartPr>
            <p14:xfrm>
              <a:off x="9295462" y="2290677"/>
              <a:ext cx="102960" cy="157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7D72A95-5E08-0A3B-8F31-FBB61F0DDB8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289342" y="2284557"/>
                <a:ext cx="11520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993FC73-9BCA-FA93-CE79-BA2951983A3E}"/>
                  </a:ext>
                </a:extLst>
              </p14:cNvPr>
              <p14:cNvContentPartPr/>
              <p14:nvPr/>
            </p14:nvContentPartPr>
            <p14:xfrm>
              <a:off x="9123382" y="2333877"/>
              <a:ext cx="299160" cy="336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993FC73-9BCA-FA93-CE79-BA2951983A3E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117262" y="2327757"/>
                <a:ext cx="31140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5370091-42C9-D56C-1FBB-E1869E6680B5}"/>
                  </a:ext>
                </a:extLst>
              </p14:cNvPr>
              <p14:cNvContentPartPr/>
              <p14:nvPr/>
            </p14:nvContentPartPr>
            <p14:xfrm>
              <a:off x="9277102" y="2302197"/>
              <a:ext cx="90360" cy="396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5370091-42C9-D56C-1FBB-E1869E6680B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270982" y="2296077"/>
                <a:ext cx="1026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6B00A6C-C1E1-967F-82B1-AF4DA5B31F28}"/>
                  </a:ext>
                </a:extLst>
              </p14:cNvPr>
              <p14:cNvContentPartPr/>
              <p14:nvPr/>
            </p14:nvContentPartPr>
            <p14:xfrm>
              <a:off x="9571582" y="2372037"/>
              <a:ext cx="193320" cy="687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6B00A6C-C1E1-967F-82B1-AF4DA5B31F2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565462" y="2365917"/>
                <a:ext cx="2055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51DF8DE-BE9B-8CA6-1541-47FDDBE2D52E}"/>
                  </a:ext>
                </a:extLst>
              </p14:cNvPr>
              <p14:cNvContentPartPr/>
              <p14:nvPr/>
            </p14:nvContentPartPr>
            <p14:xfrm>
              <a:off x="9755902" y="2267637"/>
              <a:ext cx="82800" cy="1450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51DF8DE-BE9B-8CA6-1541-47FDDBE2D52E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749782" y="2261517"/>
                <a:ext cx="950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506A75B-0996-9A9B-2F1B-F812A660CE46}"/>
                  </a:ext>
                </a:extLst>
              </p14:cNvPr>
              <p14:cNvContentPartPr/>
              <p14:nvPr/>
            </p14:nvContentPartPr>
            <p14:xfrm>
              <a:off x="9686782" y="2290317"/>
              <a:ext cx="135000" cy="1339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506A75B-0996-9A9B-2F1B-F812A660CE4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680662" y="2284197"/>
                <a:ext cx="1472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7D05DC4-CFB7-BE75-A3A1-C347E15A1287}"/>
                  </a:ext>
                </a:extLst>
              </p14:cNvPr>
              <p14:cNvContentPartPr/>
              <p14:nvPr/>
            </p14:nvContentPartPr>
            <p14:xfrm>
              <a:off x="10353142" y="3680277"/>
              <a:ext cx="567000" cy="1136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7D05DC4-CFB7-BE75-A3A1-C347E15A1287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347022" y="3674157"/>
                <a:ext cx="579240" cy="11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D472D6A-0E87-D2CF-E22A-B86BA19BF4E5}"/>
                  </a:ext>
                </a:extLst>
              </p14:cNvPr>
              <p14:cNvContentPartPr/>
              <p14:nvPr/>
            </p14:nvContentPartPr>
            <p14:xfrm>
              <a:off x="3045862" y="5001837"/>
              <a:ext cx="3085920" cy="3567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D472D6A-0E87-D2CF-E22A-B86BA19BF4E5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039742" y="4995717"/>
                <a:ext cx="309816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CDE3F90-2E0C-F1D4-F4DA-94EE0361793C}"/>
                  </a:ext>
                </a:extLst>
              </p14:cNvPr>
              <p14:cNvContentPartPr/>
              <p14:nvPr/>
            </p14:nvContentPartPr>
            <p14:xfrm>
              <a:off x="3914902" y="5077077"/>
              <a:ext cx="657000" cy="630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CDE3F90-2E0C-F1D4-F4DA-94EE0361793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908782" y="5070957"/>
                <a:ext cx="66924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E2739FE-3A82-F26F-DDD6-61B6E6EE504B}"/>
                  </a:ext>
                </a:extLst>
              </p14:cNvPr>
              <p14:cNvContentPartPr/>
              <p14:nvPr/>
            </p14:nvContentPartPr>
            <p14:xfrm>
              <a:off x="10078822" y="302037"/>
              <a:ext cx="78120" cy="315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E2739FE-3A82-F26F-DDD6-61B6E6EE504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072702" y="295917"/>
                <a:ext cx="903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3D21CA4-5805-880E-AAA9-8440D419370C}"/>
                  </a:ext>
                </a:extLst>
              </p14:cNvPr>
              <p14:cNvContentPartPr/>
              <p14:nvPr/>
            </p14:nvContentPartPr>
            <p14:xfrm>
              <a:off x="10265302" y="234357"/>
              <a:ext cx="295560" cy="3225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3D21CA4-5805-880E-AAA9-8440D419370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259182" y="228237"/>
                <a:ext cx="30780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0DE57DF-AD3B-A9C5-2B1A-9BF4C55BDEE5}"/>
                  </a:ext>
                </a:extLst>
              </p14:cNvPr>
              <p14:cNvContentPartPr/>
              <p14:nvPr/>
            </p14:nvContentPartPr>
            <p14:xfrm>
              <a:off x="9652582" y="622797"/>
              <a:ext cx="1240920" cy="91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0DE57DF-AD3B-A9C5-2B1A-9BF4C55BDEE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646462" y="616677"/>
                <a:ext cx="12531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D58BCC9-77D8-D12D-4FA5-46FEE4BE8E55}"/>
                  </a:ext>
                </a:extLst>
              </p14:cNvPr>
              <p14:cNvContentPartPr/>
              <p14:nvPr/>
            </p14:nvContentPartPr>
            <p14:xfrm>
              <a:off x="5233942" y="1150197"/>
              <a:ext cx="97560" cy="1785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D58BCC9-77D8-D12D-4FA5-46FEE4BE8E55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227822" y="1144077"/>
                <a:ext cx="1098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A7AEF2D-3C45-443A-BB87-47E64E8D411E}"/>
                  </a:ext>
                </a:extLst>
              </p14:cNvPr>
              <p14:cNvContentPartPr/>
              <p14:nvPr/>
            </p14:nvContentPartPr>
            <p14:xfrm>
              <a:off x="5300182" y="1096557"/>
              <a:ext cx="99000" cy="277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A7AEF2D-3C45-443A-BB87-47E64E8D411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294062" y="1090437"/>
                <a:ext cx="1112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EEC363-4E59-11D7-C178-6DD6614AE83A}"/>
                  </a:ext>
                </a:extLst>
              </p14:cNvPr>
              <p14:cNvContentPartPr/>
              <p14:nvPr/>
            </p14:nvContentPartPr>
            <p14:xfrm>
              <a:off x="4628782" y="1132917"/>
              <a:ext cx="78120" cy="1688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EEC363-4E59-11D7-C178-6DD6614AE83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622662" y="1126797"/>
                <a:ext cx="903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720731C-D013-5EBD-3E5E-C3B98828B7C1}"/>
                  </a:ext>
                </a:extLst>
              </p14:cNvPr>
              <p14:cNvContentPartPr/>
              <p14:nvPr/>
            </p14:nvContentPartPr>
            <p14:xfrm>
              <a:off x="4702942" y="905397"/>
              <a:ext cx="198720" cy="1918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720731C-D013-5EBD-3E5E-C3B98828B7C1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696822" y="899277"/>
                <a:ext cx="2109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B931D48-8520-D7DB-9805-61F836272764}"/>
                  </a:ext>
                </a:extLst>
              </p14:cNvPr>
              <p14:cNvContentPartPr/>
              <p14:nvPr/>
            </p14:nvContentPartPr>
            <p14:xfrm>
              <a:off x="4896982" y="822597"/>
              <a:ext cx="108000" cy="1191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B931D48-8520-D7DB-9805-61F83627276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890862" y="816477"/>
                <a:ext cx="1202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81DDB26-3092-2E51-EA41-11A7FCE29DDC}"/>
                  </a:ext>
                </a:extLst>
              </p14:cNvPr>
              <p14:cNvContentPartPr/>
              <p14:nvPr/>
            </p14:nvContentPartPr>
            <p14:xfrm>
              <a:off x="5046022" y="802797"/>
              <a:ext cx="54720" cy="842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81DDB26-3092-2E51-EA41-11A7FCE29DDC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039902" y="796677"/>
                <a:ext cx="669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17F5213-EA94-3052-35CF-A35B772EED29}"/>
                  </a:ext>
                </a:extLst>
              </p14:cNvPr>
              <p14:cNvContentPartPr/>
              <p14:nvPr/>
            </p14:nvContentPartPr>
            <p14:xfrm>
              <a:off x="5058622" y="762117"/>
              <a:ext cx="65160" cy="309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17F5213-EA94-3052-35CF-A35B772EED29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052502" y="755997"/>
                <a:ext cx="774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DC74D5D-B8B8-CF55-CC23-28EF62E67AF7}"/>
                  </a:ext>
                </a:extLst>
              </p14:cNvPr>
              <p14:cNvContentPartPr/>
              <p14:nvPr/>
            </p14:nvContentPartPr>
            <p14:xfrm>
              <a:off x="5051062" y="952557"/>
              <a:ext cx="86040" cy="190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DC74D5D-B8B8-CF55-CC23-28EF62E67AF7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044942" y="946437"/>
                <a:ext cx="982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7F2CA3D-1DE7-4911-37F4-CF9718C5127D}"/>
                  </a:ext>
                </a:extLst>
              </p14:cNvPr>
              <p14:cNvContentPartPr/>
              <p14:nvPr/>
            </p14:nvContentPartPr>
            <p14:xfrm>
              <a:off x="5207662" y="2006637"/>
              <a:ext cx="123840" cy="288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7F2CA3D-1DE7-4911-37F4-CF9718C5127D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201542" y="2000517"/>
                <a:ext cx="1360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DE2CF54-1029-86D5-3B27-514484CF8FE2}"/>
                  </a:ext>
                </a:extLst>
              </p14:cNvPr>
              <p14:cNvContentPartPr/>
              <p14:nvPr/>
            </p14:nvContentPartPr>
            <p14:xfrm>
              <a:off x="6818662" y="1915917"/>
              <a:ext cx="34200" cy="81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DE2CF54-1029-86D5-3B27-514484CF8FE2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812542" y="1909797"/>
                <a:ext cx="464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E1E3086-D561-1A10-7166-59189F5C128E}"/>
                  </a:ext>
                </a:extLst>
              </p14:cNvPr>
              <p14:cNvContentPartPr/>
              <p14:nvPr/>
            </p14:nvContentPartPr>
            <p14:xfrm>
              <a:off x="9865702" y="1358997"/>
              <a:ext cx="463680" cy="1670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E1E3086-D561-1A10-7166-59189F5C128E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859582" y="1352877"/>
                <a:ext cx="4759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976A712-6626-5CFA-AEF2-CD395696ACF6}"/>
                  </a:ext>
                </a:extLst>
              </p14:cNvPr>
              <p14:cNvContentPartPr/>
              <p14:nvPr/>
            </p14:nvContentPartPr>
            <p14:xfrm>
              <a:off x="10339822" y="1425597"/>
              <a:ext cx="129600" cy="799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976A712-6626-5CFA-AEF2-CD395696ACF6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333702" y="1419477"/>
                <a:ext cx="1418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A0BA59F-7EF3-62E7-F6C2-7701CE452745}"/>
                  </a:ext>
                </a:extLst>
              </p14:cNvPr>
              <p14:cNvContentPartPr/>
              <p14:nvPr/>
            </p14:nvContentPartPr>
            <p14:xfrm>
              <a:off x="10686862" y="918357"/>
              <a:ext cx="577080" cy="4330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A0BA59F-7EF3-62E7-F6C2-7701CE452745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680742" y="912237"/>
                <a:ext cx="58932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395D9BC-12A9-B2CD-E516-406B9FEF8BE2}"/>
                  </a:ext>
                </a:extLst>
              </p14:cNvPr>
              <p14:cNvContentPartPr/>
              <p14:nvPr/>
            </p14:nvContentPartPr>
            <p14:xfrm>
              <a:off x="11252422" y="862917"/>
              <a:ext cx="226440" cy="1270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395D9BC-12A9-B2CD-E516-406B9FEF8BE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1246302" y="856797"/>
                <a:ext cx="2386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3A93A82-C70D-55BF-11A6-712515C06BDD}"/>
                  </a:ext>
                </a:extLst>
              </p14:cNvPr>
              <p14:cNvContentPartPr/>
              <p14:nvPr/>
            </p14:nvContentPartPr>
            <p14:xfrm>
              <a:off x="11519902" y="671397"/>
              <a:ext cx="126000" cy="2667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3A93A82-C70D-55BF-11A6-712515C06BDD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1513782" y="665277"/>
                <a:ext cx="1382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68FA658-0AED-9895-91FA-09765E207ADF}"/>
                  </a:ext>
                </a:extLst>
              </p14:cNvPr>
              <p14:cNvContentPartPr/>
              <p14:nvPr/>
            </p14:nvContentPartPr>
            <p14:xfrm>
              <a:off x="11720062" y="770397"/>
              <a:ext cx="69480" cy="1011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68FA658-0AED-9895-91FA-09765E207ADF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1713942" y="764277"/>
                <a:ext cx="817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E6AE35C-F18E-2096-2921-3A0FC9662058}"/>
                  </a:ext>
                </a:extLst>
              </p14:cNvPr>
              <p14:cNvContentPartPr/>
              <p14:nvPr/>
            </p14:nvContentPartPr>
            <p14:xfrm>
              <a:off x="11992582" y="679677"/>
              <a:ext cx="22320" cy="446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E6AE35C-F18E-2096-2921-3A0FC9662058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1986462" y="673557"/>
                <a:ext cx="345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0CF750C-3B9A-98A4-1BB9-B9713743BDA5}"/>
                  </a:ext>
                </a:extLst>
              </p14:cNvPr>
              <p14:cNvContentPartPr/>
              <p14:nvPr/>
            </p14:nvContentPartPr>
            <p14:xfrm>
              <a:off x="12116422" y="780837"/>
              <a:ext cx="47520" cy="223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0CF750C-3B9A-98A4-1BB9-B9713743BDA5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2110302" y="774717"/>
                <a:ext cx="597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7336A35-D446-0DA9-4D57-2AE610685086}"/>
                  </a:ext>
                </a:extLst>
              </p14:cNvPr>
              <p14:cNvContentPartPr/>
              <p14:nvPr/>
            </p14:nvContentPartPr>
            <p14:xfrm>
              <a:off x="12000142" y="615957"/>
              <a:ext cx="299160" cy="2296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7336A35-D446-0DA9-4D57-2AE610685086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1994022" y="609837"/>
                <a:ext cx="3114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F67FAA3-435A-E17A-31A7-9AA5FB3F6262}"/>
                  </a:ext>
                </a:extLst>
              </p14:cNvPr>
              <p14:cNvContentPartPr/>
              <p14:nvPr/>
            </p14:nvContentPartPr>
            <p14:xfrm>
              <a:off x="10006822" y="1151277"/>
              <a:ext cx="449280" cy="270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F67FAA3-435A-E17A-31A7-9AA5FB3F6262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000702" y="1145157"/>
                <a:ext cx="4615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54FEED5-F5DF-26A1-DF54-08681055631F}"/>
                  </a:ext>
                </a:extLst>
              </p14:cNvPr>
              <p14:cNvContentPartPr/>
              <p14:nvPr/>
            </p14:nvContentPartPr>
            <p14:xfrm>
              <a:off x="9667342" y="1157757"/>
              <a:ext cx="993960" cy="410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54FEED5-F5DF-26A1-DF54-08681055631F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661222" y="1151637"/>
                <a:ext cx="1006200" cy="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0563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2C3FDD-3BB0-D43B-5371-FCE274A8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60482"/>
            <a:ext cx="7772400" cy="43370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68E79F-575A-FBCB-294C-BA4878EA9011}"/>
                  </a:ext>
                </a:extLst>
              </p14:cNvPr>
              <p14:cNvContentPartPr/>
              <p14:nvPr/>
            </p14:nvContentPartPr>
            <p14:xfrm>
              <a:off x="2946862" y="2145957"/>
              <a:ext cx="213120" cy="38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68E79F-575A-FBCB-294C-BA4878EA90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0742" y="2139837"/>
                <a:ext cx="2253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769C40-3799-C708-E79A-3DCDD646E2D4}"/>
                  </a:ext>
                </a:extLst>
              </p14:cNvPr>
              <p14:cNvContentPartPr/>
              <p14:nvPr/>
            </p14:nvContentPartPr>
            <p14:xfrm>
              <a:off x="3125782" y="2328117"/>
              <a:ext cx="2345400" cy="138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769C40-3799-C708-E79A-3DCDD646E2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19662" y="2321997"/>
                <a:ext cx="23576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E2F388-B760-641A-B75C-BF6D0D6E88F5}"/>
                  </a:ext>
                </a:extLst>
              </p14:cNvPr>
              <p14:cNvContentPartPr/>
              <p14:nvPr/>
            </p14:nvContentPartPr>
            <p14:xfrm>
              <a:off x="5633182" y="1781997"/>
              <a:ext cx="95400" cy="210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E2F388-B760-641A-B75C-BF6D0D6E88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27062" y="1775877"/>
                <a:ext cx="1076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6785CB9-5736-876C-0538-81F05BDA5892}"/>
                  </a:ext>
                </a:extLst>
              </p14:cNvPr>
              <p14:cNvContentPartPr/>
              <p14:nvPr/>
            </p14:nvContentPartPr>
            <p14:xfrm>
              <a:off x="2186542" y="1522797"/>
              <a:ext cx="136800" cy="141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6785CB9-5736-876C-0538-81F05BDA589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80422" y="1516677"/>
                <a:ext cx="149040" cy="15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323689D-6B83-8D56-EB5C-1C763671B2D7}"/>
              </a:ext>
            </a:extLst>
          </p:cNvPr>
          <p:cNvGrpSpPr/>
          <p:nvPr/>
        </p:nvGrpSpPr>
        <p:grpSpPr>
          <a:xfrm>
            <a:off x="3454462" y="2924997"/>
            <a:ext cx="2133360" cy="351720"/>
            <a:chOff x="3454462" y="2924997"/>
            <a:chExt cx="2133360" cy="3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D0A17B-DD02-EBD3-F3D4-FE71E03A6C1A}"/>
                    </a:ext>
                  </a:extLst>
                </p14:cNvPr>
                <p14:cNvContentPartPr/>
                <p14:nvPr/>
              </p14:nvContentPartPr>
              <p14:xfrm>
                <a:off x="3454462" y="2924997"/>
                <a:ext cx="1338480" cy="351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D0A17B-DD02-EBD3-F3D4-FE71E03A6C1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48342" y="2918877"/>
                  <a:ext cx="13507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461972-6B12-E773-1826-9A15150B5899}"/>
                    </a:ext>
                  </a:extLst>
                </p14:cNvPr>
                <p14:cNvContentPartPr/>
                <p14:nvPr/>
              </p14:nvContentPartPr>
              <p14:xfrm>
                <a:off x="5094262" y="3020037"/>
                <a:ext cx="101880" cy="161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461972-6B12-E773-1826-9A15150B589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88142" y="3013917"/>
                  <a:ext cx="114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F7DE96-F150-2141-E6A8-1DC99F5E73F0}"/>
                    </a:ext>
                  </a:extLst>
                </p14:cNvPr>
                <p14:cNvContentPartPr/>
                <p14:nvPr/>
              </p14:nvContentPartPr>
              <p14:xfrm>
                <a:off x="4965382" y="3046677"/>
                <a:ext cx="248400" cy="221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F7DE96-F150-2141-E6A8-1DC99F5E73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59262" y="3040557"/>
                  <a:ext cx="2606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6661B5C-51D2-81DF-66AD-89033857D671}"/>
                    </a:ext>
                  </a:extLst>
                </p14:cNvPr>
                <p14:cNvContentPartPr/>
                <p14:nvPr/>
              </p14:nvContentPartPr>
              <p14:xfrm>
                <a:off x="4988062" y="3017877"/>
                <a:ext cx="158760" cy="60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6661B5C-51D2-81DF-66AD-89033857D67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81942" y="3011757"/>
                  <a:ext cx="171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0651D5-05BD-024C-7653-72E3217E214F}"/>
                    </a:ext>
                  </a:extLst>
                </p14:cNvPr>
                <p14:cNvContentPartPr/>
                <p14:nvPr/>
              </p14:nvContentPartPr>
              <p14:xfrm>
                <a:off x="4867102" y="3080877"/>
                <a:ext cx="720720" cy="169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0651D5-05BD-024C-7653-72E3217E214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60982" y="3074757"/>
                  <a:ext cx="73296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319750-BB65-41E6-11F6-0793593B1F78}"/>
              </a:ext>
            </a:extLst>
          </p:cNvPr>
          <p:cNvGrpSpPr/>
          <p:nvPr/>
        </p:nvGrpSpPr>
        <p:grpSpPr>
          <a:xfrm>
            <a:off x="2268262" y="2804397"/>
            <a:ext cx="831240" cy="648360"/>
            <a:chOff x="2268262" y="2804397"/>
            <a:chExt cx="831240" cy="64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FD513B2-CC8C-0F0B-F9B4-7742F88F2664}"/>
                    </a:ext>
                  </a:extLst>
                </p14:cNvPr>
                <p14:cNvContentPartPr/>
                <p14:nvPr/>
              </p14:nvContentPartPr>
              <p14:xfrm>
                <a:off x="2268262" y="2989077"/>
                <a:ext cx="354600" cy="181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FD513B2-CC8C-0F0B-F9B4-7742F88F266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62142" y="2982957"/>
                  <a:ext cx="3668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81EA6AC-DDDD-0B9E-C587-47C6428F4B0B}"/>
                    </a:ext>
                  </a:extLst>
                </p14:cNvPr>
                <p14:cNvContentPartPr/>
                <p14:nvPr/>
              </p14:nvContentPartPr>
              <p14:xfrm>
                <a:off x="2502622" y="2804397"/>
                <a:ext cx="145440" cy="301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81EA6AC-DDDD-0B9E-C587-47C6428F4B0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96502" y="2798277"/>
                  <a:ext cx="1576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292FEC0-AD21-16F1-F9D6-4BFADDE0B3C0}"/>
                    </a:ext>
                  </a:extLst>
                </p14:cNvPr>
                <p14:cNvContentPartPr/>
                <p14:nvPr/>
              </p14:nvContentPartPr>
              <p14:xfrm>
                <a:off x="2400382" y="3084837"/>
                <a:ext cx="195120" cy="184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292FEC0-AD21-16F1-F9D6-4BFADDE0B3C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94262" y="3078717"/>
                  <a:ext cx="2073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6994C25-F729-CE55-C993-60E1AD7D372D}"/>
                    </a:ext>
                  </a:extLst>
                </p14:cNvPr>
                <p14:cNvContentPartPr/>
                <p14:nvPr/>
              </p14:nvContentPartPr>
              <p14:xfrm>
                <a:off x="2422702" y="3121197"/>
                <a:ext cx="676800" cy="331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6994C25-F729-CE55-C993-60E1AD7D37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16582" y="3115077"/>
                  <a:ext cx="689040" cy="34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67EEB9A-2C1D-AC53-E3DC-2A630D531216}"/>
                  </a:ext>
                </a:extLst>
              </p14:cNvPr>
              <p14:cNvContentPartPr/>
              <p14:nvPr/>
            </p14:nvContentPartPr>
            <p14:xfrm>
              <a:off x="2853982" y="4641837"/>
              <a:ext cx="2163600" cy="28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67EEB9A-2C1D-AC53-E3DC-2A630D53121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847862" y="4635717"/>
                <a:ext cx="21758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7678CB4-64C9-C368-AE94-AD191794B6FB}"/>
                  </a:ext>
                </a:extLst>
              </p14:cNvPr>
              <p14:cNvContentPartPr/>
              <p14:nvPr/>
            </p14:nvContentPartPr>
            <p14:xfrm>
              <a:off x="2909782" y="5324037"/>
              <a:ext cx="4334400" cy="133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7678CB4-64C9-C368-AE94-AD191794B6F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903662" y="5317917"/>
                <a:ext cx="43466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1C171F2-03DC-54D1-1835-61FB4588F484}"/>
                  </a:ext>
                </a:extLst>
              </p14:cNvPr>
              <p14:cNvContentPartPr/>
              <p14:nvPr/>
            </p14:nvContentPartPr>
            <p14:xfrm>
              <a:off x="2207062" y="5155917"/>
              <a:ext cx="659160" cy="66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1C171F2-03DC-54D1-1835-61FB4588F48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200942" y="5149797"/>
                <a:ext cx="6714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BC838BE-6CAD-64BC-77D5-FE28CE1C475B}"/>
                  </a:ext>
                </a:extLst>
              </p14:cNvPr>
              <p14:cNvContentPartPr/>
              <p14:nvPr/>
            </p14:nvContentPartPr>
            <p14:xfrm>
              <a:off x="2397142" y="4489557"/>
              <a:ext cx="267480" cy="151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BC838BE-6CAD-64BC-77D5-FE28CE1C475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391022" y="4483437"/>
                <a:ext cx="27972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C07F661D-4EF3-1B10-F6F9-77A27D475584}"/>
              </a:ext>
            </a:extLst>
          </p:cNvPr>
          <p:cNvGrpSpPr/>
          <p:nvPr/>
        </p:nvGrpSpPr>
        <p:grpSpPr>
          <a:xfrm>
            <a:off x="1960462" y="3558237"/>
            <a:ext cx="3905640" cy="600840"/>
            <a:chOff x="1960462" y="3558237"/>
            <a:chExt cx="3905640" cy="60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3CB5AF5-3F97-901E-03EC-09ABDF75E7F3}"/>
                    </a:ext>
                  </a:extLst>
                </p14:cNvPr>
                <p14:cNvContentPartPr/>
                <p14:nvPr/>
              </p14:nvContentPartPr>
              <p14:xfrm>
                <a:off x="2380582" y="3619437"/>
                <a:ext cx="486000" cy="296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3CB5AF5-3F97-901E-03EC-09ABDF75E7F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374462" y="3613317"/>
                  <a:ext cx="4982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183C586-72AC-1264-5F73-674EFAC3312D}"/>
                    </a:ext>
                  </a:extLst>
                </p14:cNvPr>
                <p14:cNvContentPartPr/>
                <p14:nvPr/>
              </p14:nvContentPartPr>
              <p14:xfrm>
                <a:off x="1960462" y="4095717"/>
                <a:ext cx="3905640" cy="63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183C586-72AC-1264-5F73-674EFAC3312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954342" y="4089597"/>
                  <a:ext cx="39178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BF106D-7AE7-7B3D-316F-D52B1E9A7A82}"/>
                    </a:ext>
                  </a:extLst>
                </p14:cNvPr>
                <p14:cNvContentPartPr/>
                <p14:nvPr/>
              </p14:nvContentPartPr>
              <p14:xfrm>
                <a:off x="4605382" y="3922197"/>
                <a:ext cx="880560" cy="26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BF106D-7AE7-7B3D-316F-D52B1E9A7A8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599262" y="3916077"/>
                  <a:ext cx="892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2BA1ADD-F54A-3325-5985-D38DCE5CD74E}"/>
                    </a:ext>
                  </a:extLst>
                </p14:cNvPr>
                <p14:cNvContentPartPr/>
                <p14:nvPr/>
              </p14:nvContentPartPr>
              <p14:xfrm>
                <a:off x="2401822" y="3651837"/>
                <a:ext cx="520560" cy="267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2BA1ADD-F54A-3325-5985-D38DCE5CD74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395702" y="3645717"/>
                  <a:ext cx="5328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E6CC9F3-2EC9-5A4E-DDCC-CA9EA00CCB45}"/>
                    </a:ext>
                  </a:extLst>
                </p14:cNvPr>
                <p14:cNvContentPartPr/>
                <p14:nvPr/>
              </p14:nvContentPartPr>
              <p14:xfrm>
                <a:off x="4410622" y="3558237"/>
                <a:ext cx="1364760" cy="447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E6CC9F3-2EC9-5A4E-DDCC-CA9EA00CCB4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404502" y="3552117"/>
                  <a:ext cx="1377000" cy="45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96197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72226A-41D1-B213-C710-81BFA9770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58850"/>
            <a:ext cx="7772400" cy="3940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73CCEEB-A7FF-F8DC-D12F-79F9CFE043CE}"/>
                  </a:ext>
                </a:extLst>
              </p14:cNvPr>
              <p14:cNvContentPartPr/>
              <p14:nvPr/>
            </p14:nvContentPartPr>
            <p14:xfrm>
              <a:off x="1654462" y="1900797"/>
              <a:ext cx="1831680" cy="114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73CCEEB-A7FF-F8DC-D12F-79F9CFE043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8342" y="1894677"/>
                <a:ext cx="18439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7F0495-7250-556C-A7D6-93148E28D7DF}"/>
                  </a:ext>
                </a:extLst>
              </p14:cNvPr>
              <p14:cNvContentPartPr/>
              <p14:nvPr/>
            </p14:nvContentPartPr>
            <p14:xfrm>
              <a:off x="2440702" y="3281757"/>
              <a:ext cx="316080" cy="26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7F0495-7250-556C-A7D6-93148E28D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34582" y="3275637"/>
                <a:ext cx="3283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5791907-3FD1-00DE-4AE4-3DEDE30DAB72}"/>
                  </a:ext>
                </a:extLst>
              </p14:cNvPr>
              <p14:cNvContentPartPr/>
              <p14:nvPr/>
            </p14:nvContentPartPr>
            <p14:xfrm>
              <a:off x="2404342" y="4124517"/>
              <a:ext cx="356400" cy="54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5791907-3FD1-00DE-4AE4-3DEDE30DAB7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8222" y="4118397"/>
                <a:ext cx="36864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C5D1DD8-6973-5706-F107-3D185C57EE99}"/>
                  </a:ext>
                </a:extLst>
              </p14:cNvPr>
              <p14:cNvContentPartPr/>
              <p14:nvPr/>
            </p14:nvContentPartPr>
            <p14:xfrm>
              <a:off x="2407942" y="4843077"/>
              <a:ext cx="428040" cy="41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C5D1DD8-6973-5706-F107-3D185C57EE9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01822" y="4836957"/>
                <a:ext cx="4402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5A0C501-78E9-98FF-4FA5-C1C9B1F3A2F9}"/>
                  </a:ext>
                </a:extLst>
              </p14:cNvPr>
              <p14:cNvContentPartPr/>
              <p14:nvPr/>
            </p14:nvContentPartPr>
            <p14:xfrm>
              <a:off x="8123302" y="4964037"/>
              <a:ext cx="867600" cy="33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5A0C501-78E9-98FF-4FA5-C1C9B1F3A2F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17182" y="4957917"/>
                <a:ext cx="8798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C2C20E9-13E5-5C36-3E6C-95BCE653BC2D}"/>
                  </a:ext>
                </a:extLst>
              </p14:cNvPr>
              <p14:cNvContentPartPr/>
              <p14:nvPr/>
            </p14:nvContentPartPr>
            <p14:xfrm>
              <a:off x="2493982" y="2424957"/>
              <a:ext cx="184680" cy="252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C2C20E9-13E5-5C36-3E6C-95BCE653BC2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87862" y="2418837"/>
                <a:ext cx="196920" cy="26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1CB844D-A16E-BE1F-8FE0-8EBE1EC3837A}"/>
              </a:ext>
            </a:extLst>
          </p:cNvPr>
          <p:cNvGrpSpPr/>
          <p:nvPr/>
        </p:nvGrpSpPr>
        <p:grpSpPr>
          <a:xfrm>
            <a:off x="8000542" y="1634397"/>
            <a:ext cx="2079000" cy="139320"/>
            <a:chOff x="8000542" y="1634397"/>
            <a:chExt cx="2079000" cy="13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3D3F6CF-27DC-EB08-1BC5-8EFC6D5F99C6}"/>
                    </a:ext>
                  </a:extLst>
                </p14:cNvPr>
                <p14:cNvContentPartPr/>
                <p14:nvPr/>
              </p14:nvContentPartPr>
              <p14:xfrm>
                <a:off x="9171982" y="1684437"/>
                <a:ext cx="907560" cy="34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3D3F6CF-27DC-EB08-1BC5-8EFC6D5F99C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65862" y="1678317"/>
                  <a:ext cx="919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377DFF5-E327-4E2A-1957-2F60E6E10A33}"/>
                    </a:ext>
                  </a:extLst>
                </p14:cNvPr>
                <p14:cNvContentPartPr/>
                <p14:nvPr/>
              </p14:nvContentPartPr>
              <p14:xfrm>
                <a:off x="8000542" y="1634397"/>
                <a:ext cx="1637640" cy="139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377DFF5-E327-4E2A-1957-2F60E6E10A3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94422" y="1628277"/>
                  <a:ext cx="1649880" cy="15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E784105-0CD8-AD4F-C844-AB85DD1C9562}"/>
                  </a:ext>
                </a:extLst>
              </p14:cNvPr>
              <p14:cNvContentPartPr/>
              <p14:nvPr/>
            </p14:nvContentPartPr>
            <p14:xfrm>
              <a:off x="7407262" y="1727277"/>
              <a:ext cx="153720" cy="7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E784105-0CD8-AD4F-C844-AB85DD1C956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01142" y="1721157"/>
                <a:ext cx="16596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2BF8E71-22AA-B099-0783-E66AA81E8EC2}"/>
              </a:ext>
            </a:extLst>
          </p:cNvPr>
          <p:cNvGrpSpPr/>
          <p:nvPr/>
        </p:nvGrpSpPr>
        <p:grpSpPr>
          <a:xfrm>
            <a:off x="4373542" y="1676157"/>
            <a:ext cx="1625400" cy="74880"/>
            <a:chOff x="4373542" y="1676157"/>
            <a:chExt cx="1625400" cy="7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7F14978-7AC2-57F9-24D3-2EA050AECF9C}"/>
                    </a:ext>
                  </a:extLst>
                </p14:cNvPr>
                <p14:cNvContentPartPr/>
                <p14:nvPr/>
              </p14:nvContentPartPr>
              <p14:xfrm>
                <a:off x="5906422" y="1676157"/>
                <a:ext cx="92520" cy="6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7F14978-7AC2-57F9-24D3-2EA050AECF9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900302" y="1670037"/>
                  <a:ext cx="1047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0C75550-1C3B-F6D8-926A-6F0103FE336B}"/>
                    </a:ext>
                  </a:extLst>
                </p14:cNvPr>
                <p14:cNvContentPartPr/>
                <p14:nvPr/>
              </p14:nvContentPartPr>
              <p14:xfrm>
                <a:off x="5507902" y="1695957"/>
                <a:ext cx="186480" cy="11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0C75550-1C3B-F6D8-926A-6F0103FE336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01782" y="1689837"/>
                  <a:ext cx="1987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2593BF6-5278-DBE1-A49F-F7BA57C98881}"/>
                    </a:ext>
                  </a:extLst>
                </p14:cNvPr>
                <p14:cNvContentPartPr/>
                <p14:nvPr/>
              </p14:nvContentPartPr>
              <p14:xfrm>
                <a:off x="4373542" y="1679397"/>
                <a:ext cx="1192680" cy="71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2593BF6-5278-DBE1-A49F-F7BA57C9888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367422" y="1673277"/>
                  <a:ext cx="1204920" cy="83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34345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75A738-96BA-E519-28A1-3BD43E72B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65031"/>
            <a:ext cx="7772400" cy="37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6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282674-0C79-D014-DB3B-8DB593CC4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65031"/>
            <a:ext cx="7772400" cy="37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07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8643A7-87ED-0842-59BD-6DE68C83E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65031"/>
            <a:ext cx="7772400" cy="37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45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E80262-AE37-2B50-2BB3-FADC97DFD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56119"/>
            <a:ext cx="7772400" cy="434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23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0A2215-F318-75FA-1496-BD509E6E5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48871"/>
            <a:ext cx="7772400" cy="376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1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31EF92-028C-FEC4-4FA0-CF878DFE2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11380"/>
            <a:ext cx="7772400" cy="463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3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66777A-6270-39C8-71E1-F4B673309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27830"/>
            <a:ext cx="7772400" cy="40023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405913-5F3D-7695-7125-6BC3238C0BF0}"/>
                  </a:ext>
                </a:extLst>
              </p14:cNvPr>
              <p14:cNvContentPartPr/>
              <p14:nvPr/>
            </p14:nvContentPartPr>
            <p14:xfrm>
              <a:off x="2312182" y="1905477"/>
              <a:ext cx="2806560" cy="39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405913-5F3D-7695-7125-6BC3238C0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6062" y="1899357"/>
                <a:ext cx="28188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4EADC8-CD2F-9608-BB3A-2748B80E05E8}"/>
                  </a:ext>
                </a:extLst>
              </p14:cNvPr>
              <p14:cNvContentPartPr/>
              <p14:nvPr/>
            </p14:nvContentPartPr>
            <p14:xfrm>
              <a:off x="2610622" y="3394797"/>
              <a:ext cx="112680" cy="15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4EADC8-CD2F-9608-BB3A-2748B80E05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04502" y="3388677"/>
                <a:ext cx="1249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0CDE7F-7578-CDDC-1C58-519847C743F7}"/>
                  </a:ext>
                </a:extLst>
              </p14:cNvPr>
              <p14:cNvContentPartPr/>
              <p14:nvPr/>
            </p14:nvContentPartPr>
            <p14:xfrm>
              <a:off x="7450102" y="3637437"/>
              <a:ext cx="2109960" cy="124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0CDE7F-7578-CDDC-1C58-519847C743F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3982" y="3631317"/>
                <a:ext cx="21222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12D8F85-36F9-8E2B-B1B4-9A69DBCE25B9}"/>
                  </a:ext>
                </a:extLst>
              </p14:cNvPr>
              <p14:cNvContentPartPr/>
              <p14:nvPr/>
            </p14:nvContentPartPr>
            <p14:xfrm>
              <a:off x="7432822" y="3258717"/>
              <a:ext cx="1912320" cy="468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12D8F85-36F9-8E2B-B1B4-9A69DBCE25B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26702" y="3252597"/>
                <a:ext cx="1924560" cy="48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A4F950EA-B28A-BE6D-4585-A01D45BC496E}"/>
              </a:ext>
            </a:extLst>
          </p:cNvPr>
          <p:cNvGrpSpPr/>
          <p:nvPr/>
        </p:nvGrpSpPr>
        <p:grpSpPr>
          <a:xfrm>
            <a:off x="4062862" y="-109803"/>
            <a:ext cx="2284560" cy="1418400"/>
            <a:chOff x="4062862" y="-109803"/>
            <a:chExt cx="2284560" cy="141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5F88748-8E33-69D4-EEC3-4E799AC790A6}"/>
                    </a:ext>
                  </a:extLst>
                </p14:cNvPr>
                <p14:cNvContentPartPr/>
                <p14:nvPr/>
              </p14:nvContentPartPr>
              <p14:xfrm>
                <a:off x="4767742" y="718917"/>
                <a:ext cx="889920" cy="589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5F88748-8E33-69D4-EEC3-4E799AC790A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61622" y="712797"/>
                  <a:ext cx="90216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328735-18A3-8ADE-05CC-DA77790AD876}"/>
                    </a:ext>
                  </a:extLst>
                </p14:cNvPr>
                <p14:cNvContentPartPr/>
                <p14:nvPr/>
              </p14:nvContentPartPr>
              <p14:xfrm>
                <a:off x="5590702" y="573117"/>
                <a:ext cx="219240" cy="207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F328735-18A3-8ADE-05CC-DA77790AD87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84582" y="566997"/>
                  <a:ext cx="2314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5C13AFA-7F4F-A016-4059-56B11332D91C}"/>
                    </a:ext>
                  </a:extLst>
                </p14:cNvPr>
                <p14:cNvContentPartPr/>
                <p14:nvPr/>
              </p14:nvContentPartPr>
              <p14:xfrm>
                <a:off x="4491622" y="735837"/>
                <a:ext cx="254520" cy="533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5C13AFA-7F4F-A016-4059-56B11332D91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85502" y="729717"/>
                  <a:ext cx="26676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DCBC289-A045-D812-78A3-F5B891904438}"/>
                    </a:ext>
                  </a:extLst>
                </p14:cNvPr>
                <p14:cNvContentPartPr/>
                <p14:nvPr/>
              </p14:nvContentPartPr>
              <p14:xfrm>
                <a:off x="4374622" y="624957"/>
                <a:ext cx="251280" cy="235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DCBC289-A045-D812-78A3-F5B89190443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68502" y="618837"/>
                  <a:ext cx="2635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762A2F7-269A-246A-AA81-D65F633F7631}"/>
                    </a:ext>
                  </a:extLst>
                </p14:cNvPr>
                <p14:cNvContentPartPr/>
                <p14:nvPr/>
              </p14:nvContentPartPr>
              <p14:xfrm>
                <a:off x="4117582" y="197277"/>
                <a:ext cx="172800" cy="407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762A2F7-269A-246A-AA81-D65F633F763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11462" y="191157"/>
                  <a:ext cx="1850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43D8581-8988-9601-DE0F-93F116009D3D}"/>
                    </a:ext>
                  </a:extLst>
                </p14:cNvPr>
                <p14:cNvContentPartPr/>
                <p14:nvPr/>
              </p14:nvContentPartPr>
              <p14:xfrm>
                <a:off x="4446262" y="322917"/>
                <a:ext cx="112680" cy="145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43D8581-8988-9601-DE0F-93F116009D3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40142" y="316797"/>
                  <a:ext cx="124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CDE99F5-FEDA-F226-0237-4AF5F608CFBB}"/>
                    </a:ext>
                  </a:extLst>
                </p14:cNvPr>
                <p14:cNvContentPartPr/>
                <p14:nvPr/>
              </p14:nvContentPartPr>
              <p14:xfrm>
                <a:off x="4687822" y="237957"/>
                <a:ext cx="15120" cy="30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CDE99F5-FEDA-F226-0237-4AF5F608CFB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81702" y="231837"/>
                  <a:ext cx="27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8437245-F469-8A62-C318-6373C9D7DA40}"/>
                    </a:ext>
                  </a:extLst>
                </p14:cNvPr>
                <p14:cNvContentPartPr/>
                <p14:nvPr/>
              </p14:nvContentPartPr>
              <p14:xfrm>
                <a:off x="4851982" y="342717"/>
                <a:ext cx="4680" cy="8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8437245-F469-8A62-C318-6373C9D7DA4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845862" y="336597"/>
                  <a:ext cx="169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8BA20EE-A35B-20C4-5BAD-6C13F16D98D4}"/>
                    </a:ext>
                  </a:extLst>
                </p14:cNvPr>
                <p14:cNvContentPartPr/>
                <p14:nvPr/>
              </p14:nvContentPartPr>
              <p14:xfrm>
                <a:off x="4684942" y="230037"/>
                <a:ext cx="167760" cy="181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8BA20EE-A35B-20C4-5BAD-6C13F16D98D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78822" y="223917"/>
                  <a:ext cx="180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ED50442-E050-1915-23BF-D10879AA34E9}"/>
                    </a:ext>
                  </a:extLst>
                </p14:cNvPr>
                <p14:cNvContentPartPr/>
                <p14:nvPr/>
              </p14:nvContentPartPr>
              <p14:xfrm>
                <a:off x="4132702" y="-109803"/>
                <a:ext cx="13680" cy="145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ED50442-E050-1915-23BF-D10879AA34E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26582" y="-115923"/>
                  <a:ext cx="25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C1BFFD2-3523-1933-B1E8-B1EA420A9007}"/>
                    </a:ext>
                  </a:extLst>
                </p14:cNvPr>
                <p14:cNvContentPartPr/>
                <p14:nvPr/>
              </p14:nvContentPartPr>
              <p14:xfrm>
                <a:off x="4150342" y="-95043"/>
                <a:ext cx="316080" cy="142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C1BFFD2-3523-1933-B1E8-B1EA420A900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144222" y="-101163"/>
                  <a:ext cx="328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3A9AE8-C094-59A0-AE35-7B76E5617432}"/>
                    </a:ext>
                  </a:extLst>
                </p14:cNvPr>
                <p14:cNvContentPartPr/>
                <p14:nvPr/>
              </p14:nvContentPartPr>
              <p14:xfrm>
                <a:off x="5948182" y="138237"/>
                <a:ext cx="32760" cy="338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3A9AE8-C094-59A0-AE35-7B76E561743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942062" y="132117"/>
                  <a:ext cx="450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72AD159-C175-E60D-12D7-1CB49E51D54F}"/>
                    </a:ext>
                  </a:extLst>
                </p14:cNvPr>
                <p14:cNvContentPartPr/>
                <p14:nvPr/>
              </p14:nvContentPartPr>
              <p14:xfrm>
                <a:off x="5961502" y="201597"/>
                <a:ext cx="385920" cy="243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72AD159-C175-E60D-12D7-1CB49E51D54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955382" y="195477"/>
                  <a:ext cx="398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2122443-F7C2-A6F7-E9C3-9BCAAB15E813}"/>
                    </a:ext>
                  </a:extLst>
                </p14:cNvPr>
                <p14:cNvContentPartPr/>
                <p14:nvPr/>
              </p14:nvContentPartPr>
              <p14:xfrm>
                <a:off x="6171022" y="249117"/>
                <a:ext cx="47160" cy="124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2122443-F7C2-A6F7-E9C3-9BCAAB15E81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64902" y="242997"/>
                  <a:ext cx="59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7C74D56-660D-9C4D-B9FC-2B8AD4415F4F}"/>
                    </a:ext>
                  </a:extLst>
                </p14:cNvPr>
                <p14:cNvContentPartPr/>
                <p14:nvPr/>
              </p14:nvContentPartPr>
              <p14:xfrm>
                <a:off x="6100822" y="245877"/>
                <a:ext cx="141120" cy="17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7C74D56-660D-9C4D-B9FC-2B8AD4415F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4702" y="239757"/>
                  <a:ext cx="153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591B243-108A-A277-65C2-4E44C18A48D2}"/>
                    </a:ext>
                  </a:extLst>
                </p14:cNvPr>
                <p14:cNvContentPartPr/>
                <p14:nvPr/>
              </p14:nvContentPartPr>
              <p14:xfrm>
                <a:off x="4970422" y="542877"/>
                <a:ext cx="20880" cy="140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591B243-108A-A277-65C2-4E44C18A48D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964302" y="536757"/>
                  <a:ext cx="33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A161A03-67FB-70B6-7A64-122E724C8B11}"/>
                    </a:ext>
                  </a:extLst>
                </p14:cNvPr>
                <p14:cNvContentPartPr/>
                <p14:nvPr/>
              </p14:nvContentPartPr>
              <p14:xfrm>
                <a:off x="5040982" y="556557"/>
                <a:ext cx="98280" cy="124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A161A03-67FB-70B6-7A64-122E724C8B1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034862" y="550437"/>
                  <a:ext cx="1105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E5927D-8F31-52A0-2E06-53E672F421BD}"/>
                    </a:ext>
                  </a:extLst>
                </p14:cNvPr>
                <p14:cNvContentPartPr/>
                <p14:nvPr/>
              </p14:nvContentPartPr>
              <p14:xfrm>
                <a:off x="5119102" y="484557"/>
                <a:ext cx="131400" cy="83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E5927D-8F31-52A0-2E06-53E672F421B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112982" y="478437"/>
                  <a:ext cx="1436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F28BD02-F6FE-53C8-ACBC-E968927A516B}"/>
                    </a:ext>
                  </a:extLst>
                </p14:cNvPr>
                <p14:cNvContentPartPr/>
                <p14:nvPr/>
              </p14:nvContentPartPr>
              <p14:xfrm>
                <a:off x="5164102" y="460077"/>
                <a:ext cx="93960" cy="135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F28BD02-F6FE-53C8-ACBC-E968927A516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157982" y="453957"/>
                  <a:ext cx="106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888D8FF-7D38-000B-C68B-B39B5A4E76E2}"/>
                    </a:ext>
                  </a:extLst>
                </p14:cNvPr>
                <p14:cNvContentPartPr/>
                <p14:nvPr/>
              </p14:nvContentPartPr>
              <p14:xfrm>
                <a:off x="5205862" y="449997"/>
                <a:ext cx="15120" cy="37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88D8FF-7D38-000B-C68B-B39B5A4E76E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199742" y="443877"/>
                  <a:ext cx="27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D130B80-450D-4794-FF27-C462297AEC26}"/>
                    </a:ext>
                  </a:extLst>
                </p14:cNvPr>
                <p14:cNvContentPartPr/>
                <p14:nvPr/>
              </p14:nvContentPartPr>
              <p14:xfrm>
                <a:off x="5307382" y="542517"/>
                <a:ext cx="4680" cy="1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D130B80-450D-4794-FF27-C462297AEC2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301262" y="536397"/>
                  <a:ext cx="16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982DD51-676A-7B6A-DD2E-0808F1956548}"/>
                    </a:ext>
                  </a:extLst>
                </p14:cNvPr>
                <p14:cNvContentPartPr/>
                <p14:nvPr/>
              </p14:nvContentPartPr>
              <p14:xfrm>
                <a:off x="4981222" y="556917"/>
                <a:ext cx="43920" cy="121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982DD51-676A-7B6A-DD2E-0808F195654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975102" y="550797"/>
                  <a:ext cx="561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5CAA323-DFDB-5397-908E-CF61485B8BF5}"/>
                    </a:ext>
                  </a:extLst>
                </p14:cNvPr>
                <p14:cNvContentPartPr/>
                <p14:nvPr/>
              </p14:nvContentPartPr>
              <p14:xfrm>
                <a:off x="4086262" y="308877"/>
                <a:ext cx="231840" cy="186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5CAA323-DFDB-5397-908E-CF61485B8BF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80142" y="302757"/>
                  <a:ext cx="2440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7AAB56C-B8A1-7DB1-2E9F-18C8DA9A5457}"/>
                    </a:ext>
                  </a:extLst>
                </p14:cNvPr>
                <p14:cNvContentPartPr/>
                <p14:nvPr/>
              </p14:nvContentPartPr>
              <p14:xfrm>
                <a:off x="4683862" y="554037"/>
                <a:ext cx="320760" cy="222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7AAB56C-B8A1-7DB1-2E9F-18C8DA9A545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677742" y="547917"/>
                  <a:ext cx="3330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5C01087-7E60-DB0D-BB29-7475E2A2B6AC}"/>
                    </a:ext>
                  </a:extLst>
                </p14:cNvPr>
                <p14:cNvContentPartPr/>
                <p14:nvPr/>
              </p14:nvContentPartPr>
              <p14:xfrm>
                <a:off x="4062862" y="252357"/>
                <a:ext cx="255240" cy="330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5C01087-7E60-DB0D-BB29-7475E2A2B6A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056742" y="246237"/>
                  <a:ext cx="2674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DA5E8BC-5731-D73B-9E96-6EE523C75E19}"/>
                    </a:ext>
                  </a:extLst>
                </p14:cNvPr>
                <p14:cNvContentPartPr/>
                <p14:nvPr/>
              </p14:nvContentPartPr>
              <p14:xfrm>
                <a:off x="4109302" y="467997"/>
                <a:ext cx="569520" cy="58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DA5E8BC-5731-D73B-9E96-6EE523C75E1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103182" y="461877"/>
                  <a:ext cx="58176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F741787-29F4-F204-D46C-0FC998C10DA5}"/>
              </a:ext>
            </a:extLst>
          </p:cNvPr>
          <p:cNvGrpSpPr/>
          <p:nvPr/>
        </p:nvGrpSpPr>
        <p:grpSpPr>
          <a:xfrm>
            <a:off x="8141302" y="332277"/>
            <a:ext cx="212400" cy="249120"/>
            <a:chOff x="8141302" y="332277"/>
            <a:chExt cx="21240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5BC0BD2-39BC-4A04-1ACC-75301AC04A8B}"/>
                    </a:ext>
                  </a:extLst>
                </p14:cNvPr>
                <p14:cNvContentPartPr/>
                <p14:nvPr/>
              </p14:nvContentPartPr>
              <p14:xfrm>
                <a:off x="8170102" y="332277"/>
                <a:ext cx="38160" cy="249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5BC0BD2-39BC-4A04-1ACC-75301AC04A8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163982" y="326157"/>
                  <a:ext cx="504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15E6300-BAD4-F04D-D5D7-0A4CA5D9765D}"/>
                    </a:ext>
                  </a:extLst>
                </p14:cNvPr>
                <p14:cNvContentPartPr/>
                <p14:nvPr/>
              </p14:nvContentPartPr>
              <p14:xfrm>
                <a:off x="8141302" y="355677"/>
                <a:ext cx="212400" cy="183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15E6300-BAD4-F04D-D5D7-0A4CA5D9765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35182" y="349557"/>
                  <a:ext cx="22464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354E3A8-2ED3-C910-E68F-4C274DC2C1A8}"/>
              </a:ext>
            </a:extLst>
          </p:cNvPr>
          <p:cNvGrpSpPr/>
          <p:nvPr/>
        </p:nvGrpSpPr>
        <p:grpSpPr>
          <a:xfrm>
            <a:off x="8103502" y="875157"/>
            <a:ext cx="511560" cy="490680"/>
            <a:chOff x="8103502" y="875157"/>
            <a:chExt cx="511560" cy="49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1F6C730-572D-DFDD-53F6-5B97E1CF2D12}"/>
                    </a:ext>
                  </a:extLst>
                </p14:cNvPr>
                <p14:cNvContentPartPr/>
                <p14:nvPr/>
              </p14:nvContentPartPr>
              <p14:xfrm>
                <a:off x="8103502" y="875157"/>
                <a:ext cx="32760" cy="490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1F6C730-572D-DFDD-53F6-5B97E1CF2D1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097382" y="869037"/>
                  <a:ext cx="4500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3CFB534-E2B2-476B-263A-34B9FB5FA786}"/>
                    </a:ext>
                  </a:extLst>
                </p14:cNvPr>
                <p14:cNvContentPartPr/>
                <p14:nvPr/>
              </p14:nvContentPartPr>
              <p14:xfrm>
                <a:off x="8129782" y="940677"/>
                <a:ext cx="485280" cy="309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3CFB534-E2B2-476B-263A-34B9FB5FA78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123662" y="934557"/>
                  <a:ext cx="4975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601EAC7-C07B-CCE2-33B0-0A61CE025E61}"/>
                    </a:ext>
                  </a:extLst>
                </p14:cNvPr>
                <p14:cNvContentPartPr/>
                <p14:nvPr/>
              </p14:nvContentPartPr>
              <p14:xfrm>
                <a:off x="8256142" y="1020597"/>
                <a:ext cx="159840" cy="136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601EAC7-C07B-CCE2-33B0-0A61CE025E6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250022" y="1014477"/>
                  <a:ext cx="172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D6319E-12F1-DA8E-9FE0-F089878D152F}"/>
                    </a:ext>
                  </a:extLst>
                </p14:cNvPr>
                <p14:cNvContentPartPr/>
                <p14:nvPr/>
              </p14:nvContentPartPr>
              <p14:xfrm>
                <a:off x="8226982" y="1049757"/>
                <a:ext cx="197280" cy="85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D6319E-12F1-DA8E-9FE0-F089878D152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220862" y="1043637"/>
                  <a:ext cx="209520" cy="97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16697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8E7B6D-D8C8-FFAA-0365-0C5A6D5D1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29519"/>
            <a:ext cx="7772400" cy="439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15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5EAD39-71B2-EF18-F49E-8AFF764A1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29519"/>
            <a:ext cx="7772400" cy="439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21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724C1A-8E89-B685-C562-A9345AD58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19694"/>
            <a:ext cx="7772400" cy="261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11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6D027D-B619-95FA-D764-97C96FB06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5166"/>
            <a:ext cx="7772400" cy="494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80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ABD6B6-B895-1F24-1BFE-0EF8D64F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11924"/>
            <a:ext cx="7772400" cy="383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37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D61D05-1B9C-F9AD-C532-F91276D70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28779"/>
            <a:ext cx="7772400" cy="380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46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4AFB5A-5680-331C-E968-F8D13EEB4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11460"/>
            <a:ext cx="7772400" cy="463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42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875FCF-823C-FF7C-97D4-C32FF07D8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26776"/>
            <a:ext cx="7772400" cy="420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81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23F096-2CBD-25EE-4FBA-D8D66CE1F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91308"/>
            <a:ext cx="7772400" cy="527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32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5C0D19-F531-FF32-15C7-9EC0AE0EC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87174"/>
            <a:ext cx="7772400" cy="408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6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6F6DF0-F8F4-7126-F57F-57024511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76799"/>
            <a:ext cx="7772400" cy="39044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6568885-BC1C-B3E3-17DC-4A60E6A8E70C}"/>
                  </a:ext>
                </a:extLst>
              </p14:cNvPr>
              <p14:cNvContentPartPr/>
              <p14:nvPr/>
            </p14:nvContentPartPr>
            <p14:xfrm>
              <a:off x="-380618" y="3521877"/>
              <a:ext cx="370800" cy="301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6568885-BC1C-B3E3-17DC-4A60E6A8E7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86738" y="3515757"/>
                <a:ext cx="3830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33FCF7D-ED8B-B418-E412-7977172B6B42}"/>
                  </a:ext>
                </a:extLst>
              </p14:cNvPr>
              <p14:cNvContentPartPr/>
              <p14:nvPr/>
            </p14:nvContentPartPr>
            <p14:xfrm>
              <a:off x="-415538" y="3552837"/>
              <a:ext cx="458640" cy="297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33FCF7D-ED8B-B418-E412-7977172B6B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21658" y="3546717"/>
                <a:ext cx="47088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8DD0480-26BB-0743-DBC5-B58295194F28}"/>
                  </a:ext>
                </a:extLst>
              </p14:cNvPr>
              <p14:cNvContentPartPr/>
              <p14:nvPr/>
            </p14:nvContentPartPr>
            <p14:xfrm>
              <a:off x="2493982" y="5007597"/>
              <a:ext cx="1927440" cy="524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8DD0480-26BB-0743-DBC5-B58295194F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87862" y="5001477"/>
                <a:ext cx="193968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968E3FD-7CE9-C4FB-3090-A811F71B23B6}"/>
                  </a:ext>
                </a:extLst>
              </p14:cNvPr>
              <p14:cNvContentPartPr/>
              <p14:nvPr/>
            </p14:nvContentPartPr>
            <p14:xfrm>
              <a:off x="4525822" y="4253397"/>
              <a:ext cx="432720" cy="182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968E3FD-7CE9-C4FB-3090-A811F71B23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19702" y="4247277"/>
                <a:ext cx="44496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1ED7F41-D260-9F52-46F7-DFEDA4E69B3B}"/>
                  </a:ext>
                </a:extLst>
              </p14:cNvPr>
              <p14:cNvContentPartPr/>
              <p14:nvPr/>
            </p14:nvContentPartPr>
            <p14:xfrm>
              <a:off x="3674062" y="5117037"/>
              <a:ext cx="96120" cy="17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1ED7F41-D260-9F52-46F7-DFEDA4E69B3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67942" y="5110917"/>
                <a:ext cx="1083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3ED703C-4636-46F2-08AE-1A1528E5888F}"/>
                  </a:ext>
                </a:extLst>
              </p14:cNvPr>
              <p14:cNvContentPartPr/>
              <p14:nvPr/>
            </p14:nvContentPartPr>
            <p14:xfrm>
              <a:off x="1989982" y="2187717"/>
              <a:ext cx="2131920" cy="1076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3ED703C-4636-46F2-08AE-1A1528E5888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83862" y="2181597"/>
                <a:ext cx="21441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D93D1D3-84D4-B484-235B-6CA883178616}"/>
                  </a:ext>
                </a:extLst>
              </p14:cNvPr>
              <p14:cNvContentPartPr/>
              <p14:nvPr/>
            </p14:nvContentPartPr>
            <p14:xfrm>
              <a:off x="4183822" y="2063877"/>
              <a:ext cx="3101040" cy="2124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D93D1D3-84D4-B484-235B-6CA88317861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77702" y="2057757"/>
                <a:ext cx="31132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868F6E0-7A9B-947A-E425-F687135AD889}"/>
                  </a:ext>
                </a:extLst>
              </p14:cNvPr>
              <p14:cNvContentPartPr/>
              <p14:nvPr/>
            </p14:nvContentPartPr>
            <p14:xfrm>
              <a:off x="3726262" y="2003397"/>
              <a:ext cx="803160" cy="2498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868F6E0-7A9B-947A-E425-F687135AD88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20142" y="1997277"/>
                <a:ext cx="8154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556C3CE-DC7F-FC36-2DDE-E29BB07EED50}"/>
                  </a:ext>
                </a:extLst>
              </p14:cNvPr>
              <p14:cNvContentPartPr/>
              <p14:nvPr/>
            </p14:nvContentPartPr>
            <p14:xfrm>
              <a:off x="3812662" y="2079357"/>
              <a:ext cx="20160" cy="103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556C3CE-DC7F-FC36-2DDE-E29BB07EED5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06542" y="2073237"/>
                <a:ext cx="32400" cy="11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3826BEBE-401A-2F76-FA6F-74518566E10C}"/>
              </a:ext>
            </a:extLst>
          </p:cNvPr>
          <p:cNvGrpSpPr/>
          <p:nvPr/>
        </p:nvGrpSpPr>
        <p:grpSpPr>
          <a:xfrm>
            <a:off x="3040822" y="302397"/>
            <a:ext cx="300960" cy="309240"/>
            <a:chOff x="3040822" y="302397"/>
            <a:chExt cx="30096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A85C27-97F9-3849-B567-5BAE2B2DEF4A}"/>
                    </a:ext>
                  </a:extLst>
                </p14:cNvPr>
                <p14:cNvContentPartPr/>
                <p14:nvPr/>
              </p14:nvContentPartPr>
              <p14:xfrm>
                <a:off x="3040822" y="302397"/>
                <a:ext cx="300960" cy="309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BA85C27-97F9-3849-B567-5BAE2B2DEF4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34702" y="296277"/>
                  <a:ext cx="3132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DAF3E06-E156-DEEC-64C5-DD689786962D}"/>
                    </a:ext>
                  </a:extLst>
                </p14:cNvPr>
                <p14:cNvContentPartPr/>
                <p14:nvPr/>
              </p14:nvContentPartPr>
              <p14:xfrm>
                <a:off x="3051982" y="312117"/>
                <a:ext cx="18000" cy="145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DAF3E06-E156-DEEC-64C5-DD689786962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45862" y="305997"/>
                  <a:ext cx="3024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20561FC-008A-7281-E8AC-AC5A80B25419}"/>
              </a:ext>
            </a:extLst>
          </p:cNvPr>
          <p:cNvGrpSpPr/>
          <p:nvPr/>
        </p:nvGrpSpPr>
        <p:grpSpPr>
          <a:xfrm>
            <a:off x="3734902" y="419037"/>
            <a:ext cx="5982840" cy="624960"/>
            <a:chOff x="3734902" y="419037"/>
            <a:chExt cx="5982840" cy="62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8277FC3-2A0D-D90B-84E0-53D713261F54}"/>
                    </a:ext>
                  </a:extLst>
                </p14:cNvPr>
                <p14:cNvContentPartPr/>
                <p14:nvPr/>
              </p14:nvContentPartPr>
              <p14:xfrm>
                <a:off x="3828862" y="520557"/>
                <a:ext cx="5635440" cy="77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8277FC3-2A0D-D90B-84E0-53D713261F5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822742" y="514437"/>
                  <a:ext cx="56476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C1DD31C-94D8-B11A-3358-F15D78B581D2}"/>
                    </a:ext>
                  </a:extLst>
                </p14:cNvPr>
                <p14:cNvContentPartPr/>
                <p14:nvPr/>
              </p14:nvContentPartPr>
              <p14:xfrm>
                <a:off x="9336862" y="419037"/>
                <a:ext cx="361080" cy="192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C1DD31C-94D8-B11A-3358-F15D78B581D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330742" y="412917"/>
                  <a:ext cx="3733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C565D33-B1B4-3C92-912A-7189D90200FA}"/>
                    </a:ext>
                  </a:extLst>
                </p14:cNvPr>
                <p14:cNvContentPartPr/>
                <p14:nvPr/>
              </p14:nvContentPartPr>
              <p14:xfrm>
                <a:off x="3734902" y="804597"/>
                <a:ext cx="5982840" cy="50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C565D33-B1B4-3C92-912A-7189D90200F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728782" y="798477"/>
                  <a:ext cx="5995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369C5FA-4E2C-0A13-6769-85729B659FB1}"/>
                    </a:ext>
                  </a:extLst>
                </p14:cNvPr>
                <p14:cNvContentPartPr/>
                <p14:nvPr/>
              </p14:nvContentPartPr>
              <p14:xfrm>
                <a:off x="3771262" y="808557"/>
                <a:ext cx="365040" cy="178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369C5FA-4E2C-0A13-6769-85729B659FB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65142" y="802437"/>
                  <a:ext cx="3772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C0AA80D-5CFE-2773-D603-46D60D95CC39}"/>
                    </a:ext>
                  </a:extLst>
                </p14:cNvPr>
                <p14:cNvContentPartPr/>
                <p14:nvPr/>
              </p14:nvContentPartPr>
              <p14:xfrm>
                <a:off x="3823102" y="650517"/>
                <a:ext cx="272160" cy="173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C0AA80D-5CFE-2773-D603-46D60D95CC3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16982" y="644397"/>
                  <a:ext cx="2844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81FCF4A-19A9-97E0-D1CE-F35A071F892A}"/>
                    </a:ext>
                  </a:extLst>
                </p14:cNvPr>
                <p14:cNvContentPartPr/>
                <p14:nvPr/>
              </p14:nvContentPartPr>
              <p14:xfrm>
                <a:off x="4090582" y="678237"/>
                <a:ext cx="18720" cy="365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81FCF4A-19A9-97E0-D1CE-F35A071F892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084462" y="672117"/>
                  <a:ext cx="309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09F1DFD-18F8-7800-D4E2-EF7A1B052E8F}"/>
                    </a:ext>
                  </a:extLst>
                </p14:cNvPr>
                <p14:cNvContentPartPr/>
                <p14:nvPr/>
              </p14:nvContentPartPr>
              <p14:xfrm>
                <a:off x="5346982" y="693717"/>
                <a:ext cx="48600" cy="199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09F1DFD-18F8-7800-D4E2-EF7A1B052E8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340862" y="687597"/>
                  <a:ext cx="60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6C1E1FE-6D3E-70FE-70D4-B5EC0BFEBEC3}"/>
                    </a:ext>
                  </a:extLst>
                </p14:cNvPr>
                <p14:cNvContentPartPr/>
                <p14:nvPr/>
              </p14:nvContentPartPr>
              <p14:xfrm>
                <a:off x="6501862" y="667797"/>
                <a:ext cx="48960" cy="244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6C1E1FE-6D3E-70FE-70D4-B5EC0BFEBEC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95742" y="661677"/>
                  <a:ext cx="612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106FE00-118F-A72E-05EC-4FC6285BD0F0}"/>
                    </a:ext>
                  </a:extLst>
                </p14:cNvPr>
                <p14:cNvContentPartPr/>
                <p14:nvPr/>
              </p14:nvContentPartPr>
              <p14:xfrm>
                <a:off x="7707862" y="646197"/>
                <a:ext cx="78480" cy="164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106FE00-118F-A72E-05EC-4FC6285BD0F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701742" y="640077"/>
                  <a:ext cx="907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EA79C9A-3B71-4EB0-36EC-C0EEEFA93EBF}"/>
                    </a:ext>
                  </a:extLst>
                </p14:cNvPr>
                <p14:cNvContentPartPr/>
                <p14:nvPr/>
              </p14:nvContentPartPr>
              <p14:xfrm>
                <a:off x="9315622" y="636477"/>
                <a:ext cx="9360" cy="169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EA79C9A-3B71-4EB0-36EC-C0EEEFA93EB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09502" y="630357"/>
                  <a:ext cx="21600" cy="18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2CE14B1-9A72-6BAD-767D-B1E1E61607EC}"/>
                  </a:ext>
                </a:extLst>
              </p14:cNvPr>
              <p14:cNvContentPartPr/>
              <p14:nvPr/>
            </p14:nvContentPartPr>
            <p14:xfrm>
              <a:off x="2918782" y="3733917"/>
              <a:ext cx="1532160" cy="1148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2CE14B1-9A72-6BAD-767D-B1E1E61607E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912662" y="3727797"/>
                <a:ext cx="15444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4DF421-2E4B-211E-03E6-EBBEC264400E}"/>
                  </a:ext>
                </a:extLst>
              </p14:cNvPr>
              <p14:cNvContentPartPr/>
              <p14:nvPr/>
            </p14:nvContentPartPr>
            <p14:xfrm>
              <a:off x="1630342" y="3547437"/>
              <a:ext cx="567360" cy="295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4DF421-2E4B-211E-03E6-EBBEC264400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624222" y="3541317"/>
                <a:ext cx="57960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77B338F-1E8A-0273-E81D-1F9F73E41C63}"/>
                  </a:ext>
                </a:extLst>
              </p14:cNvPr>
              <p14:cNvContentPartPr/>
              <p14:nvPr/>
            </p14:nvContentPartPr>
            <p14:xfrm>
              <a:off x="1718182" y="3515397"/>
              <a:ext cx="477720" cy="356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77B338F-1E8A-0273-E81D-1F9F73E41C6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712062" y="3509277"/>
                <a:ext cx="48996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BA3704F-49E7-BB60-A6F2-E379BF12A938}"/>
                  </a:ext>
                </a:extLst>
              </p14:cNvPr>
              <p14:cNvContentPartPr/>
              <p14:nvPr/>
            </p14:nvContentPartPr>
            <p14:xfrm>
              <a:off x="1311022" y="3452037"/>
              <a:ext cx="226800" cy="349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BA3704F-49E7-BB60-A6F2-E379BF12A93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304902" y="3445917"/>
                <a:ext cx="23904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651BF33-C128-5D82-FA61-01413E4D7C15}"/>
                  </a:ext>
                </a:extLst>
              </p14:cNvPr>
              <p14:cNvContentPartPr/>
              <p14:nvPr/>
            </p14:nvContentPartPr>
            <p14:xfrm>
              <a:off x="832222" y="3513957"/>
              <a:ext cx="739800" cy="316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651BF33-C128-5D82-FA61-01413E4D7C1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26102" y="3507837"/>
                <a:ext cx="75204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FC4E804-B845-E295-9267-2017397FCF3B}"/>
                  </a:ext>
                </a:extLst>
              </p14:cNvPr>
              <p14:cNvContentPartPr/>
              <p14:nvPr/>
            </p14:nvContentPartPr>
            <p14:xfrm>
              <a:off x="441262" y="3556437"/>
              <a:ext cx="509400" cy="360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FC4E804-B845-E295-9267-2017397FCF3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35142" y="3550317"/>
                <a:ext cx="52164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7849821-8041-916B-EFA4-27FD5C031D68}"/>
                  </a:ext>
                </a:extLst>
              </p14:cNvPr>
              <p14:cNvContentPartPr/>
              <p14:nvPr/>
            </p14:nvContentPartPr>
            <p14:xfrm>
              <a:off x="233902" y="3626997"/>
              <a:ext cx="729000" cy="367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7849821-8041-916B-EFA4-27FD5C031D6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27782" y="3620877"/>
                <a:ext cx="74124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F470D07-C5FB-7F49-BA5E-767190E2032D}"/>
                  </a:ext>
                </a:extLst>
              </p14:cNvPr>
              <p14:cNvContentPartPr/>
              <p14:nvPr/>
            </p14:nvContentPartPr>
            <p14:xfrm>
              <a:off x="4541662" y="4309197"/>
              <a:ext cx="407880" cy="968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F470D07-C5FB-7F49-BA5E-767190E2032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535542" y="4303077"/>
                <a:ext cx="4201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D85722D-DF7F-EC32-2974-7B7F005B01FA}"/>
                  </a:ext>
                </a:extLst>
              </p14:cNvPr>
              <p14:cNvContentPartPr/>
              <p14:nvPr/>
            </p14:nvContentPartPr>
            <p14:xfrm>
              <a:off x="3123622" y="3797277"/>
              <a:ext cx="1347120" cy="716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D85722D-DF7F-EC32-2974-7B7F005B01F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117502" y="3791157"/>
                <a:ext cx="13593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8855F6C-1B06-E2FD-CB41-E2FEFCE0C3F5}"/>
                  </a:ext>
                </a:extLst>
              </p14:cNvPr>
              <p14:cNvContentPartPr/>
              <p14:nvPr/>
            </p14:nvContentPartPr>
            <p14:xfrm>
              <a:off x="2662102" y="3792597"/>
              <a:ext cx="935280" cy="110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8855F6C-1B06-E2FD-CB41-E2FEFCE0C3F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655982" y="3786477"/>
                <a:ext cx="9475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462B5E3-6857-3EC2-3041-6961E0FE3D66}"/>
                  </a:ext>
                </a:extLst>
              </p14:cNvPr>
              <p14:cNvContentPartPr/>
              <p14:nvPr/>
            </p14:nvContentPartPr>
            <p14:xfrm>
              <a:off x="2494342" y="3520797"/>
              <a:ext cx="295920" cy="2617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462B5E3-6857-3EC2-3041-6961E0FE3D6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488222" y="3514677"/>
                <a:ext cx="30816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5B43DD8-AD3C-3ED8-9F63-8F032412DE49}"/>
                  </a:ext>
                </a:extLst>
              </p14:cNvPr>
              <p14:cNvContentPartPr/>
              <p14:nvPr/>
            </p14:nvContentPartPr>
            <p14:xfrm>
              <a:off x="2007982" y="3605037"/>
              <a:ext cx="814320" cy="1857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5B43DD8-AD3C-3ED8-9F63-8F032412DE49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001862" y="3598917"/>
                <a:ext cx="82656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8F8907D-D3CE-67C8-7F3B-2758922A52D3}"/>
                  </a:ext>
                </a:extLst>
              </p14:cNvPr>
              <p14:cNvContentPartPr/>
              <p14:nvPr/>
            </p14:nvContentPartPr>
            <p14:xfrm>
              <a:off x="2720782" y="3120837"/>
              <a:ext cx="1438200" cy="1371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8F8907D-D3CE-67C8-7F3B-2758922A52D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714662" y="3114717"/>
                <a:ext cx="145044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09A9B3D-47F8-2840-219A-80FFE8FBCD7A}"/>
              </a:ext>
            </a:extLst>
          </p:cNvPr>
          <p:cNvGrpSpPr/>
          <p:nvPr/>
        </p:nvGrpSpPr>
        <p:grpSpPr>
          <a:xfrm>
            <a:off x="1521622" y="4105797"/>
            <a:ext cx="11735640" cy="2714400"/>
            <a:chOff x="1521622" y="4105797"/>
            <a:chExt cx="11735640" cy="271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DAF291E-1AC1-8EF8-9BAE-2809C4C172CD}"/>
                    </a:ext>
                  </a:extLst>
                </p14:cNvPr>
                <p14:cNvContentPartPr/>
                <p14:nvPr/>
              </p14:nvContentPartPr>
              <p14:xfrm>
                <a:off x="1862182" y="4105797"/>
                <a:ext cx="505440" cy="1184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DAF291E-1AC1-8EF8-9BAE-2809C4C172C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856062" y="4099677"/>
                  <a:ext cx="517680" cy="11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70F59B5-B7C1-8D30-E6F0-9D760AF88812}"/>
                    </a:ext>
                  </a:extLst>
                </p14:cNvPr>
                <p14:cNvContentPartPr/>
                <p14:nvPr/>
              </p14:nvContentPartPr>
              <p14:xfrm>
                <a:off x="1521622" y="4352757"/>
                <a:ext cx="999720" cy="606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70F59B5-B7C1-8D30-E6F0-9D760AF8881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515502" y="4346637"/>
                  <a:ext cx="101196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8672334-525C-E3E8-F604-E4FF9692D299}"/>
                    </a:ext>
                  </a:extLst>
                </p14:cNvPr>
                <p14:cNvContentPartPr/>
                <p14:nvPr/>
              </p14:nvContentPartPr>
              <p14:xfrm>
                <a:off x="2415862" y="4148637"/>
                <a:ext cx="754920" cy="475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8672334-525C-E3E8-F604-E4FF9692D29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409742" y="4142517"/>
                  <a:ext cx="76716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2D2D139-A81B-B507-3E91-70FD725F8BF7}"/>
                    </a:ext>
                  </a:extLst>
                </p14:cNvPr>
                <p14:cNvContentPartPr/>
                <p14:nvPr/>
              </p14:nvContentPartPr>
              <p14:xfrm>
                <a:off x="2117782" y="4291197"/>
                <a:ext cx="961920" cy="473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2D2D139-A81B-B507-3E91-70FD725F8BF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111662" y="4285077"/>
                  <a:ext cx="97416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43ACB8-50D9-E9DE-B188-34DF73B73E02}"/>
                    </a:ext>
                  </a:extLst>
                </p14:cNvPr>
                <p14:cNvContentPartPr/>
                <p14:nvPr/>
              </p14:nvContentPartPr>
              <p14:xfrm>
                <a:off x="2358262" y="4901037"/>
                <a:ext cx="537120" cy="417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43ACB8-50D9-E9DE-B188-34DF73B73E0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352142" y="4894917"/>
                  <a:ext cx="5493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73B79FB-4847-6C37-234A-95D15311F884}"/>
                    </a:ext>
                  </a:extLst>
                </p14:cNvPr>
                <p14:cNvContentPartPr/>
                <p14:nvPr/>
              </p14:nvContentPartPr>
              <p14:xfrm>
                <a:off x="2191582" y="4974837"/>
                <a:ext cx="668880" cy="249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73B79FB-4847-6C37-234A-95D15311F88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185462" y="4968717"/>
                  <a:ext cx="6811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E86CAA3-57AF-B243-C10B-BF13E04858EE}"/>
                    </a:ext>
                  </a:extLst>
                </p14:cNvPr>
                <p14:cNvContentPartPr/>
                <p14:nvPr/>
              </p14:nvContentPartPr>
              <p14:xfrm>
                <a:off x="4522222" y="4261677"/>
                <a:ext cx="275760" cy="144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E86CAA3-57AF-B243-C10B-BF13E04858E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516102" y="4255557"/>
                  <a:ext cx="288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D7D76A2-BD96-E273-B6FA-DF6C323E731F}"/>
                    </a:ext>
                  </a:extLst>
                </p14:cNvPr>
                <p14:cNvContentPartPr/>
                <p14:nvPr/>
              </p14:nvContentPartPr>
              <p14:xfrm>
                <a:off x="2751742" y="4924797"/>
                <a:ext cx="1542240" cy="562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D7D76A2-BD96-E273-B6FA-DF6C323E731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745622" y="4918677"/>
                  <a:ext cx="155448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F17B820-6D10-803C-9267-DBAB996CF6F3}"/>
                    </a:ext>
                  </a:extLst>
                </p14:cNvPr>
                <p14:cNvContentPartPr/>
                <p14:nvPr/>
              </p14:nvContentPartPr>
              <p14:xfrm>
                <a:off x="2824102" y="5013717"/>
                <a:ext cx="1290960" cy="521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F17B820-6D10-803C-9267-DBAB996CF6F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817982" y="5007597"/>
                  <a:ext cx="130320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26B040-789C-0103-7B63-2902329A1663}"/>
                    </a:ext>
                  </a:extLst>
                </p14:cNvPr>
                <p14:cNvContentPartPr/>
                <p14:nvPr/>
              </p14:nvContentPartPr>
              <p14:xfrm>
                <a:off x="2878462" y="5111277"/>
                <a:ext cx="820800" cy="13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26B040-789C-0103-7B63-2902329A166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872342" y="5105157"/>
                  <a:ext cx="8330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DF12D72-B5E6-3953-CB9A-C3BBA6F11FB4}"/>
                    </a:ext>
                  </a:extLst>
                </p14:cNvPr>
                <p14:cNvContentPartPr/>
                <p14:nvPr/>
              </p14:nvContentPartPr>
              <p14:xfrm>
                <a:off x="5055742" y="5632917"/>
                <a:ext cx="96120" cy="357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DF12D72-B5E6-3953-CB9A-C3BBA6F11FB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049622" y="5626797"/>
                  <a:ext cx="1083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5FE5EF1-3BB3-F33A-9095-651CF56D0FB8}"/>
                    </a:ext>
                  </a:extLst>
                </p14:cNvPr>
                <p14:cNvContentPartPr/>
                <p14:nvPr/>
              </p14:nvContentPartPr>
              <p14:xfrm>
                <a:off x="5256262" y="5458317"/>
                <a:ext cx="154080" cy="378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5FE5EF1-3BB3-F33A-9095-651CF56D0FB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250142" y="5452197"/>
                  <a:ext cx="1663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C5192AE-97CE-47FB-C802-5BDD33E2D4B5}"/>
                    </a:ext>
                  </a:extLst>
                </p14:cNvPr>
                <p14:cNvContentPartPr/>
                <p14:nvPr/>
              </p14:nvContentPartPr>
              <p14:xfrm>
                <a:off x="5067262" y="5711757"/>
                <a:ext cx="549000" cy="99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C5192AE-97CE-47FB-C802-5BDD33E2D4B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061142" y="5705637"/>
                  <a:ext cx="5612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E2D3245-3827-2DCD-3483-1B878B07F618}"/>
                    </a:ext>
                  </a:extLst>
                </p14:cNvPr>
                <p14:cNvContentPartPr/>
                <p14:nvPr/>
              </p14:nvContentPartPr>
              <p14:xfrm>
                <a:off x="5108662" y="6282717"/>
                <a:ext cx="31680" cy="321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E2D3245-3827-2DCD-3483-1B878B07F61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102542" y="6276597"/>
                  <a:ext cx="439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6ED8287-CE38-61B5-FBCD-B0B0DDD4DEF6}"/>
                    </a:ext>
                  </a:extLst>
                </p14:cNvPr>
                <p14:cNvContentPartPr/>
                <p14:nvPr/>
              </p14:nvContentPartPr>
              <p14:xfrm>
                <a:off x="5120902" y="6276597"/>
                <a:ext cx="320760" cy="296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6ED8287-CE38-61B5-FBCD-B0B0DDD4DEF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114782" y="6270477"/>
                  <a:ext cx="3330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47F92FA-7E29-A24E-A935-62B3D79B38D0}"/>
                    </a:ext>
                  </a:extLst>
                </p14:cNvPr>
                <p14:cNvContentPartPr/>
                <p14:nvPr/>
              </p14:nvContentPartPr>
              <p14:xfrm>
                <a:off x="8297542" y="5648037"/>
                <a:ext cx="120600" cy="832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47F92FA-7E29-A24E-A935-62B3D79B38D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291422" y="5641917"/>
                  <a:ext cx="132840" cy="84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CFCFE1E-0FE4-CCFC-55C3-F86088FCB232}"/>
                    </a:ext>
                  </a:extLst>
                </p14:cNvPr>
                <p14:cNvContentPartPr/>
                <p14:nvPr/>
              </p14:nvContentPartPr>
              <p14:xfrm>
                <a:off x="8300062" y="5629317"/>
                <a:ext cx="1468440" cy="875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CFCFE1E-0FE4-CCFC-55C3-F86088FCB23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293942" y="5623197"/>
                  <a:ext cx="1480680" cy="88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DCFD557-3BF8-5440-1B5C-7E8875D537BB}"/>
                    </a:ext>
                  </a:extLst>
                </p14:cNvPr>
                <p14:cNvContentPartPr/>
                <p14:nvPr/>
              </p14:nvContentPartPr>
              <p14:xfrm>
                <a:off x="5769982" y="5723637"/>
                <a:ext cx="1796040" cy="22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DCFD557-3BF8-5440-1B5C-7E8875D537B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763862" y="5717517"/>
                  <a:ext cx="18082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52CB434-2514-0689-9914-880673D71DF9}"/>
                    </a:ext>
                  </a:extLst>
                </p14:cNvPr>
                <p14:cNvContentPartPr/>
                <p14:nvPr/>
              </p14:nvContentPartPr>
              <p14:xfrm>
                <a:off x="7558462" y="5645877"/>
                <a:ext cx="592920" cy="247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52CB434-2514-0689-9914-880673D71DF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552342" y="5639757"/>
                  <a:ext cx="6051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5577F16-016E-5220-552B-7B2978413A6F}"/>
                    </a:ext>
                  </a:extLst>
                </p14:cNvPr>
                <p14:cNvContentPartPr/>
                <p14:nvPr/>
              </p14:nvContentPartPr>
              <p14:xfrm>
                <a:off x="8856262" y="5743797"/>
                <a:ext cx="623520" cy="384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5577F16-016E-5220-552B-7B2978413A6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850142" y="5737677"/>
                  <a:ext cx="6357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4F84071-CF24-08F9-FEF8-6F347A2BF698}"/>
                    </a:ext>
                  </a:extLst>
                </p14:cNvPr>
                <p14:cNvContentPartPr/>
                <p14:nvPr/>
              </p14:nvContentPartPr>
              <p14:xfrm>
                <a:off x="9069382" y="5772957"/>
                <a:ext cx="2540880" cy="380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4F84071-CF24-08F9-FEF8-6F347A2BF69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063262" y="5766837"/>
                  <a:ext cx="25531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2846018-B42B-B9EE-E383-73EE08CE0823}"/>
                    </a:ext>
                  </a:extLst>
                </p14:cNvPr>
                <p14:cNvContentPartPr/>
                <p14:nvPr/>
              </p14:nvContentPartPr>
              <p14:xfrm>
                <a:off x="6840982" y="5997237"/>
                <a:ext cx="1353600" cy="221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2846018-B42B-B9EE-E383-73EE08CE082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834862" y="5991117"/>
                  <a:ext cx="13658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F27B932-855C-68F4-EBDB-EDA2CF86D9A3}"/>
                    </a:ext>
                  </a:extLst>
                </p14:cNvPr>
                <p14:cNvContentPartPr/>
                <p14:nvPr/>
              </p14:nvContentPartPr>
              <p14:xfrm>
                <a:off x="6472342" y="5939997"/>
                <a:ext cx="243720" cy="205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F27B932-855C-68F4-EBDB-EDA2CF86D9A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466222" y="5933877"/>
                  <a:ext cx="255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064D29D-8B88-06E6-33FA-7E56B9B7D2F8}"/>
                    </a:ext>
                  </a:extLst>
                </p14:cNvPr>
                <p14:cNvContentPartPr/>
                <p14:nvPr/>
              </p14:nvContentPartPr>
              <p14:xfrm>
                <a:off x="6303142" y="5996877"/>
                <a:ext cx="447120" cy="163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064D29D-8B88-06E6-33FA-7E56B9B7D2F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297022" y="5990757"/>
                  <a:ext cx="459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F2DD050-F523-4E76-B247-6DC14BE49EC2}"/>
                    </a:ext>
                  </a:extLst>
                </p14:cNvPr>
                <p14:cNvContentPartPr/>
                <p14:nvPr/>
              </p14:nvContentPartPr>
              <p14:xfrm>
                <a:off x="5049622" y="5893917"/>
                <a:ext cx="654480" cy="157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F2DD050-F523-4E76-B247-6DC14BE49EC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043502" y="5887797"/>
                  <a:ext cx="666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FFA905B-60B9-0B45-6F7F-A022AD81A6E4}"/>
                    </a:ext>
                  </a:extLst>
                </p14:cNvPr>
                <p14:cNvContentPartPr/>
                <p14:nvPr/>
              </p14:nvContentPartPr>
              <p14:xfrm>
                <a:off x="3864502" y="5656317"/>
                <a:ext cx="122400" cy="4215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FFA905B-60B9-0B45-6F7F-A022AD81A6E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858382" y="5650197"/>
                  <a:ext cx="13464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89602AB-6C9A-EADF-78EC-B59159D6322A}"/>
                    </a:ext>
                  </a:extLst>
                </p14:cNvPr>
                <p14:cNvContentPartPr/>
                <p14:nvPr/>
              </p14:nvContentPartPr>
              <p14:xfrm>
                <a:off x="4020742" y="5513397"/>
                <a:ext cx="302400" cy="442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89602AB-6C9A-EADF-78EC-B59159D6322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014622" y="5507277"/>
                  <a:ext cx="3146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CD068AF-C9C5-F5AE-3DB7-CD4FCD861AA1}"/>
                    </a:ext>
                  </a:extLst>
                </p14:cNvPr>
                <p14:cNvContentPartPr/>
                <p14:nvPr/>
              </p14:nvContentPartPr>
              <p14:xfrm>
                <a:off x="4414582" y="5670717"/>
                <a:ext cx="343440" cy="16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CD068AF-C9C5-F5AE-3DB7-CD4FCD861AA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408462" y="5664597"/>
                  <a:ext cx="3556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B7C4EE4-92B7-08E7-4471-8CC3881F914F}"/>
                    </a:ext>
                  </a:extLst>
                </p14:cNvPr>
                <p14:cNvContentPartPr/>
                <p14:nvPr/>
              </p14:nvContentPartPr>
              <p14:xfrm>
                <a:off x="4680622" y="5574957"/>
                <a:ext cx="213480" cy="181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B7C4EE4-92B7-08E7-4471-8CC3881F914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674502" y="5568837"/>
                  <a:ext cx="2257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614F268-CCD2-740E-B911-BF0284A842E8}"/>
                    </a:ext>
                  </a:extLst>
                </p14:cNvPr>
                <p14:cNvContentPartPr/>
                <p14:nvPr/>
              </p14:nvContentPartPr>
              <p14:xfrm>
                <a:off x="5150782" y="5486397"/>
                <a:ext cx="100080" cy="161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614F268-CCD2-740E-B911-BF0284A842E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144662" y="5480277"/>
                  <a:ext cx="1123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70A6A79-7A8E-B856-1039-BCF22C77A598}"/>
                    </a:ext>
                  </a:extLst>
                </p14:cNvPr>
                <p14:cNvContentPartPr/>
                <p14:nvPr/>
              </p14:nvContentPartPr>
              <p14:xfrm>
                <a:off x="5604382" y="6449757"/>
                <a:ext cx="2297520" cy="77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70A6A79-7A8E-B856-1039-BCF22C77A59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598262" y="6443637"/>
                  <a:ext cx="23097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DCDF8FD-2C52-58D6-8633-9416F96F90CF}"/>
                    </a:ext>
                  </a:extLst>
                </p14:cNvPr>
                <p14:cNvContentPartPr/>
                <p14:nvPr/>
              </p14:nvContentPartPr>
              <p14:xfrm>
                <a:off x="7784182" y="6362997"/>
                <a:ext cx="510840" cy="209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DCDF8FD-2C52-58D6-8633-9416F96F90C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778062" y="6356877"/>
                  <a:ext cx="523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1948B1F-C340-7DEE-774A-DAA3DC94BE0B}"/>
                    </a:ext>
                  </a:extLst>
                </p14:cNvPr>
                <p14:cNvContentPartPr/>
                <p14:nvPr/>
              </p14:nvContentPartPr>
              <p14:xfrm>
                <a:off x="9024382" y="6398997"/>
                <a:ext cx="2588400" cy="264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1948B1F-C340-7DEE-774A-DAA3DC94BE0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018262" y="6392877"/>
                  <a:ext cx="26006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5E24208-D3FD-4EFF-A937-E1A9B4E75D41}"/>
                    </a:ext>
                  </a:extLst>
                </p14:cNvPr>
                <p14:cNvContentPartPr/>
                <p14:nvPr/>
              </p14:nvContentPartPr>
              <p14:xfrm>
                <a:off x="11638702" y="5750997"/>
                <a:ext cx="213840" cy="702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5E24208-D3FD-4EFF-A937-E1A9B4E75D4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632582" y="5744877"/>
                  <a:ext cx="22608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92D2476-E1CB-1924-03C4-A95A525790B2}"/>
                    </a:ext>
                  </a:extLst>
                </p14:cNvPr>
                <p14:cNvContentPartPr/>
                <p14:nvPr/>
              </p14:nvContentPartPr>
              <p14:xfrm>
                <a:off x="11805742" y="5680437"/>
                <a:ext cx="1025640" cy="827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92D2476-E1CB-1924-03C4-A95A525790B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799622" y="5674317"/>
                  <a:ext cx="1037880" cy="83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B0B9F99-2BDC-BFC4-10E9-B807232668F7}"/>
                    </a:ext>
                  </a:extLst>
                </p14:cNvPr>
                <p14:cNvContentPartPr/>
                <p14:nvPr/>
              </p14:nvContentPartPr>
              <p14:xfrm>
                <a:off x="11959102" y="5744157"/>
                <a:ext cx="914040" cy="740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B0B9F99-2BDC-BFC4-10E9-B807232668F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952982" y="5738037"/>
                  <a:ext cx="92628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3366FED-38C8-7405-E8DB-7D8FFA302925}"/>
                    </a:ext>
                  </a:extLst>
                </p14:cNvPr>
                <p14:cNvContentPartPr/>
                <p14:nvPr/>
              </p14:nvContentPartPr>
              <p14:xfrm>
                <a:off x="11795302" y="5570997"/>
                <a:ext cx="1461960" cy="790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3366FED-38C8-7405-E8DB-7D8FFA30292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789182" y="5564877"/>
                  <a:ext cx="1474200" cy="80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704A7C3-1016-43DF-4CF5-0162BD654ED4}"/>
                    </a:ext>
                  </a:extLst>
                </p14:cNvPr>
                <p14:cNvContentPartPr/>
                <p14:nvPr/>
              </p14:nvContentPartPr>
              <p14:xfrm>
                <a:off x="6923062" y="6496557"/>
                <a:ext cx="1919520" cy="234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704A7C3-1016-43DF-4CF5-0162BD654ED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916942" y="6490437"/>
                  <a:ext cx="19317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8CD6F07-CFDF-27C0-2742-4A38B45EDEBB}"/>
                    </a:ext>
                  </a:extLst>
                </p14:cNvPr>
                <p14:cNvContentPartPr/>
                <p14:nvPr/>
              </p14:nvContentPartPr>
              <p14:xfrm>
                <a:off x="6129262" y="6674397"/>
                <a:ext cx="176400" cy="99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8CD6F07-CFDF-27C0-2742-4A38B45EDEB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123142" y="6668277"/>
                  <a:ext cx="188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2287217-47E9-7B1D-C8ED-F3C5A3C4C9EB}"/>
                    </a:ext>
                  </a:extLst>
                </p14:cNvPr>
                <p14:cNvContentPartPr/>
                <p14:nvPr/>
              </p14:nvContentPartPr>
              <p14:xfrm>
                <a:off x="6346342" y="6672597"/>
                <a:ext cx="264960" cy="119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2287217-47E9-7B1D-C8ED-F3C5A3C4C9E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340222" y="6666477"/>
                  <a:ext cx="2772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0403288-042D-496F-0D83-0E0E1D942E64}"/>
                    </a:ext>
                  </a:extLst>
                </p14:cNvPr>
                <p14:cNvContentPartPr/>
                <p14:nvPr/>
              </p14:nvContentPartPr>
              <p14:xfrm>
                <a:off x="6661342" y="6683757"/>
                <a:ext cx="250200" cy="128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0403288-042D-496F-0D83-0E0E1D942E6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655222" y="6677637"/>
                  <a:ext cx="2624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EDD45E4-E7DE-654D-42CF-9DCD35EBA16D}"/>
                    </a:ext>
                  </a:extLst>
                </p14:cNvPr>
                <p14:cNvContentPartPr/>
                <p14:nvPr/>
              </p14:nvContentPartPr>
              <p14:xfrm>
                <a:off x="5796262" y="6756477"/>
                <a:ext cx="1030680" cy="637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EDD45E4-E7DE-654D-42CF-9DCD35EBA16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790142" y="6750357"/>
                  <a:ext cx="10429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E868380-36AB-83D5-4CBE-C0601679F0CD}"/>
                    </a:ext>
                  </a:extLst>
                </p14:cNvPr>
                <p14:cNvContentPartPr/>
                <p14:nvPr/>
              </p14:nvContentPartPr>
              <p14:xfrm>
                <a:off x="6116302" y="6602757"/>
                <a:ext cx="164880" cy="56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E868380-36AB-83D5-4CBE-C0601679F0C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110182" y="6596637"/>
                  <a:ext cx="1771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D24A7E5-3489-4CE3-C476-910B966AE497}"/>
                    </a:ext>
                  </a:extLst>
                </p14:cNvPr>
                <p14:cNvContentPartPr/>
                <p14:nvPr/>
              </p14:nvContentPartPr>
              <p14:xfrm>
                <a:off x="3856942" y="5662437"/>
                <a:ext cx="56880" cy="233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D24A7E5-3489-4CE3-C476-910B966AE49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850822" y="5656317"/>
                  <a:ext cx="691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19B855A-D0AA-B7D7-6140-77D442C7448F}"/>
                    </a:ext>
                  </a:extLst>
                </p14:cNvPr>
                <p14:cNvContentPartPr/>
                <p14:nvPr/>
              </p14:nvContentPartPr>
              <p14:xfrm>
                <a:off x="1785142" y="5908677"/>
                <a:ext cx="2055960" cy="91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19B855A-D0AA-B7D7-6140-77D442C7448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779022" y="5902557"/>
                  <a:ext cx="20682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7C5970C-049E-C209-942B-A87523CF3ACD}"/>
                    </a:ext>
                  </a:extLst>
                </p14:cNvPr>
                <p14:cNvContentPartPr/>
                <p14:nvPr/>
              </p14:nvContentPartPr>
              <p14:xfrm>
                <a:off x="1845982" y="6111717"/>
                <a:ext cx="327240" cy="295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7C5970C-049E-C209-942B-A87523CF3AC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839862" y="6105597"/>
                  <a:ext cx="3394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1F4AFF4-6B7C-A03A-2D22-12C0E15E0F7F}"/>
                    </a:ext>
                  </a:extLst>
                </p14:cNvPr>
                <p14:cNvContentPartPr/>
                <p14:nvPr/>
              </p14:nvContentPartPr>
              <p14:xfrm>
                <a:off x="1961542" y="5690877"/>
                <a:ext cx="391320" cy="158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1F4AFF4-6B7C-A03A-2D22-12C0E15E0F7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955422" y="5684757"/>
                  <a:ext cx="403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2C685D8-B6DC-B348-940F-EA9CAABEFF8E}"/>
                    </a:ext>
                  </a:extLst>
                </p14:cNvPr>
                <p14:cNvContentPartPr/>
                <p14:nvPr/>
              </p14:nvContentPartPr>
              <p14:xfrm>
                <a:off x="1815382" y="5651637"/>
                <a:ext cx="543240" cy="738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2C685D8-B6DC-B348-940F-EA9CAABEFF8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809262" y="5645517"/>
                  <a:ext cx="55548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9243C16-3973-C38E-6D10-8D1DD18EDB42}"/>
                    </a:ext>
                  </a:extLst>
                </p14:cNvPr>
                <p14:cNvContentPartPr/>
                <p14:nvPr/>
              </p14:nvContentPartPr>
              <p14:xfrm>
                <a:off x="6467662" y="5395677"/>
                <a:ext cx="20520" cy="171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9243C16-3973-C38E-6D10-8D1DD18EDB4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461542" y="5389557"/>
                  <a:ext cx="327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093A424-D7C0-CE6C-A2E7-3821A713BC8A}"/>
                    </a:ext>
                  </a:extLst>
                </p14:cNvPr>
                <p14:cNvContentPartPr/>
                <p14:nvPr/>
              </p14:nvContentPartPr>
              <p14:xfrm>
                <a:off x="6507262" y="5394237"/>
                <a:ext cx="172080" cy="1414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093A424-D7C0-CE6C-A2E7-3821A713BC8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501142" y="5388117"/>
                  <a:ext cx="1843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56AEA73-139F-8979-1153-91666ADC4876}"/>
                    </a:ext>
                  </a:extLst>
                </p14:cNvPr>
                <p14:cNvContentPartPr/>
                <p14:nvPr/>
              </p14:nvContentPartPr>
              <p14:xfrm>
                <a:off x="6743782" y="5364717"/>
                <a:ext cx="579600" cy="182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56AEA73-139F-8979-1153-91666ADC487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737662" y="5358597"/>
                  <a:ext cx="5918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83B3D47-1FE6-2893-794E-3C81BDD5D983}"/>
                    </a:ext>
                  </a:extLst>
                </p14:cNvPr>
                <p14:cNvContentPartPr/>
                <p14:nvPr/>
              </p14:nvContentPartPr>
              <p14:xfrm>
                <a:off x="7217542" y="5302077"/>
                <a:ext cx="930600" cy="2084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83B3D47-1FE6-2893-794E-3C81BDD5D98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211422" y="5295957"/>
                  <a:ext cx="9428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691820F-6E1B-FADA-021E-94E6D491AC06}"/>
                    </a:ext>
                  </a:extLst>
                </p14:cNvPr>
                <p14:cNvContentPartPr/>
                <p14:nvPr/>
              </p14:nvContentPartPr>
              <p14:xfrm>
                <a:off x="6573862" y="5512677"/>
                <a:ext cx="1521000" cy="69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691820F-6E1B-FADA-021E-94E6D491AC0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567742" y="5506557"/>
                  <a:ext cx="15332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08A389C-95D2-A3EA-6B84-E63D8AC14FD1}"/>
                    </a:ext>
                  </a:extLst>
                </p14:cNvPr>
                <p14:cNvContentPartPr/>
                <p14:nvPr/>
              </p14:nvContentPartPr>
              <p14:xfrm>
                <a:off x="6378022" y="5583957"/>
                <a:ext cx="424440" cy="244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08A389C-95D2-A3EA-6B84-E63D8AC14FD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371902" y="5577837"/>
                  <a:ext cx="43668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25E371D-D9BA-3F72-FCB3-F83C0DE8B518}"/>
                  </a:ext>
                </a:extLst>
              </p14:cNvPr>
              <p14:cNvContentPartPr/>
              <p14:nvPr/>
            </p14:nvContentPartPr>
            <p14:xfrm>
              <a:off x="2513782" y="2557797"/>
              <a:ext cx="513000" cy="4946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25E371D-D9BA-3F72-FCB3-F83C0DE8B518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507662" y="2551677"/>
                <a:ext cx="525240" cy="50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9D37F56-6FBF-76A1-8423-BF3664B9D95C}"/>
              </a:ext>
            </a:extLst>
          </p:cNvPr>
          <p:cNvGrpSpPr/>
          <p:nvPr/>
        </p:nvGrpSpPr>
        <p:grpSpPr>
          <a:xfrm>
            <a:off x="1084582" y="2608917"/>
            <a:ext cx="3256920" cy="636120"/>
            <a:chOff x="1084582" y="2608917"/>
            <a:chExt cx="3256920" cy="63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6537CBA-C773-E372-31F4-476E96E7D1D0}"/>
                    </a:ext>
                  </a:extLst>
                </p14:cNvPr>
                <p14:cNvContentPartPr/>
                <p14:nvPr/>
              </p14:nvContentPartPr>
              <p14:xfrm>
                <a:off x="1745542" y="2747157"/>
                <a:ext cx="340200" cy="266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6537CBA-C773-E372-31F4-476E96E7D1D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739422" y="2741037"/>
                  <a:ext cx="3524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C8CEF8A-7A70-EA89-6369-FB9E7268C5FF}"/>
                    </a:ext>
                  </a:extLst>
                </p14:cNvPr>
                <p14:cNvContentPartPr/>
                <p14:nvPr/>
              </p14:nvContentPartPr>
              <p14:xfrm>
                <a:off x="1676062" y="2751837"/>
                <a:ext cx="371520" cy="267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C8CEF8A-7A70-EA89-6369-FB9E7268C5F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669942" y="2745717"/>
                  <a:ext cx="3837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9ACB557-F35F-779C-1845-F82FE0890945}"/>
                    </a:ext>
                  </a:extLst>
                </p14:cNvPr>
                <p14:cNvContentPartPr/>
                <p14:nvPr/>
              </p14:nvContentPartPr>
              <p14:xfrm>
                <a:off x="1127422" y="2798637"/>
                <a:ext cx="264240" cy="223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9ACB557-F35F-779C-1845-F82FE089094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21302" y="2792517"/>
                  <a:ext cx="2764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2C99C2F-3923-6A75-63E6-4B2570B4AC0F}"/>
                    </a:ext>
                  </a:extLst>
                </p14:cNvPr>
                <p14:cNvContentPartPr/>
                <p14:nvPr/>
              </p14:nvContentPartPr>
              <p14:xfrm>
                <a:off x="1084582" y="2787837"/>
                <a:ext cx="245520" cy="234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2C99C2F-3923-6A75-63E6-4B2570B4AC0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78462" y="2781717"/>
                  <a:ext cx="2577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B31A603-6759-F770-11E3-A51077E79FCD}"/>
                    </a:ext>
                  </a:extLst>
                </p14:cNvPr>
                <p14:cNvContentPartPr/>
                <p14:nvPr/>
              </p14:nvContentPartPr>
              <p14:xfrm>
                <a:off x="2654902" y="3140637"/>
                <a:ext cx="1686600" cy="104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B31A603-6759-F770-11E3-A51077E79FC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648782" y="3134517"/>
                  <a:ext cx="16988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019170A-5A63-94E8-5F2F-EBB94BCB6074}"/>
                    </a:ext>
                  </a:extLst>
                </p14:cNvPr>
                <p14:cNvContentPartPr/>
                <p14:nvPr/>
              </p14:nvContentPartPr>
              <p14:xfrm>
                <a:off x="2482102" y="2683797"/>
                <a:ext cx="130680" cy="57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019170A-5A63-94E8-5F2F-EBB94BCB607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475982" y="2677677"/>
                  <a:ext cx="1429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A2F4480-F8DA-9BAF-1E52-75F633A8E2EF}"/>
                    </a:ext>
                  </a:extLst>
                </p14:cNvPr>
                <p14:cNvContentPartPr/>
                <p14:nvPr/>
              </p14:nvContentPartPr>
              <p14:xfrm>
                <a:off x="2504062" y="2608917"/>
                <a:ext cx="340920" cy="425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A2F4480-F8DA-9BAF-1E52-75F633A8E2E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497942" y="2602797"/>
                  <a:ext cx="3531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C13B534-9531-9C3C-ADC9-4B6072F416CC}"/>
                    </a:ext>
                  </a:extLst>
                </p14:cNvPr>
                <p14:cNvContentPartPr/>
                <p14:nvPr/>
              </p14:nvContentPartPr>
              <p14:xfrm>
                <a:off x="2804302" y="2888637"/>
                <a:ext cx="1233360" cy="3438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C13B534-9531-9C3C-ADC9-4B6072F416C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798182" y="2882517"/>
                  <a:ext cx="1245600" cy="35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80670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62F965-6B4D-2875-7952-31278E980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98187"/>
            <a:ext cx="7772400" cy="466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66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F95F36-03EA-1AED-A366-3225172BA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16485"/>
            <a:ext cx="7772400" cy="262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98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96717A-21BB-5992-869F-9385B446A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57378"/>
            <a:ext cx="7772400" cy="234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98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0F8CE2-E6B0-9EA8-8A36-8A37ED9C4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12535"/>
            <a:ext cx="7772400" cy="24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1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1CCB45-7220-4CE0-EA65-595531D1A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39505"/>
            <a:ext cx="7772400" cy="297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24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DD6442-7355-53F1-6104-C03DB0651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04317"/>
            <a:ext cx="7772400" cy="244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60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B60184-08C7-6A9C-DF9A-5C2B903A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95693"/>
            <a:ext cx="7772400" cy="246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68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EDC08D-1E73-388D-4856-6CBE9E1A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32445"/>
            <a:ext cx="7772400" cy="279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59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7EF90E-E82D-BC86-F1AB-8D2850E74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28300"/>
            <a:ext cx="7772400" cy="260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239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E95850-2770-4C45-DD4F-1DF6854AA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82483"/>
            <a:ext cx="7772400" cy="24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1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DFCCCA-BB65-D8D9-9ADD-DF1CC0B06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85421"/>
            <a:ext cx="7772400" cy="44871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86CE8B6-82B7-04C7-BBE2-815F040CDEAC}"/>
                  </a:ext>
                </a:extLst>
              </p14:cNvPr>
              <p14:cNvContentPartPr/>
              <p14:nvPr/>
            </p14:nvContentPartPr>
            <p14:xfrm>
              <a:off x="6307822" y="1507677"/>
              <a:ext cx="386280" cy="7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86CE8B6-82B7-04C7-BBE2-815F040CDE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1702" y="1501557"/>
                <a:ext cx="3985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2779CE-7B9C-EE88-4BB3-5DDD93640EBC}"/>
                  </a:ext>
                </a:extLst>
              </p14:cNvPr>
              <p14:cNvContentPartPr/>
              <p14:nvPr/>
            </p14:nvContentPartPr>
            <p14:xfrm>
              <a:off x="8547382" y="1491117"/>
              <a:ext cx="1130040" cy="38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2779CE-7B9C-EE88-4BB3-5DDD93640E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1262" y="1484997"/>
                <a:ext cx="11422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FE30F8-B710-9AAA-0D52-3EC216FCA910}"/>
                  </a:ext>
                </a:extLst>
              </p14:cNvPr>
              <p14:cNvContentPartPr/>
              <p14:nvPr/>
            </p14:nvContentPartPr>
            <p14:xfrm>
              <a:off x="2496862" y="1742037"/>
              <a:ext cx="1641240" cy="24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FE30F8-B710-9AAA-0D52-3EC216FCA9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90742" y="1735917"/>
                <a:ext cx="16534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DC7FFF-D8A7-92E0-4EE9-660D507B4B91}"/>
                  </a:ext>
                </a:extLst>
              </p14:cNvPr>
              <p14:cNvContentPartPr/>
              <p14:nvPr/>
            </p14:nvContentPartPr>
            <p14:xfrm>
              <a:off x="3031102" y="2240277"/>
              <a:ext cx="1027080" cy="1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DC7FFF-D8A7-92E0-4EE9-660D507B4B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24982" y="2234157"/>
                <a:ext cx="10393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F565D38-05F9-B33F-E08B-A5D5455922B7}"/>
                  </a:ext>
                </a:extLst>
              </p14:cNvPr>
              <p14:cNvContentPartPr/>
              <p14:nvPr/>
            </p14:nvContentPartPr>
            <p14:xfrm>
              <a:off x="5920822" y="2270517"/>
              <a:ext cx="1593720" cy="24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F565D38-05F9-B33F-E08B-A5D5455922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14702" y="2264397"/>
                <a:ext cx="160596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570E2510-F440-FB2A-BB83-78DE4AE96DD4}"/>
              </a:ext>
            </a:extLst>
          </p:cNvPr>
          <p:cNvGrpSpPr/>
          <p:nvPr/>
        </p:nvGrpSpPr>
        <p:grpSpPr>
          <a:xfrm>
            <a:off x="1720702" y="2370237"/>
            <a:ext cx="1866600" cy="571320"/>
            <a:chOff x="1720702" y="2370237"/>
            <a:chExt cx="1866600" cy="57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F311EB8-3F3A-AF29-D78B-914AE5A8B8FF}"/>
                    </a:ext>
                  </a:extLst>
                </p14:cNvPr>
                <p14:cNvContentPartPr/>
                <p14:nvPr/>
              </p14:nvContentPartPr>
              <p14:xfrm>
                <a:off x="2112382" y="2370237"/>
                <a:ext cx="1474920" cy="540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F311EB8-3F3A-AF29-D78B-914AE5A8B8F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06262" y="2364117"/>
                  <a:ext cx="148716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A59D10-E4F8-5ECD-F6BB-6674491378C6}"/>
                    </a:ext>
                  </a:extLst>
                </p14:cNvPr>
                <p14:cNvContentPartPr/>
                <p14:nvPr/>
              </p14:nvContentPartPr>
              <p14:xfrm>
                <a:off x="1720702" y="2417397"/>
                <a:ext cx="1419840" cy="524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9A59D10-E4F8-5ECD-F6BB-6674491378C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14582" y="2411277"/>
                  <a:ext cx="1432080" cy="53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4DDA31-088A-F1BE-87FD-D76AD509D78A}"/>
              </a:ext>
            </a:extLst>
          </p:cNvPr>
          <p:cNvGrpSpPr/>
          <p:nvPr/>
        </p:nvGrpSpPr>
        <p:grpSpPr>
          <a:xfrm>
            <a:off x="2363302" y="3165117"/>
            <a:ext cx="570240" cy="303480"/>
            <a:chOff x="2363302" y="3165117"/>
            <a:chExt cx="570240" cy="3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AE90F58-ACE3-ABBB-3E02-9A0A9E867B5C}"/>
                    </a:ext>
                  </a:extLst>
                </p14:cNvPr>
                <p14:cNvContentPartPr/>
                <p14:nvPr/>
              </p14:nvContentPartPr>
              <p14:xfrm>
                <a:off x="2363302" y="3165117"/>
                <a:ext cx="569520" cy="240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AE90F58-ACE3-ABBB-3E02-9A0A9E867B5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57182" y="3158997"/>
                  <a:ext cx="5817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A16DEBE-8A60-EC41-4369-EA45772B1320}"/>
                    </a:ext>
                  </a:extLst>
                </p14:cNvPr>
                <p14:cNvContentPartPr/>
                <p14:nvPr/>
              </p14:nvContentPartPr>
              <p14:xfrm>
                <a:off x="2371222" y="3226317"/>
                <a:ext cx="562320" cy="242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A16DEBE-8A60-EC41-4369-EA45772B132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65102" y="3220197"/>
                  <a:ext cx="574560" cy="2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E3F761C-614F-C7E9-4CF5-49B058914B94}"/>
                  </a:ext>
                </a:extLst>
              </p14:cNvPr>
              <p14:cNvContentPartPr/>
              <p14:nvPr/>
            </p14:nvContentPartPr>
            <p14:xfrm>
              <a:off x="2919142" y="4848117"/>
              <a:ext cx="4177080" cy="81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E3F761C-614F-C7E9-4CF5-49B058914B9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13022" y="4841997"/>
                <a:ext cx="4189320" cy="9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EDA706C4-37FE-EB9F-A653-6BEB3C4BB537}"/>
              </a:ext>
            </a:extLst>
          </p:cNvPr>
          <p:cNvGrpSpPr/>
          <p:nvPr/>
        </p:nvGrpSpPr>
        <p:grpSpPr>
          <a:xfrm>
            <a:off x="30142" y="341637"/>
            <a:ext cx="4821120" cy="1708560"/>
            <a:chOff x="30142" y="341637"/>
            <a:chExt cx="4821120" cy="170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E0DD5EB-A9C2-4EAB-EA85-F61BF4FE5FEF}"/>
                    </a:ext>
                  </a:extLst>
                </p14:cNvPr>
                <p14:cNvContentPartPr/>
                <p14:nvPr/>
              </p14:nvContentPartPr>
              <p14:xfrm>
                <a:off x="1071622" y="352797"/>
                <a:ext cx="42480" cy="1473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E0DD5EB-A9C2-4EAB-EA85-F61BF4FE5FE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65502" y="346677"/>
                  <a:ext cx="54720" cy="14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80BBB1E-72C5-E230-2AC8-7B3FE4D85E47}"/>
                    </a:ext>
                  </a:extLst>
                </p14:cNvPr>
                <p14:cNvContentPartPr/>
                <p14:nvPr/>
              </p14:nvContentPartPr>
              <p14:xfrm>
                <a:off x="1078822" y="341637"/>
                <a:ext cx="3772440" cy="1708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80BBB1E-72C5-E230-2AC8-7B3FE4D85E4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72702" y="335517"/>
                  <a:ext cx="3784680" cy="172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8087020-6CE3-23A7-C113-718285C43852}"/>
                    </a:ext>
                  </a:extLst>
                </p14:cNvPr>
                <p14:cNvContentPartPr/>
                <p14:nvPr/>
              </p14:nvContentPartPr>
              <p14:xfrm>
                <a:off x="1185382" y="521997"/>
                <a:ext cx="177840" cy="169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8087020-6CE3-23A7-C113-718285C4385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79262" y="515877"/>
                  <a:ext cx="190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BD3A80B-50C7-1174-25FF-6500488A32B6}"/>
                    </a:ext>
                  </a:extLst>
                </p14:cNvPr>
                <p14:cNvContentPartPr/>
                <p14:nvPr/>
              </p14:nvContentPartPr>
              <p14:xfrm>
                <a:off x="1416142" y="551157"/>
                <a:ext cx="52920" cy="191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BD3A80B-50C7-1174-25FF-6500488A32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410022" y="545037"/>
                  <a:ext cx="65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E8CE226-DF63-E66D-1A4D-B30D43A3062C}"/>
                    </a:ext>
                  </a:extLst>
                </p14:cNvPr>
                <p14:cNvContentPartPr/>
                <p14:nvPr/>
              </p14:nvContentPartPr>
              <p14:xfrm>
                <a:off x="1453942" y="566637"/>
                <a:ext cx="132120" cy="101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E8CE226-DF63-E66D-1A4D-B30D43A3062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447822" y="560517"/>
                  <a:ext cx="1443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F3D4594-6188-BED1-E097-9E3D0011BC79}"/>
                    </a:ext>
                  </a:extLst>
                </p14:cNvPr>
                <p14:cNvContentPartPr/>
                <p14:nvPr/>
              </p14:nvContentPartPr>
              <p14:xfrm>
                <a:off x="1688662" y="610557"/>
                <a:ext cx="87480" cy="103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F3D4594-6188-BED1-E097-9E3D0011BC7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682542" y="604437"/>
                  <a:ext cx="997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E6B2FD6-878C-8D04-6570-A40E100F2633}"/>
                    </a:ext>
                  </a:extLst>
                </p14:cNvPr>
                <p14:cNvContentPartPr/>
                <p14:nvPr/>
              </p14:nvContentPartPr>
              <p14:xfrm>
                <a:off x="1337302" y="987117"/>
                <a:ext cx="380520" cy="437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E6B2FD6-878C-8D04-6570-A40E100F263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31182" y="980997"/>
                  <a:ext cx="3927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0BBDFC7-C41B-4A94-27E7-D6CA50AF2962}"/>
                    </a:ext>
                  </a:extLst>
                </p14:cNvPr>
                <p14:cNvContentPartPr/>
                <p14:nvPr/>
              </p14:nvContentPartPr>
              <p14:xfrm>
                <a:off x="1408582" y="1150917"/>
                <a:ext cx="106560" cy="146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0BBDFC7-C41B-4A94-27E7-D6CA50AF296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402462" y="1144797"/>
                  <a:ext cx="1188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F68C6C4-E792-49C1-8FB9-6412EB495ECB}"/>
                    </a:ext>
                  </a:extLst>
                </p14:cNvPr>
                <p14:cNvContentPartPr/>
                <p14:nvPr/>
              </p14:nvContentPartPr>
              <p14:xfrm>
                <a:off x="627022" y="1211397"/>
                <a:ext cx="436320" cy="31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F68C6C4-E792-49C1-8FB9-6412EB495EC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0902" y="1205277"/>
                  <a:ext cx="4485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22CDBD9-AF8D-A138-7880-365B8B6273B1}"/>
                    </a:ext>
                  </a:extLst>
                </p14:cNvPr>
                <p14:cNvContentPartPr/>
                <p14:nvPr/>
              </p14:nvContentPartPr>
              <p14:xfrm>
                <a:off x="956422" y="1111677"/>
                <a:ext cx="206640" cy="172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22CDBD9-AF8D-A138-7880-365B8B6273B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50302" y="1105557"/>
                  <a:ext cx="218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68EC7BA-480D-195E-28D2-ED52B174B62F}"/>
                    </a:ext>
                  </a:extLst>
                </p14:cNvPr>
                <p14:cNvContentPartPr/>
                <p14:nvPr/>
              </p14:nvContentPartPr>
              <p14:xfrm>
                <a:off x="33022" y="980637"/>
                <a:ext cx="216360" cy="198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68EC7BA-480D-195E-28D2-ED52B174B62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902" y="974517"/>
                  <a:ext cx="2286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078005-5B3E-E688-5C18-583ED9CA96AF}"/>
                    </a:ext>
                  </a:extLst>
                </p14:cNvPr>
                <p14:cNvContentPartPr/>
                <p14:nvPr/>
              </p14:nvContentPartPr>
              <p14:xfrm>
                <a:off x="144622" y="1151997"/>
                <a:ext cx="24840" cy="156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078005-5B3E-E688-5C18-583ED9CA96A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38502" y="1145877"/>
                  <a:ext cx="370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3920646-CBF3-AEBA-839E-F3608FF938DA}"/>
                    </a:ext>
                  </a:extLst>
                </p14:cNvPr>
                <p14:cNvContentPartPr/>
                <p14:nvPr/>
              </p14:nvContentPartPr>
              <p14:xfrm>
                <a:off x="60382" y="1331277"/>
                <a:ext cx="95760" cy="117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3920646-CBF3-AEBA-839E-F3608FF938D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4262" y="1325157"/>
                  <a:ext cx="108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C8EB69B-56F9-7E13-817F-8F8238659FD9}"/>
                    </a:ext>
                  </a:extLst>
                </p14:cNvPr>
                <p14:cNvContentPartPr/>
                <p14:nvPr/>
              </p14:nvContentPartPr>
              <p14:xfrm>
                <a:off x="248662" y="1417677"/>
                <a:ext cx="106200" cy="66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C8EB69B-56F9-7E13-817F-8F8238659F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42542" y="1411557"/>
                  <a:ext cx="1184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7DEF532-736F-2345-3C9B-A465F90E55B2}"/>
                    </a:ext>
                  </a:extLst>
                </p14:cNvPr>
                <p14:cNvContentPartPr/>
                <p14:nvPr/>
              </p14:nvContentPartPr>
              <p14:xfrm>
                <a:off x="30142" y="1181157"/>
                <a:ext cx="106200" cy="10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7DEF532-736F-2345-3C9B-A465F90E55B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4022" y="1175037"/>
                  <a:ext cx="1184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5E93770-D379-8017-B5B2-8A4452D73EA5}"/>
                    </a:ext>
                  </a:extLst>
                </p14:cNvPr>
                <p14:cNvContentPartPr/>
                <p14:nvPr/>
              </p14:nvContentPartPr>
              <p14:xfrm>
                <a:off x="143542" y="1170717"/>
                <a:ext cx="142560" cy="88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5E93770-D379-8017-B5B2-8A4452D73EA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7422" y="1164597"/>
                  <a:ext cx="1548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D99625D-34E7-8500-8A99-42D9315B8DC9}"/>
                    </a:ext>
                  </a:extLst>
                </p14:cNvPr>
                <p14:cNvContentPartPr/>
                <p14:nvPr/>
              </p14:nvContentPartPr>
              <p14:xfrm>
                <a:off x="481582" y="930957"/>
                <a:ext cx="36720" cy="128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D99625D-34E7-8500-8A99-42D9315B8DC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5462" y="924837"/>
                  <a:ext cx="489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52D1EAB-C7F1-48D6-B3BF-4AD670FDE1AC}"/>
                    </a:ext>
                  </a:extLst>
                </p14:cNvPr>
                <p14:cNvContentPartPr/>
                <p14:nvPr/>
              </p14:nvContentPartPr>
              <p14:xfrm>
                <a:off x="518302" y="924837"/>
                <a:ext cx="47520" cy="74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52D1EAB-C7F1-48D6-B3BF-4AD670FDE1A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12182" y="918717"/>
                  <a:ext cx="597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0D19295-2F4F-C688-5EB5-900E2B95FD3C}"/>
                    </a:ext>
                  </a:extLst>
                </p14:cNvPr>
                <p14:cNvContentPartPr/>
                <p14:nvPr/>
              </p14:nvContentPartPr>
              <p14:xfrm>
                <a:off x="602902" y="943557"/>
                <a:ext cx="86040" cy="93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0D19295-2F4F-C688-5EB5-900E2B95FD3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96782" y="937437"/>
                  <a:ext cx="982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1F8DBD5-FD94-7C3F-27C9-17A7E72C7629}"/>
                    </a:ext>
                  </a:extLst>
                </p14:cNvPr>
                <p14:cNvContentPartPr/>
                <p14:nvPr/>
              </p14:nvContentPartPr>
              <p14:xfrm>
                <a:off x="725302" y="993957"/>
                <a:ext cx="19800" cy="69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1F8DBD5-FD94-7C3F-27C9-17A7E72C762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19182" y="987837"/>
                  <a:ext cx="320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E3E233C-72C6-7765-D660-32A92B92E764}"/>
                    </a:ext>
                  </a:extLst>
                </p14:cNvPr>
                <p14:cNvContentPartPr/>
                <p14:nvPr/>
              </p14:nvContentPartPr>
              <p14:xfrm>
                <a:off x="759502" y="962277"/>
                <a:ext cx="68400" cy="126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E3E233C-72C6-7765-D660-32A92B92E76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53382" y="956157"/>
                  <a:ext cx="80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9BCC06B-EF4A-08AC-5049-7DEF85495211}"/>
                    </a:ext>
                  </a:extLst>
                </p14:cNvPr>
                <p14:cNvContentPartPr/>
                <p14:nvPr/>
              </p14:nvContentPartPr>
              <p14:xfrm>
                <a:off x="2761102" y="656637"/>
                <a:ext cx="64800" cy="435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9BCC06B-EF4A-08AC-5049-7DEF8549521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754982" y="650517"/>
                  <a:ext cx="7704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51B5B54-30B1-2DDC-2BF2-6755BF585591}"/>
                    </a:ext>
                  </a:extLst>
                </p14:cNvPr>
                <p14:cNvContentPartPr/>
                <p14:nvPr/>
              </p14:nvContentPartPr>
              <p14:xfrm>
                <a:off x="2805022" y="733677"/>
                <a:ext cx="332640" cy="300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51B5B54-30B1-2DDC-2BF2-6755BF58559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798902" y="727557"/>
                  <a:ext cx="3448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09F176D-C87A-4801-FACE-B37A68F6B762}"/>
                    </a:ext>
                  </a:extLst>
                </p14:cNvPr>
                <p14:cNvContentPartPr/>
                <p14:nvPr/>
              </p14:nvContentPartPr>
              <p14:xfrm>
                <a:off x="2826982" y="1239117"/>
                <a:ext cx="39600" cy="366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09F176D-C87A-4801-FACE-B37A68F6B76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820862" y="1232997"/>
                  <a:ext cx="518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A9755B9-2B83-CC59-545F-05797A1BA05D}"/>
                    </a:ext>
                  </a:extLst>
                </p14:cNvPr>
                <p14:cNvContentPartPr/>
                <p14:nvPr/>
              </p14:nvContentPartPr>
              <p14:xfrm>
                <a:off x="2801422" y="1248117"/>
                <a:ext cx="230400" cy="277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A9755B9-2B83-CC59-545F-05797A1BA05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795302" y="1241997"/>
                  <a:ext cx="2426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2AE5B1E-D16E-C01B-0425-D1E5903A7865}"/>
                    </a:ext>
                  </a:extLst>
                </p14:cNvPr>
                <p14:cNvContentPartPr/>
                <p14:nvPr/>
              </p14:nvContentPartPr>
              <p14:xfrm>
                <a:off x="1899982" y="921597"/>
                <a:ext cx="846720" cy="260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2AE5B1E-D16E-C01B-0425-D1E5903A786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893862" y="915477"/>
                  <a:ext cx="8589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051C56F-9783-4189-E4BD-4568E4BFBDEE}"/>
                    </a:ext>
                  </a:extLst>
                </p14:cNvPr>
                <p14:cNvContentPartPr/>
                <p14:nvPr/>
              </p14:nvContentPartPr>
              <p14:xfrm>
                <a:off x="2283742" y="1236597"/>
                <a:ext cx="374040" cy="154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051C56F-9783-4189-E4BD-4568E4BFBDE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77622" y="1230477"/>
                  <a:ext cx="386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7625B94-D5BF-3B64-63D9-441F6FBE2544}"/>
                    </a:ext>
                  </a:extLst>
                </p14:cNvPr>
                <p14:cNvContentPartPr/>
                <p14:nvPr/>
              </p14:nvContentPartPr>
              <p14:xfrm>
                <a:off x="2576062" y="1264317"/>
                <a:ext cx="139320" cy="151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7625B94-D5BF-3B64-63D9-441F6FBE254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569942" y="1258197"/>
                  <a:ext cx="1515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5C130E3-6F96-4870-451A-2299656EABDC}"/>
                    </a:ext>
                  </a:extLst>
                </p14:cNvPr>
                <p14:cNvContentPartPr/>
                <p14:nvPr/>
              </p14:nvContentPartPr>
              <p14:xfrm>
                <a:off x="2623222" y="855717"/>
                <a:ext cx="136440" cy="247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5C130E3-6F96-4870-451A-2299656EAB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617102" y="849597"/>
                  <a:ext cx="1486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2EB9C36-8245-AE21-D04E-8B66A615D27C}"/>
                    </a:ext>
                  </a:extLst>
                </p14:cNvPr>
                <p14:cNvContentPartPr/>
                <p14:nvPr/>
              </p14:nvContentPartPr>
              <p14:xfrm>
                <a:off x="2019862" y="986037"/>
                <a:ext cx="12240" cy="59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2EB9C36-8245-AE21-D04E-8B66A615D27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013742" y="979917"/>
                  <a:ext cx="244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C7A4B6F-D4C1-7323-D3EC-2DF9DFF08405}"/>
                    </a:ext>
                  </a:extLst>
                </p14:cNvPr>
                <p14:cNvContentPartPr/>
                <p14:nvPr/>
              </p14:nvContentPartPr>
              <p14:xfrm>
                <a:off x="2068822" y="916557"/>
                <a:ext cx="33840" cy="63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C7A4B6F-D4C1-7323-D3EC-2DF9DFF0840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062702" y="910437"/>
                  <a:ext cx="460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30376C3-2D2A-8044-0094-9020427020F6}"/>
                    </a:ext>
                  </a:extLst>
                </p14:cNvPr>
                <p14:cNvContentPartPr/>
                <p14:nvPr/>
              </p14:nvContentPartPr>
              <p14:xfrm>
                <a:off x="2148742" y="905397"/>
                <a:ext cx="43560" cy="107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30376C3-2D2A-8044-0094-9020427020F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142622" y="899277"/>
                  <a:ext cx="55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02FD727-7982-D250-67D5-7943F51B5473}"/>
                    </a:ext>
                  </a:extLst>
                </p14:cNvPr>
                <p14:cNvContentPartPr/>
                <p14:nvPr/>
              </p14:nvContentPartPr>
              <p14:xfrm>
                <a:off x="2236222" y="925917"/>
                <a:ext cx="15120" cy="49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02FD727-7982-D250-67D5-7943F51B547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230102" y="919797"/>
                  <a:ext cx="27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6A05241-C823-7D56-D315-C09A368D5BE5}"/>
                    </a:ext>
                  </a:extLst>
                </p14:cNvPr>
                <p14:cNvContentPartPr/>
                <p14:nvPr/>
              </p14:nvContentPartPr>
              <p14:xfrm>
                <a:off x="2239462" y="801717"/>
                <a:ext cx="3240" cy="28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6A05241-C823-7D56-D315-C09A368D5BE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233342" y="795597"/>
                  <a:ext cx="154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647C13B-5577-A135-1AEB-C178BDDBFFE0}"/>
                    </a:ext>
                  </a:extLst>
                </p14:cNvPr>
                <p14:cNvContentPartPr/>
                <p14:nvPr/>
              </p14:nvContentPartPr>
              <p14:xfrm>
                <a:off x="2300302" y="872277"/>
                <a:ext cx="42120" cy="90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647C13B-5577-A135-1AEB-C178BDDBFFE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294182" y="866157"/>
                  <a:ext cx="543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8C1A114-9473-6B4D-6FB6-4A881DB563B2}"/>
                    </a:ext>
                  </a:extLst>
                </p14:cNvPr>
                <p14:cNvContentPartPr/>
                <p14:nvPr/>
              </p14:nvContentPartPr>
              <p14:xfrm>
                <a:off x="2107702" y="1561677"/>
                <a:ext cx="9720" cy="99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8C1A114-9473-6B4D-6FB6-4A881DB563B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101582" y="1555557"/>
                  <a:ext cx="21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55EB889-CF6B-B881-1C3C-88EDC2C1E0E5}"/>
                    </a:ext>
                  </a:extLst>
                </p14:cNvPr>
                <p14:cNvContentPartPr/>
                <p14:nvPr/>
              </p14:nvContentPartPr>
              <p14:xfrm>
                <a:off x="2144422" y="1515957"/>
                <a:ext cx="19080" cy="63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55EB889-CF6B-B881-1C3C-88EDC2C1E0E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138302" y="1509837"/>
                  <a:ext cx="31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4387483-7663-A798-84FB-23904F9AFEC7}"/>
                    </a:ext>
                  </a:extLst>
                </p14:cNvPr>
                <p14:cNvContentPartPr/>
                <p14:nvPr/>
              </p14:nvContentPartPr>
              <p14:xfrm>
                <a:off x="2203102" y="1500477"/>
                <a:ext cx="56880" cy="72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4387483-7663-A798-84FB-23904F9AFEC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196982" y="1494357"/>
                  <a:ext cx="691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021EB42-75F8-BBD1-B5BA-E993C21A0188}"/>
                    </a:ext>
                  </a:extLst>
                </p14:cNvPr>
                <p14:cNvContentPartPr/>
                <p14:nvPr/>
              </p14:nvContentPartPr>
              <p14:xfrm>
                <a:off x="2213182" y="1443237"/>
                <a:ext cx="27000" cy="31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021EB42-75F8-BBD1-B5BA-E993C21A018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207062" y="1437117"/>
                  <a:ext cx="392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58A4DC8-6C84-7737-4D5B-29FFFE7263EF}"/>
                    </a:ext>
                  </a:extLst>
                </p14:cNvPr>
                <p14:cNvContentPartPr/>
                <p14:nvPr/>
              </p14:nvContentPartPr>
              <p14:xfrm>
                <a:off x="2319382" y="1568517"/>
                <a:ext cx="43200" cy="37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58A4DC8-6C84-7737-4D5B-29FFFE7263E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313262" y="1562397"/>
                  <a:ext cx="554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BEFBA36-5C00-E8C6-2ECD-F8C09207CAEC}"/>
                    </a:ext>
                  </a:extLst>
                </p14:cNvPr>
                <p14:cNvContentPartPr/>
                <p14:nvPr/>
              </p14:nvContentPartPr>
              <p14:xfrm>
                <a:off x="2267182" y="994677"/>
                <a:ext cx="399240" cy="115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BEFBA36-5C00-E8C6-2ECD-F8C09207CAE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261062" y="988557"/>
                  <a:ext cx="4114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FE97DAB-1D1F-21FB-7CBC-12B14C1B89FF}"/>
                    </a:ext>
                  </a:extLst>
                </p14:cNvPr>
                <p14:cNvContentPartPr/>
                <p14:nvPr/>
              </p14:nvContentPartPr>
              <p14:xfrm>
                <a:off x="1697302" y="1209237"/>
                <a:ext cx="1008000" cy="194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FE97DAB-1D1F-21FB-7CBC-12B14C1B89F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691182" y="1203117"/>
                  <a:ext cx="1020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2CAF0EB-9A9D-B5EE-D4AB-26E566B2AF8D}"/>
                    </a:ext>
                  </a:extLst>
                </p14:cNvPr>
                <p14:cNvContentPartPr/>
                <p14:nvPr/>
              </p14:nvContentPartPr>
              <p14:xfrm>
                <a:off x="1566262" y="1078557"/>
                <a:ext cx="103680" cy="162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2CAF0EB-9A9D-B5EE-D4AB-26E566B2AF8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560142" y="1072437"/>
                  <a:ext cx="1159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B85480F-B928-4803-91FB-B4E56C0C6DA8}"/>
                    </a:ext>
                  </a:extLst>
                </p14:cNvPr>
                <p14:cNvContentPartPr/>
                <p14:nvPr/>
              </p14:nvContentPartPr>
              <p14:xfrm>
                <a:off x="1271062" y="987477"/>
                <a:ext cx="360720" cy="52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B85480F-B928-4803-91FB-B4E56C0C6DA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264942" y="981357"/>
                  <a:ext cx="372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84A740B-C40B-E84C-8A60-B1496A0C1E5D}"/>
                    </a:ext>
                  </a:extLst>
                </p14:cNvPr>
                <p14:cNvContentPartPr/>
                <p14:nvPr/>
              </p14:nvContentPartPr>
              <p14:xfrm>
                <a:off x="1707742" y="1171437"/>
                <a:ext cx="315000" cy="19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84A740B-C40B-E84C-8A60-B1496A0C1E5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701622" y="1165317"/>
                  <a:ext cx="32724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6DFDD32-B2B8-B3E4-49E8-29D3C73AAEBA}"/>
                  </a:ext>
                </a:extLst>
              </p14:cNvPr>
              <p14:cNvContentPartPr/>
              <p14:nvPr/>
            </p14:nvContentPartPr>
            <p14:xfrm>
              <a:off x="3105982" y="5501157"/>
              <a:ext cx="820080" cy="21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6DFDD32-B2B8-B3E4-49E8-29D3C73AAEBA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099862" y="5495037"/>
                <a:ext cx="83232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7EAA9CCA-378E-3636-D00E-E13726E4B6CE}"/>
              </a:ext>
            </a:extLst>
          </p:cNvPr>
          <p:cNvGrpSpPr/>
          <p:nvPr/>
        </p:nvGrpSpPr>
        <p:grpSpPr>
          <a:xfrm>
            <a:off x="2254942" y="4342677"/>
            <a:ext cx="5148720" cy="546480"/>
            <a:chOff x="2254942" y="4342677"/>
            <a:chExt cx="5148720" cy="5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894A0C7-4C83-6511-844A-64B9082DACC3}"/>
                    </a:ext>
                  </a:extLst>
                </p14:cNvPr>
                <p14:cNvContentPartPr/>
                <p14:nvPr/>
              </p14:nvContentPartPr>
              <p14:xfrm>
                <a:off x="2418382" y="4574517"/>
                <a:ext cx="511920" cy="206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894A0C7-4C83-6511-844A-64B9082DACC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412262" y="4568397"/>
                  <a:ext cx="5241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F2BB03F-1711-6B6D-616B-96CA43EAAC01}"/>
                    </a:ext>
                  </a:extLst>
                </p14:cNvPr>
                <p14:cNvContentPartPr/>
                <p14:nvPr/>
              </p14:nvContentPartPr>
              <p14:xfrm>
                <a:off x="2254942" y="4590717"/>
                <a:ext cx="678960" cy="242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F2BB03F-1711-6B6D-616B-96CA43EAAC0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248822" y="4584597"/>
                  <a:ext cx="6912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B7798FD-EEB3-C2BD-9E04-C32EC8E48EC8}"/>
                    </a:ext>
                  </a:extLst>
                </p14:cNvPr>
                <p14:cNvContentPartPr/>
                <p14:nvPr/>
              </p14:nvContentPartPr>
              <p14:xfrm>
                <a:off x="4948462" y="4342677"/>
                <a:ext cx="2455200" cy="449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B7798FD-EEB3-C2BD-9E04-C32EC8E48EC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942342" y="4336557"/>
                  <a:ext cx="246744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0CC69C-DA08-D149-56B9-C95CE404B5D6}"/>
                    </a:ext>
                  </a:extLst>
                </p14:cNvPr>
                <p14:cNvContentPartPr/>
                <p14:nvPr/>
              </p14:nvContentPartPr>
              <p14:xfrm>
                <a:off x="3072502" y="4830837"/>
                <a:ext cx="1369800" cy="58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0CC69C-DA08-D149-56B9-C95CE404B5D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066382" y="4824717"/>
                  <a:ext cx="138204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A81A4D4-FC18-179B-B50B-09BB87A03511}"/>
              </a:ext>
            </a:extLst>
          </p:cNvPr>
          <p:cNvGrpSpPr/>
          <p:nvPr/>
        </p:nvGrpSpPr>
        <p:grpSpPr>
          <a:xfrm>
            <a:off x="12605302" y="1714677"/>
            <a:ext cx="514440" cy="520560"/>
            <a:chOff x="12605302" y="1714677"/>
            <a:chExt cx="514440" cy="52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EFECCFF-3B80-2561-98EE-D6AA166A5E01}"/>
                    </a:ext>
                  </a:extLst>
                </p14:cNvPr>
                <p14:cNvContentPartPr/>
                <p14:nvPr/>
              </p14:nvContentPartPr>
              <p14:xfrm>
                <a:off x="12605302" y="1714677"/>
                <a:ext cx="243360" cy="520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EFECCFF-3B80-2561-98EE-D6AA166A5E0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2599182" y="1708557"/>
                  <a:ext cx="25560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00277AF-145A-AA0A-A7F7-95609A493335}"/>
                    </a:ext>
                  </a:extLst>
                </p14:cNvPr>
                <p14:cNvContentPartPr/>
                <p14:nvPr/>
              </p14:nvContentPartPr>
              <p14:xfrm>
                <a:off x="12722662" y="1754997"/>
                <a:ext cx="222120" cy="98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00277AF-145A-AA0A-A7F7-95609A49333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2716542" y="1748877"/>
                  <a:ext cx="2343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2988B4E-FAF4-7931-F8B5-6E5D09E3C3C7}"/>
                    </a:ext>
                  </a:extLst>
                </p14:cNvPr>
                <p14:cNvContentPartPr/>
                <p14:nvPr/>
              </p14:nvContentPartPr>
              <p14:xfrm>
                <a:off x="12947302" y="1760397"/>
                <a:ext cx="172440" cy="4028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2988B4E-FAF4-7931-F8B5-6E5D09E3C3C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2941182" y="1754277"/>
                  <a:ext cx="184680" cy="41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5B1FC78-207B-BC9F-19CE-6F866F50A31C}"/>
              </a:ext>
            </a:extLst>
          </p:cNvPr>
          <p:cNvGrpSpPr/>
          <p:nvPr/>
        </p:nvGrpSpPr>
        <p:grpSpPr>
          <a:xfrm>
            <a:off x="9114022" y="1868037"/>
            <a:ext cx="2218680" cy="388800"/>
            <a:chOff x="9114022" y="1868037"/>
            <a:chExt cx="22186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63D1A04-E7FA-E661-07D7-6F43667D2E04}"/>
                    </a:ext>
                  </a:extLst>
                </p14:cNvPr>
                <p14:cNvContentPartPr/>
                <p14:nvPr/>
              </p14:nvContentPartPr>
              <p14:xfrm>
                <a:off x="9114022" y="2068557"/>
                <a:ext cx="406800" cy="155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63D1A04-E7FA-E661-07D7-6F43667D2E0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107902" y="2062437"/>
                  <a:ext cx="419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5B434E7-9A7E-4847-3DF6-4FFBF0EBA2AA}"/>
                    </a:ext>
                  </a:extLst>
                </p14:cNvPr>
                <p14:cNvContentPartPr/>
                <p14:nvPr/>
              </p14:nvContentPartPr>
              <p14:xfrm>
                <a:off x="9516142" y="2002677"/>
                <a:ext cx="83160" cy="2325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5B434E7-9A7E-4847-3DF6-4FFBF0EBA2A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510022" y="1996557"/>
                  <a:ext cx="954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D465D38-21A5-6B0B-9C2E-3BECD3987E6B}"/>
                    </a:ext>
                  </a:extLst>
                </p14:cNvPr>
                <p14:cNvContentPartPr/>
                <p14:nvPr/>
              </p14:nvContentPartPr>
              <p14:xfrm>
                <a:off x="9674902" y="2132637"/>
                <a:ext cx="76320" cy="914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D465D38-21A5-6B0B-9C2E-3BECD3987E6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668782" y="2126517"/>
                  <a:ext cx="885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D37431C-323F-0846-6457-56CCC60D59EB}"/>
                    </a:ext>
                  </a:extLst>
                </p14:cNvPr>
                <p14:cNvContentPartPr/>
                <p14:nvPr/>
              </p14:nvContentPartPr>
              <p14:xfrm>
                <a:off x="9878302" y="2008437"/>
                <a:ext cx="46440" cy="238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D37431C-323F-0846-6457-56CCC60D59E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872182" y="2002317"/>
                  <a:ext cx="586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CADA90F-BDEB-9BDF-5A53-7E28221A3610}"/>
                    </a:ext>
                  </a:extLst>
                </p14:cNvPr>
                <p14:cNvContentPartPr/>
                <p14:nvPr/>
              </p14:nvContentPartPr>
              <p14:xfrm>
                <a:off x="9925822" y="2134077"/>
                <a:ext cx="93240" cy="82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CADA90F-BDEB-9BDF-5A53-7E28221A361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919702" y="2127957"/>
                  <a:ext cx="1054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D48E4EC-AD46-537D-F427-160A10F1AF1A}"/>
                    </a:ext>
                  </a:extLst>
                </p14:cNvPr>
                <p14:cNvContentPartPr/>
                <p14:nvPr/>
              </p14:nvContentPartPr>
              <p14:xfrm>
                <a:off x="10066942" y="2185557"/>
                <a:ext cx="126360" cy="712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D48E4EC-AD46-537D-F427-160A10F1AF1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060822" y="2179437"/>
                  <a:ext cx="138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BA7DC62-F113-DCF4-44B0-C05AFEF8B725}"/>
                    </a:ext>
                  </a:extLst>
                </p14:cNvPr>
                <p14:cNvContentPartPr/>
                <p14:nvPr/>
              </p14:nvContentPartPr>
              <p14:xfrm>
                <a:off x="10137142" y="2159277"/>
                <a:ext cx="149760" cy="66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BA7DC62-F113-DCF4-44B0-C05AFEF8B72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131022" y="2153157"/>
                  <a:ext cx="1620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F3E3187-D830-CD62-678D-4EF5868423D8}"/>
                    </a:ext>
                  </a:extLst>
                </p14:cNvPr>
                <p14:cNvContentPartPr/>
                <p14:nvPr/>
              </p14:nvContentPartPr>
              <p14:xfrm>
                <a:off x="10386982" y="1868037"/>
                <a:ext cx="104040" cy="3290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F3E3187-D830-CD62-678D-4EF5868423D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380862" y="1861917"/>
                  <a:ext cx="1162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D189B4B-4A05-DAF1-4128-43D1A4D62748}"/>
                    </a:ext>
                  </a:extLst>
                </p14:cNvPr>
                <p14:cNvContentPartPr/>
                <p14:nvPr/>
              </p14:nvContentPartPr>
              <p14:xfrm>
                <a:off x="10773262" y="2218677"/>
                <a:ext cx="4680" cy="118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D189B4B-4A05-DAF1-4128-43D1A4D6274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767142" y="2212557"/>
                  <a:ext cx="169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8F8359B-B0B8-4E13-2FCA-C5B9E95CA654}"/>
                    </a:ext>
                  </a:extLst>
                </p14:cNvPr>
                <p14:cNvContentPartPr/>
                <p14:nvPr/>
              </p14:nvContentPartPr>
              <p14:xfrm>
                <a:off x="10854622" y="2169717"/>
                <a:ext cx="78480" cy="4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8F8359B-B0B8-4E13-2FCA-C5B9E95CA65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848502" y="2163597"/>
                  <a:ext cx="907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8B04EDA-D28B-A86A-C1C1-B8319ADA8806}"/>
                    </a:ext>
                  </a:extLst>
                </p14:cNvPr>
                <p14:cNvContentPartPr/>
                <p14:nvPr/>
              </p14:nvContentPartPr>
              <p14:xfrm>
                <a:off x="11023822" y="2148837"/>
                <a:ext cx="67320" cy="190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8B04EDA-D28B-A86A-C1C1-B8319ADA880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017702" y="2142717"/>
                  <a:ext cx="795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914E255-5F0F-37CA-1728-31618B80C30E}"/>
                    </a:ext>
                  </a:extLst>
                </p14:cNvPr>
                <p14:cNvContentPartPr/>
                <p14:nvPr/>
              </p14:nvContentPartPr>
              <p14:xfrm>
                <a:off x="11127142" y="2118597"/>
                <a:ext cx="69120" cy="219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914E255-5F0F-37CA-1728-31618B80C30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121022" y="2112477"/>
                  <a:ext cx="813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43CB10A-88A0-5C85-3004-A1C47D2A5CC7}"/>
                    </a:ext>
                  </a:extLst>
                </p14:cNvPr>
                <p14:cNvContentPartPr/>
                <p14:nvPr/>
              </p14:nvContentPartPr>
              <p14:xfrm>
                <a:off x="11332342" y="2106717"/>
                <a:ext cx="360" cy="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43CB10A-88A0-5C85-3004-A1C47D2A5CC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326222" y="210059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A2931AEF-0BD2-DF80-09FC-2E2B099D4BA2}"/>
              </a:ext>
            </a:extLst>
          </p:cNvPr>
          <p:cNvGrpSpPr/>
          <p:nvPr/>
        </p:nvGrpSpPr>
        <p:grpSpPr>
          <a:xfrm>
            <a:off x="7782382" y="2638077"/>
            <a:ext cx="5452920" cy="4059000"/>
            <a:chOff x="7782382" y="2638077"/>
            <a:chExt cx="5452920" cy="405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A58769E-4058-E55B-0032-6570C7166C55}"/>
                    </a:ext>
                  </a:extLst>
                </p14:cNvPr>
                <p14:cNvContentPartPr/>
                <p14:nvPr/>
              </p14:nvContentPartPr>
              <p14:xfrm>
                <a:off x="11116342" y="5515557"/>
                <a:ext cx="154800" cy="888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A58769E-4058-E55B-0032-6570C7166C5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110222" y="5509437"/>
                  <a:ext cx="167040" cy="90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696C075-9E11-20CD-1EAA-408EBC6F0E62}"/>
                    </a:ext>
                  </a:extLst>
                </p14:cNvPr>
                <p14:cNvContentPartPr/>
                <p14:nvPr/>
              </p14:nvContentPartPr>
              <p14:xfrm>
                <a:off x="11248102" y="5246277"/>
                <a:ext cx="1934640" cy="1263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696C075-9E11-20CD-1EAA-408EBC6F0E6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241982" y="5240157"/>
                  <a:ext cx="1946880" cy="12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A15671F-D577-7CDE-CAEE-10743AEB80AD}"/>
                    </a:ext>
                  </a:extLst>
                </p14:cNvPr>
                <p14:cNvContentPartPr/>
                <p14:nvPr/>
              </p14:nvContentPartPr>
              <p14:xfrm>
                <a:off x="12403702" y="5395677"/>
                <a:ext cx="38520" cy="360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A15671F-D577-7CDE-CAEE-10743AEB80A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2397582" y="5389557"/>
                  <a:ext cx="507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AD7060A-0F9B-CD54-B4AD-5E9D58645CE7}"/>
                    </a:ext>
                  </a:extLst>
                </p14:cNvPr>
                <p14:cNvContentPartPr/>
                <p14:nvPr/>
              </p14:nvContentPartPr>
              <p14:xfrm>
                <a:off x="12223342" y="5384517"/>
                <a:ext cx="382680" cy="375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AD7060A-0F9B-CD54-B4AD-5E9D58645CE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2217222" y="5378397"/>
                  <a:ext cx="3949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400DE06-6DDA-DCFB-076E-75BF9D409427}"/>
                    </a:ext>
                  </a:extLst>
                </p14:cNvPr>
                <p14:cNvContentPartPr/>
                <p14:nvPr/>
              </p14:nvContentPartPr>
              <p14:xfrm>
                <a:off x="11730502" y="5489997"/>
                <a:ext cx="100440" cy="1220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400DE06-6DDA-DCFB-076E-75BF9D40942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724382" y="5483877"/>
                  <a:ext cx="1126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6C5EBD3-7EE2-F7D0-EE32-D2356D8B3E0B}"/>
                    </a:ext>
                  </a:extLst>
                </p14:cNvPr>
                <p14:cNvContentPartPr/>
                <p14:nvPr/>
              </p14:nvContentPartPr>
              <p14:xfrm>
                <a:off x="11821222" y="5508717"/>
                <a:ext cx="57240" cy="118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6C5EBD3-7EE2-F7D0-EE32-D2356D8B3E0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815102" y="5502597"/>
                  <a:ext cx="694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1237EB4-D1CA-9D5B-160C-C465E7A7EBAE}"/>
                    </a:ext>
                  </a:extLst>
                </p14:cNvPr>
                <p14:cNvContentPartPr/>
                <p14:nvPr/>
              </p14:nvContentPartPr>
              <p14:xfrm>
                <a:off x="11771902" y="5564517"/>
                <a:ext cx="75960" cy="162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1237EB4-D1CA-9D5B-160C-C465E7A7EBA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765782" y="5558397"/>
                  <a:ext cx="882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BCDDBA8-F958-00F4-967B-669F6B83888D}"/>
                    </a:ext>
                  </a:extLst>
                </p14:cNvPr>
                <p14:cNvContentPartPr/>
                <p14:nvPr/>
              </p14:nvContentPartPr>
              <p14:xfrm>
                <a:off x="11868022" y="5516637"/>
                <a:ext cx="88920" cy="84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BCDDBA8-F958-00F4-967B-669F6B83888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861902" y="5510517"/>
                  <a:ext cx="1011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66ADBEB-948D-22DA-CF44-1455EC409492}"/>
                    </a:ext>
                  </a:extLst>
                </p14:cNvPr>
                <p14:cNvContentPartPr/>
                <p14:nvPr/>
              </p14:nvContentPartPr>
              <p14:xfrm>
                <a:off x="11988262" y="5506557"/>
                <a:ext cx="16920" cy="126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66ADBEB-948D-22DA-CF44-1455EC40949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982142" y="5500437"/>
                  <a:ext cx="29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AE955F9-32FA-40F3-8266-10ACE079C63A}"/>
                    </a:ext>
                  </a:extLst>
                </p14:cNvPr>
                <p14:cNvContentPartPr/>
                <p14:nvPr/>
              </p14:nvContentPartPr>
              <p14:xfrm>
                <a:off x="11987542" y="5506197"/>
                <a:ext cx="101520" cy="225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AE955F9-32FA-40F3-8266-10ACE079C63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981422" y="5500077"/>
                  <a:ext cx="1137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479A2EC-BE8E-8BEE-9020-A9561B84E3F9}"/>
                    </a:ext>
                  </a:extLst>
                </p14:cNvPr>
                <p14:cNvContentPartPr/>
                <p14:nvPr/>
              </p14:nvContentPartPr>
              <p14:xfrm>
                <a:off x="11982142" y="5744157"/>
                <a:ext cx="28080" cy="3312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479A2EC-BE8E-8BEE-9020-A9561B84E3F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976022" y="5738037"/>
                  <a:ext cx="403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311572B-8639-E89D-59C7-35361FF8A2D9}"/>
                    </a:ext>
                  </a:extLst>
                </p14:cNvPr>
                <p14:cNvContentPartPr/>
                <p14:nvPr/>
              </p14:nvContentPartPr>
              <p14:xfrm>
                <a:off x="11876302" y="5965557"/>
                <a:ext cx="308520" cy="142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311572B-8639-E89D-59C7-35361FF8A2D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870182" y="5959437"/>
                  <a:ext cx="320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4AB932E-20A0-1DEA-1011-3F9174D765DE}"/>
                    </a:ext>
                  </a:extLst>
                </p14:cNvPr>
                <p14:cNvContentPartPr/>
                <p14:nvPr/>
              </p14:nvContentPartPr>
              <p14:xfrm>
                <a:off x="7872022" y="5790237"/>
                <a:ext cx="61920" cy="622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4AB932E-20A0-1DEA-1011-3F9174D765D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865902" y="5784117"/>
                  <a:ext cx="7416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CCF9640-7163-2687-34D3-AA747C01D976}"/>
                    </a:ext>
                  </a:extLst>
                </p14:cNvPr>
                <p14:cNvContentPartPr/>
                <p14:nvPr/>
              </p14:nvContentPartPr>
              <p14:xfrm>
                <a:off x="7903342" y="5443557"/>
                <a:ext cx="2167560" cy="1253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CCF9640-7163-2687-34D3-AA747C01D97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897222" y="5437437"/>
                  <a:ext cx="2179800" cy="12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CCF573A-E7AA-7019-DA87-BB9454A02E08}"/>
                    </a:ext>
                  </a:extLst>
                </p14:cNvPr>
                <p14:cNvContentPartPr/>
                <p14:nvPr/>
              </p14:nvContentPartPr>
              <p14:xfrm>
                <a:off x="7782382" y="5840637"/>
                <a:ext cx="149040" cy="225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CCF573A-E7AA-7019-DA87-BB9454A02E0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776262" y="5834517"/>
                  <a:ext cx="1612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95D1ABE-3FC3-829D-BE8F-F4AC417724A4}"/>
                    </a:ext>
                  </a:extLst>
                </p14:cNvPr>
                <p14:cNvContentPartPr/>
                <p14:nvPr/>
              </p14:nvContentPartPr>
              <p14:xfrm>
                <a:off x="7895422" y="5812557"/>
                <a:ext cx="78480" cy="176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95D1ABE-3FC3-829D-BE8F-F4AC417724A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889302" y="5806437"/>
                  <a:ext cx="90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F4F3D2F-F82A-1BC3-A1DA-900E29CB4703}"/>
                    </a:ext>
                  </a:extLst>
                </p14:cNvPr>
                <p14:cNvContentPartPr/>
                <p14:nvPr/>
              </p14:nvContentPartPr>
              <p14:xfrm>
                <a:off x="7882822" y="5930277"/>
                <a:ext cx="774000" cy="20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F4F3D2F-F82A-1BC3-A1DA-900E29CB470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876702" y="5924157"/>
                  <a:ext cx="786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20B2526-7034-8C97-954D-2D52F1509CFB}"/>
                    </a:ext>
                  </a:extLst>
                </p14:cNvPr>
                <p14:cNvContentPartPr/>
                <p14:nvPr/>
              </p14:nvContentPartPr>
              <p14:xfrm>
                <a:off x="8813422" y="5720397"/>
                <a:ext cx="32040" cy="260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20B2526-7034-8C97-954D-2D52F1509CF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807302" y="5714277"/>
                  <a:ext cx="442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D316714-9F33-2E4A-5987-BD4B60F68DF4}"/>
                    </a:ext>
                  </a:extLst>
                </p14:cNvPr>
                <p14:cNvContentPartPr/>
                <p14:nvPr/>
              </p14:nvContentPartPr>
              <p14:xfrm>
                <a:off x="8844742" y="5745597"/>
                <a:ext cx="344160" cy="2160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D316714-9F33-2E4A-5987-BD4B60F68DF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838622" y="5739477"/>
                  <a:ext cx="3564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F885A49-627E-312B-9DF5-FE7AB2DF9CE6}"/>
                    </a:ext>
                  </a:extLst>
                </p14:cNvPr>
                <p14:cNvContentPartPr/>
                <p14:nvPr/>
              </p14:nvContentPartPr>
              <p14:xfrm>
                <a:off x="8831782" y="5745237"/>
                <a:ext cx="77040" cy="146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F885A49-627E-312B-9DF5-FE7AB2DF9CE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825662" y="5739117"/>
                  <a:ext cx="892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9CE2B50-855C-8DDB-8D6B-0D75BF69F2E8}"/>
                    </a:ext>
                  </a:extLst>
                </p14:cNvPr>
                <p14:cNvContentPartPr/>
                <p14:nvPr/>
              </p14:nvContentPartPr>
              <p14:xfrm>
                <a:off x="8917462" y="5737677"/>
                <a:ext cx="109080" cy="226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9CE2B50-855C-8DDB-8D6B-0D75BF69F2E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911342" y="5731557"/>
                  <a:ext cx="1213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BFA96C1-466E-4BC2-2FEE-49A57F3E63BA}"/>
                    </a:ext>
                  </a:extLst>
                </p14:cNvPr>
                <p14:cNvContentPartPr/>
                <p14:nvPr/>
              </p14:nvContentPartPr>
              <p14:xfrm>
                <a:off x="8885422" y="5830557"/>
                <a:ext cx="159840" cy="17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BFA96C1-466E-4BC2-2FEE-49A57F3E63B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879302" y="5824437"/>
                  <a:ext cx="1720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2EE8F0A-6980-78D2-7B26-17D7F6CDB966}"/>
                    </a:ext>
                  </a:extLst>
                </p14:cNvPr>
                <p14:cNvContentPartPr/>
                <p14:nvPr/>
              </p14:nvContentPartPr>
              <p14:xfrm>
                <a:off x="9087022" y="5758557"/>
                <a:ext cx="113400" cy="132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2EE8F0A-6980-78D2-7B26-17D7F6CDB96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080902" y="5752437"/>
                  <a:ext cx="1256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3220C0B-C113-2B99-298D-284420159D7E}"/>
                    </a:ext>
                  </a:extLst>
                </p14:cNvPr>
                <p14:cNvContentPartPr/>
                <p14:nvPr/>
              </p14:nvContentPartPr>
              <p14:xfrm>
                <a:off x="9283222" y="5751357"/>
                <a:ext cx="38880" cy="155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3220C0B-C113-2B99-298D-284420159D7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277102" y="5745237"/>
                  <a:ext cx="51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CB75857-F998-2069-C932-3A7B52DF89D9}"/>
                    </a:ext>
                  </a:extLst>
                </p14:cNvPr>
                <p14:cNvContentPartPr/>
                <p14:nvPr/>
              </p14:nvContentPartPr>
              <p14:xfrm>
                <a:off x="9322822" y="5710677"/>
                <a:ext cx="236520" cy="252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CB75857-F998-2069-C932-3A7B52DF89D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316702" y="5704557"/>
                  <a:ext cx="2487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408FB68-ACBB-C7CC-784A-CBA509C0697B}"/>
                    </a:ext>
                  </a:extLst>
                </p14:cNvPr>
                <p14:cNvContentPartPr/>
                <p14:nvPr/>
              </p14:nvContentPartPr>
              <p14:xfrm>
                <a:off x="9042382" y="6029637"/>
                <a:ext cx="254520" cy="221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408FB68-ACBB-C7CC-784A-CBA509C0697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036262" y="6023517"/>
                  <a:ext cx="2667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EF3C48D-FD54-903B-77CF-5E9BB4B85975}"/>
                    </a:ext>
                  </a:extLst>
                </p14:cNvPr>
                <p14:cNvContentPartPr/>
                <p14:nvPr/>
              </p14:nvContentPartPr>
              <p14:xfrm>
                <a:off x="9660142" y="3944877"/>
                <a:ext cx="1519920" cy="8089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EF3C48D-FD54-903B-77CF-5E9BB4B8597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654022" y="3938757"/>
                  <a:ext cx="153216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CB0EE39-22FD-CC60-5564-C10D90F0D9BF}"/>
                    </a:ext>
                  </a:extLst>
                </p14:cNvPr>
                <p14:cNvContentPartPr/>
                <p14:nvPr/>
              </p14:nvContentPartPr>
              <p14:xfrm>
                <a:off x="10103302" y="4486677"/>
                <a:ext cx="191520" cy="214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CB0EE39-22FD-CC60-5564-C10D90F0D9B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097182" y="4480557"/>
                  <a:ext cx="2037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C3E3542-D28F-E455-49E8-A951C3313B82}"/>
                    </a:ext>
                  </a:extLst>
                </p14:cNvPr>
                <p14:cNvContentPartPr/>
                <p14:nvPr/>
              </p14:nvContentPartPr>
              <p14:xfrm>
                <a:off x="9089902" y="4801677"/>
                <a:ext cx="727920" cy="6224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C3E3542-D28F-E455-49E8-A951C3313B8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083782" y="4795557"/>
                  <a:ext cx="74016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E7A2C42-438D-26C3-6F2C-3DCDC4461CA4}"/>
                    </a:ext>
                  </a:extLst>
                </p14:cNvPr>
                <p14:cNvContentPartPr/>
                <p14:nvPr/>
              </p14:nvContentPartPr>
              <p14:xfrm>
                <a:off x="8993782" y="5304957"/>
                <a:ext cx="383760" cy="198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E7A2C42-438D-26C3-6F2C-3DCDC4461CA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987662" y="5298837"/>
                  <a:ext cx="3960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2DC85AD-478B-CF9A-98D3-FACAA770362D}"/>
                    </a:ext>
                  </a:extLst>
                </p14:cNvPr>
                <p14:cNvContentPartPr/>
                <p14:nvPr/>
              </p14:nvContentPartPr>
              <p14:xfrm>
                <a:off x="10788022" y="4710597"/>
                <a:ext cx="932400" cy="420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2DC85AD-478B-CF9A-98D3-FACAA770362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781902" y="4704477"/>
                  <a:ext cx="9446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2B252EB-B73B-C660-8FEB-96CEA481C0E0}"/>
                    </a:ext>
                  </a:extLst>
                </p14:cNvPr>
                <p14:cNvContentPartPr/>
                <p14:nvPr/>
              </p14:nvContentPartPr>
              <p14:xfrm>
                <a:off x="11681902" y="4872237"/>
                <a:ext cx="110880" cy="243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2B252EB-B73B-C660-8FEB-96CEA481C0E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675782" y="4866117"/>
                  <a:ext cx="1231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0EB1939-D9D8-2578-65ED-F24DB4C4AF03}"/>
                    </a:ext>
                  </a:extLst>
                </p14:cNvPr>
                <p14:cNvContentPartPr/>
                <p14:nvPr/>
              </p14:nvContentPartPr>
              <p14:xfrm>
                <a:off x="10947142" y="3167277"/>
                <a:ext cx="473400" cy="700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0EB1939-D9D8-2578-65ED-F24DB4C4AF0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941022" y="3161157"/>
                  <a:ext cx="48564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7CA3345-59A7-DEF2-1023-082E781A9736}"/>
                    </a:ext>
                  </a:extLst>
                </p14:cNvPr>
                <p14:cNvContentPartPr/>
                <p14:nvPr/>
              </p14:nvContentPartPr>
              <p14:xfrm>
                <a:off x="11405782" y="3102837"/>
                <a:ext cx="451800" cy="1774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7CA3345-59A7-DEF2-1023-082E781A973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399662" y="3096717"/>
                  <a:ext cx="4640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95C4CCA-0F12-14D3-FA72-C9836BE9B379}"/>
                    </a:ext>
                  </a:extLst>
                </p14:cNvPr>
                <p14:cNvContentPartPr/>
                <p14:nvPr/>
              </p14:nvContentPartPr>
              <p14:xfrm>
                <a:off x="11911222" y="2663637"/>
                <a:ext cx="28440" cy="375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95C4CCA-0F12-14D3-FA72-C9836BE9B37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905102" y="2657517"/>
                  <a:ext cx="406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640AEBE-A3C2-6B21-4F76-3768FFBD5FC4}"/>
                    </a:ext>
                  </a:extLst>
                </p14:cNvPr>
                <p14:cNvContentPartPr/>
                <p14:nvPr/>
              </p14:nvContentPartPr>
              <p14:xfrm>
                <a:off x="11972782" y="2702157"/>
                <a:ext cx="450720" cy="300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640AEBE-A3C2-6B21-4F76-3768FFBD5FC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966662" y="2696037"/>
                  <a:ext cx="4629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E92C9EF-1D8F-D510-3253-6EE71D8B841B}"/>
                    </a:ext>
                  </a:extLst>
                </p14:cNvPr>
                <p14:cNvContentPartPr/>
                <p14:nvPr/>
              </p14:nvContentPartPr>
              <p14:xfrm>
                <a:off x="12483262" y="2765877"/>
                <a:ext cx="202680" cy="2293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E92C9EF-1D8F-D510-3253-6EE71D8B841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2477142" y="2759757"/>
                  <a:ext cx="2149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3653322-7C13-1189-46F0-ACEC9865BD0F}"/>
                    </a:ext>
                  </a:extLst>
                </p14:cNvPr>
                <p14:cNvContentPartPr/>
                <p14:nvPr/>
              </p14:nvContentPartPr>
              <p14:xfrm>
                <a:off x="12740662" y="2638077"/>
                <a:ext cx="192600" cy="5122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3653322-7C13-1189-46F0-ACEC9865BD0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2734542" y="2631957"/>
                  <a:ext cx="20484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1968B99-7F38-8BEA-A144-2CC2312584AE}"/>
                    </a:ext>
                  </a:extLst>
                </p14:cNvPr>
                <p14:cNvContentPartPr/>
                <p14:nvPr/>
              </p14:nvContentPartPr>
              <p14:xfrm>
                <a:off x="12134062" y="3123717"/>
                <a:ext cx="1101240" cy="378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1968B99-7F38-8BEA-A144-2CC2312584AE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2127942" y="3117597"/>
                  <a:ext cx="11134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338BAFC-4A27-EE3A-2DE3-45A8835A91EA}"/>
                    </a:ext>
                  </a:extLst>
                </p14:cNvPr>
                <p14:cNvContentPartPr/>
                <p14:nvPr/>
              </p14:nvContentPartPr>
              <p14:xfrm>
                <a:off x="8031502" y="5813997"/>
                <a:ext cx="1080" cy="1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338BAFC-4A27-EE3A-2DE3-45A8835A91E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025382" y="5807877"/>
                  <a:ext cx="1332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01D7C0C-E484-08D6-63AA-3B21E3BDE2B4}"/>
                    </a:ext>
                  </a:extLst>
                </p14:cNvPr>
                <p14:cNvContentPartPr/>
                <p14:nvPr/>
              </p14:nvContentPartPr>
              <p14:xfrm>
                <a:off x="12460582" y="5554797"/>
                <a:ext cx="360" cy="18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01D7C0C-E484-08D6-63AA-3B21E3BDE2B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2454462" y="5548677"/>
                  <a:ext cx="126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02AFA01-DB72-A9AA-9E3D-458C2F720A25}"/>
                    </a:ext>
                  </a:extLst>
                </p14:cNvPr>
                <p14:cNvContentPartPr/>
                <p14:nvPr/>
              </p14:nvContentPartPr>
              <p14:xfrm>
                <a:off x="12451942" y="5533197"/>
                <a:ext cx="59760" cy="190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02AFA01-DB72-A9AA-9E3D-458C2F720A2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2445822" y="5527077"/>
                  <a:ext cx="72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C641F12-2365-CA11-386C-407734827DAF}"/>
                    </a:ext>
                  </a:extLst>
                </p14:cNvPr>
                <p14:cNvContentPartPr/>
                <p14:nvPr/>
              </p14:nvContentPartPr>
              <p14:xfrm>
                <a:off x="8936902" y="3429717"/>
                <a:ext cx="556200" cy="26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C641F12-2365-CA11-386C-407734827D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930782" y="3423597"/>
                  <a:ext cx="568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80929C3-201C-A64C-F5A8-59E511DBB578}"/>
                    </a:ext>
                  </a:extLst>
                </p14:cNvPr>
                <p14:cNvContentPartPr/>
                <p14:nvPr/>
              </p14:nvContentPartPr>
              <p14:xfrm>
                <a:off x="8885782" y="3202557"/>
                <a:ext cx="507240" cy="235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80929C3-201C-A64C-F5A8-59E511DBB57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879662" y="3196437"/>
                  <a:ext cx="519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DD23F92-D051-E430-8C48-BCC3130D424B}"/>
                    </a:ext>
                  </a:extLst>
                </p14:cNvPr>
                <p14:cNvContentPartPr/>
                <p14:nvPr/>
              </p14:nvContentPartPr>
              <p14:xfrm>
                <a:off x="8915662" y="3258357"/>
                <a:ext cx="400320" cy="266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DD23F92-D051-E430-8C48-BCC3130D424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909542" y="3252237"/>
                  <a:ext cx="412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3A00799-FC54-2207-3F13-363A827FD76C}"/>
                    </a:ext>
                  </a:extLst>
                </p14:cNvPr>
                <p14:cNvContentPartPr/>
                <p14:nvPr/>
              </p14:nvContentPartPr>
              <p14:xfrm>
                <a:off x="9543142" y="2812317"/>
                <a:ext cx="281880" cy="1277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3A00799-FC54-2207-3F13-363A827FD76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537022" y="2806197"/>
                  <a:ext cx="2941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49F56BA-A805-8EC3-38D8-8639E30E711A}"/>
                    </a:ext>
                  </a:extLst>
                </p14:cNvPr>
                <p14:cNvContentPartPr/>
                <p14:nvPr/>
              </p14:nvContentPartPr>
              <p14:xfrm>
                <a:off x="9433702" y="2678037"/>
                <a:ext cx="324360" cy="134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49F56BA-A805-8EC3-38D8-8639E30E711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427582" y="2671917"/>
                  <a:ext cx="3366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07A9C00-E1A7-10DF-E312-BF3E680235D2}"/>
                    </a:ext>
                  </a:extLst>
                </p14:cNvPr>
                <p14:cNvContentPartPr/>
                <p14:nvPr/>
              </p14:nvContentPartPr>
              <p14:xfrm>
                <a:off x="9387622" y="3920757"/>
                <a:ext cx="1403280" cy="2311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07A9C00-E1A7-10DF-E312-BF3E680235D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381502" y="3914637"/>
                  <a:ext cx="14155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81BCBAD-6B5C-CB8B-2CA5-C12A3A8E2AD5}"/>
                    </a:ext>
                  </a:extLst>
                </p14:cNvPr>
                <p14:cNvContentPartPr/>
                <p14:nvPr/>
              </p14:nvContentPartPr>
              <p14:xfrm>
                <a:off x="8735302" y="5977437"/>
                <a:ext cx="1333080" cy="367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81BCBAD-6B5C-CB8B-2CA5-C12A3A8E2AD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729182" y="5971317"/>
                  <a:ext cx="13453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FC5B1D7-9591-A42F-D39F-FC0F9F845916}"/>
                    </a:ext>
                  </a:extLst>
                </p14:cNvPr>
                <p14:cNvContentPartPr/>
                <p14:nvPr/>
              </p14:nvContentPartPr>
              <p14:xfrm>
                <a:off x="11545462" y="5708157"/>
                <a:ext cx="1291320" cy="770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FC5B1D7-9591-A42F-D39F-FC0F9F84591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539342" y="5702037"/>
                  <a:ext cx="13035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EA52BE1-B12B-2FC4-E2B8-18BA68B42CFC}"/>
                    </a:ext>
                  </a:extLst>
                </p14:cNvPr>
                <p14:cNvContentPartPr/>
                <p14:nvPr/>
              </p14:nvContentPartPr>
              <p14:xfrm>
                <a:off x="9994222" y="5821197"/>
                <a:ext cx="1187280" cy="864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EA52BE1-B12B-2FC4-E2B8-18BA68B42CF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988102" y="5815077"/>
                  <a:ext cx="11995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19BA633-AA12-93F0-C4A3-AED4C5568EB5}"/>
                    </a:ext>
                  </a:extLst>
                </p14:cNvPr>
                <p14:cNvContentPartPr/>
                <p14:nvPr/>
              </p14:nvContentPartPr>
              <p14:xfrm>
                <a:off x="9837622" y="5813997"/>
                <a:ext cx="608400" cy="1573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19BA633-AA12-93F0-C4A3-AED4C5568EB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831502" y="5807877"/>
                  <a:ext cx="6206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588F95A-3AC1-5A67-A1F7-0CF4E8BA8259}"/>
                    </a:ext>
                  </a:extLst>
                </p14:cNvPr>
                <p14:cNvContentPartPr/>
                <p14:nvPr/>
              </p14:nvContentPartPr>
              <p14:xfrm>
                <a:off x="11078182" y="5725077"/>
                <a:ext cx="148680" cy="2314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588F95A-3AC1-5A67-A1F7-0CF4E8BA825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072062" y="5718957"/>
                  <a:ext cx="1609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AAF7A15-D6F9-E595-9076-F3EBE1FBE88B}"/>
                    </a:ext>
                  </a:extLst>
                </p14:cNvPr>
                <p14:cNvContentPartPr/>
                <p14:nvPr/>
              </p14:nvContentPartPr>
              <p14:xfrm>
                <a:off x="11117422" y="5702757"/>
                <a:ext cx="109800" cy="2815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AAF7A15-D6F9-E595-9076-F3EBE1FBE88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111302" y="5696637"/>
                  <a:ext cx="1220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E12A0E3-CC36-CFA1-E465-502BA86F5806}"/>
                    </a:ext>
                  </a:extLst>
                </p14:cNvPr>
                <p14:cNvContentPartPr/>
                <p14:nvPr/>
              </p14:nvContentPartPr>
              <p14:xfrm>
                <a:off x="10215622" y="2670117"/>
                <a:ext cx="331560" cy="2775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E12A0E3-CC36-CFA1-E465-502BA86F580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209502" y="2663997"/>
                  <a:ext cx="3438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6706B50-FC31-6FD3-9CBB-F6CE9AB6943E}"/>
                    </a:ext>
                  </a:extLst>
                </p14:cNvPr>
                <p14:cNvContentPartPr/>
                <p14:nvPr/>
              </p14:nvContentPartPr>
              <p14:xfrm>
                <a:off x="10480222" y="2986917"/>
                <a:ext cx="10800" cy="3045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6706B50-FC31-6FD3-9CBB-F6CE9AB6943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474102" y="2980797"/>
                  <a:ext cx="230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5F6312C-218C-1F24-C7B9-FCE021FA355B}"/>
                    </a:ext>
                  </a:extLst>
                </p14:cNvPr>
                <p14:cNvContentPartPr/>
                <p14:nvPr/>
              </p14:nvContentPartPr>
              <p14:xfrm>
                <a:off x="10195102" y="3298317"/>
                <a:ext cx="217800" cy="1000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5F6312C-218C-1F24-C7B9-FCE021FA355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188982" y="3292197"/>
                  <a:ext cx="230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9BD0F61-468F-0BE7-2F35-9FFEC33B39C1}"/>
                    </a:ext>
                  </a:extLst>
                </p14:cNvPr>
                <p14:cNvContentPartPr/>
                <p14:nvPr/>
              </p14:nvContentPartPr>
              <p14:xfrm>
                <a:off x="10761022" y="3346197"/>
                <a:ext cx="57240" cy="47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9BD0F61-468F-0BE7-2F35-9FFEC33B39C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754902" y="3340077"/>
                  <a:ext cx="69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F2BBF15-20E4-FC55-A132-FF24B598D43F}"/>
                    </a:ext>
                  </a:extLst>
                </p14:cNvPr>
                <p14:cNvContentPartPr/>
                <p14:nvPr/>
              </p14:nvContentPartPr>
              <p14:xfrm>
                <a:off x="10146862" y="2930397"/>
                <a:ext cx="358200" cy="204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F2BBF15-20E4-FC55-A132-FF24B598D43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140742" y="2924277"/>
                  <a:ext cx="3704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318555B-1B21-BF19-A292-F85CB3BB40F3}"/>
                    </a:ext>
                  </a:extLst>
                </p14:cNvPr>
                <p14:cNvContentPartPr/>
                <p14:nvPr/>
              </p14:nvContentPartPr>
              <p14:xfrm>
                <a:off x="10629262" y="2867757"/>
                <a:ext cx="132480" cy="2149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318555B-1B21-BF19-A292-F85CB3BB40F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623142" y="2861637"/>
                  <a:ext cx="144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CB822ED-FEF0-713C-4810-BEE0A7A9C795}"/>
                    </a:ext>
                  </a:extLst>
                </p14:cNvPr>
                <p14:cNvContentPartPr/>
                <p14:nvPr/>
              </p14:nvContentPartPr>
              <p14:xfrm>
                <a:off x="9141382" y="6050157"/>
                <a:ext cx="147960" cy="34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CB822ED-FEF0-713C-4810-BEE0A7A9C79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135262" y="6044037"/>
                  <a:ext cx="160200" cy="4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E00D2D47-DC5A-C6DD-73CB-12316EA89942}"/>
                  </a:ext>
                </a:extLst>
              </p14:cNvPr>
              <p14:cNvContentPartPr/>
              <p14:nvPr/>
            </p14:nvContentPartPr>
            <p14:xfrm>
              <a:off x="8548102" y="1739517"/>
              <a:ext cx="119880" cy="133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E00D2D47-DC5A-C6DD-73CB-12316EA89942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8541982" y="1733397"/>
                <a:ext cx="1321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343605AC-1FDB-7869-64E8-F37AA12262F3}"/>
                  </a:ext>
                </a:extLst>
              </p14:cNvPr>
              <p14:cNvContentPartPr/>
              <p14:nvPr/>
            </p14:nvContentPartPr>
            <p14:xfrm>
              <a:off x="7016302" y="1732677"/>
              <a:ext cx="1106280" cy="3744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343605AC-1FDB-7869-64E8-F37AA12262F3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7010182" y="1726557"/>
                <a:ext cx="111852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BBDCECB8-85EE-5A05-DA3C-5FF58A280227}"/>
              </a:ext>
            </a:extLst>
          </p:cNvPr>
          <p:cNvGrpSpPr/>
          <p:nvPr/>
        </p:nvGrpSpPr>
        <p:grpSpPr>
          <a:xfrm>
            <a:off x="5342662" y="217437"/>
            <a:ext cx="986400" cy="950400"/>
            <a:chOff x="5342662" y="217437"/>
            <a:chExt cx="986400" cy="9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09ACD89-AA46-D7FD-FD84-BF683156B69E}"/>
                    </a:ext>
                  </a:extLst>
                </p14:cNvPr>
                <p14:cNvContentPartPr/>
                <p14:nvPr/>
              </p14:nvContentPartPr>
              <p14:xfrm>
                <a:off x="5342662" y="358557"/>
                <a:ext cx="136440" cy="331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09ACD89-AA46-D7FD-FD84-BF683156B69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336542" y="352437"/>
                  <a:ext cx="1486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BAA6AF1-875B-B3ED-19B9-D54D5F3F398F}"/>
                    </a:ext>
                  </a:extLst>
                </p14:cNvPr>
                <p14:cNvContentPartPr/>
                <p14:nvPr/>
              </p14:nvContentPartPr>
              <p14:xfrm>
                <a:off x="5416822" y="217437"/>
                <a:ext cx="105840" cy="2494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BAA6AF1-875B-B3ED-19B9-D54D5F3F398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410702" y="211317"/>
                  <a:ext cx="1180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355DD32-CB0C-FA25-D18A-B63F47019692}"/>
                    </a:ext>
                  </a:extLst>
                </p14:cNvPr>
                <p14:cNvContentPartPr/>
                <p14:nvPr/>
              </p14:nvContentPartPr>
              <p14:xfrm>
                <a:off x="5415742" y="446397"/>
                <a:ext cx="248040" cy="356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355DD32-CB0C-FA25-D18A-B63F470196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409622" y="440277"/>
                  <a:ext cx="2602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10A3C64-6CE8-B1E8-68BC-59B43232BF10}"/>
                    </a:ext>
                  </a:extLst>
                </p14:cNvPr>
                <p14:cNvContentPartPr/>
                <p14:nvPr/>
              </p14:nvContentPartPr>
              <p14:xfrm>
                <a:off x="5641822" y="317157"/>
                <a:ext cx="154800" cy="2048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10A3C64-6CE8-B1E8-68BC-59B43232BF1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635702" y="311037"/>
                  <a:ext cx="1670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3FF7EA4-422E-4EC5-460A-156A4057A4DA}"/>
                    </a:ext>
                  </a:extLst>
                </p14:cNvPr>
                <p14:cNvContentPartPr/>
                <p14:nvPr/>
              </p14:nvContentPartPr>
              <p14:xfrm>
                <a:off x="5870062" y="348477"/>
                <a:ext cx="105840" cy="2638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3FF7EA4-422E-4EC5-460A-156A4057A4D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863942" y="342357"/>
                  <a:ext cx="1180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3683298-B69D-B636-8F77-C97A33510AD1}"/>
                    </a:ext>
                  </a:extLst>
                </p14:cNvPr>
                <p14:cNvContentPartPr/>
                <p14:nvPr/>
              </p14:nvContentPartPr>
              <p14:xfrm>
                <a:off x="5890582" y="356757"/>
                <a:ext cx="204120" cy="2494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3683298-B69D-B636-8F77-C97A33510AD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884462" y="350637"/>
                  <a:ext cx="2163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666FFF6-4A4F-EADA-4D64-9FE3918E78DD}"/>
                    </a:ext>
                  </a:extLst>
                </p14:cNvPr>
                <p14:cNvContentPartPr/>
                <p14:nvPr/>
              </p14:nvContentPartPr>
              <p14:xfrm>
                <a:off x="5532742" y="824037"/>
                <a:ext cx="51840" cy="2926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666FFF6-4A4F-EADA-4D64-9FE3918E78D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526622" y="817917"/>
                  <a:ext cx="640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1A38B5D-358C-B35D-7B1B-322C39297250}"/>
                    </a:ext>
                  </a:extLst>
                </p14:cNvPr>
                <p14:cNvContentPartPr/>
                <p14:nvPr/>
              </p14:nvContentPartPr>
              <p14:xfrm>
                <a:off x="5534902" y="812157"/>
                <a:ext cx="257760" cy="3474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1A38B5D-358C-B35D-7B1B-322C3929725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528782" y="806037"/>
                  <a:ext cx="2700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F609BE2-54D4-BA15-DE48-40C46EFF1074}"/>
                    </a:ext>
                  </a:extLst>
                </p14:cNvPr>
                <p14:cNvContentPartPr/>
                <p14:nvPr/>
              </p14:nvContentPartPr>
              <p14:xfrm>
                <a:off x="5846662" y="795237"/>
                <a:ext cx="280800" cy="3348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F609BE2-54D4-BA15-DE48-40C46EFF107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840542" y="789117"/>
                  <a:ext cx="2930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AABBCDF-7B01-7490-60CA-40530D8EF264}"/>
                    </a:ext>
                  </a:extLst>
                </p14:cNvPr>
                <p14:cNvContentPartPr/>
                <p14:nvPr/>
              </p14:nvContentPartPr>
              <p14:xfrm>
                <a:off x="6161302" y="848157"/>
                <a:ext cx="109800" cy="3157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AABBCDF-7B01-7490-60CA-40530D8EF26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155182" y="842037"/>
                  <a:ext cx="1220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9F18BD6-B446-01AF-8ABA-23D56ED91745}"/>
                    </a:ext>
                  </a:extLst>
                </p14:cNvPr>
                <p14:cNvContentPartPr/>
                <p14:nvPr/>
              </p14:nvContentPartPr>
              <p14:xfrm>
                <a:off x="6082822" y="782997"/>
                <a:ext cx="246240" cy="384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9F18BD6-B446-01AF-8ABA-23D56ED9174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076702" y="776877"/>
                  <a:ext cx="258480" cy="39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D14FFDDD-4440-D65D-33AD-15BDC85D7B7E}"/>
              </a:ext>
            </a:extLst>
          </p:cNvPr>
          <p:cNvGrpSpPr/>
          <p:nvPr/>
        </p:nvGrpSpPr>
        <p:grpSpPr>
          <a:xfrm>
            <a:off x="2444302" y="5024157"/>
            <a:ext cx="3574080" cy="579240"/>
            <a:chOff x="2444302" y="5024157"/>
            <a:chExt cx="3574080" cy="57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91E0982-FF8E-F3E9-D67B-0EB4D2373487}"/>
                    </a:ext>
                  </a:extLst>
                </p14:cNvPr>
                <p14:cNvContentPartPr/>
                <p14:nvPr/>
              </p14:nvContentPartPr>
              <p14:xfrm>
                <a:off x="2444302" y="5024157"/>
                <a:ext cx="497880" cy="397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91E0982-FF8E-F3E9-D67B-0EB4D237348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438182" y="5018037"/>
                  <a:ext cx="5101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F87582D-EF10-D1FE-C4F4-43F09F399E30}"/>
                    </a:ext>
                  </a:extLst>
                </p14:cNvPr>
                <p14:cNvContentPartPr/>
                <p14:nvPr/>
              </p14:nvContentPartPr>
              <p14:xfrm>
                <a:off x="2889622" y="5432037"/>
                <a:ext cx="3002760" cy="171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F87582D-EF10-D1FE-C4F4-43F09F399E3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883502" y="5425917"/>
                  <a:ext cx="3015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A81B3F8-65D5-49E9-F605-F3CA6A289466}"/>
                    </a:ext>
                  </a:extLst>
                </p14:cNvPr>
                <p14:cNvContentPartPr/>
                <p14:nvPr/>
              </p14:nvContentPartPr>
              <p14:xfrm>
                <a:off x="3088702" y="5502957"/>
                <a:ext cx="2929680" cy="853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A81B3F8-65D5-49E9-F605-F3CA6A28946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082582" y="5496837"/>
                  <a:ext cx="294192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B395F24-99AD-9230-B7C7-12BEFE6E0255}"/>
              </a:ext>
            </a:extLst>
          </p:cNvPr>
          <p:cNvGrpSpPr/>
          <p:nvPr/>
        </p:nvGrpSpPr>
        <p:grpSpPr>
          <a:xfrm>
            <a:off x="2540782" y="3817437"/>
            <a:ext cx="3212280" cy="374400"/>
            <a:chOff x="2540782" y="3817437"/>
            <a:chExt cx="3212280" cy="3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33A36A9-F9F2-97FD-EC32-DD84F0F0DE30}"/>
                    </a:ext>
                  </a:extLst>
                </p14:cNvPr>
                <p14:cNvContentPartPr/>
                <p14:nvPr/>
              </p14:nvContentPartPr>
              <p14:xfrm>
                <a:off x="2588662" y="3823917"/>
                <a:ext cx="213840" cy="208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33A36A9-F9F2-97FD-EC32-DD84F0F0DE3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582542" y="3817797"/>
                  <a:ext cx="2260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2E8A1BD-6FC1-B814-BE85-55B6582B7157}"/>
                    </a:ext>
                  </a:extLst>
                </p14:cNvPr>
                <p14:cNvContentPartPr/>
                <p14:nvPr/>
              </p14:nvContentPartPr>
              <p14:xfrm>
                <a:off x="2595142" y="3838317"/>
                <a:ext cx="169560" cy="154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2E8A1BD-6FC1-B814-BE85-55B6582B715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589022" y="3832197"/>
                  <a:ext cx="1818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D97CE4E-41A2-CBA7-A113-32660C76E249}"/>
                    </a:ext>
                  </a:extLst>
                </p14:cNvPr>
                <p14:cNvContentPartPr/>
                <p14:nvPr/>
              </p14:nvContentPartPr>
              <p14:xfrm>
                <a:off x="2540782" y="3817437"/>
                <a:ext cx="252720" cy="239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D97CE4E-41A2-CBA7-A113-32660C76E24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534662" y="3811317"/>
                  <a:ext cx="2649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9DC9880-09AC-38A6-2A3A-317CC27B293F}"/>
                    </a:ext>
                  </a:extLst>
                </p14:cNvPr>
                <p14:cNvContentPartPr/>
                <p14:nvPr/>
              </p14:nvContentPartPr>
              <p14:xfrm>
                <a:off x="2774422" y="4093557"/>
                <a:ext cx="2978640" cy="982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9DC9880-09AC-38A6-2A3A-317CC27B293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768302" y="4087437"/>
                  <a:ext cx="299088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02FB817A-38A6-403E-880E-22155B1D408D}"/>
                  </a:ext>
                </a:extLst>
              </p14:cNvPr>
              <p14:cNvContentPartPr/>
              <p14:nvPr/>
            </p14:nvContentPartPr>
            <p14:xfrm>
              <a:off x="7208542" y="4433037"/>
              <a:ext cx="11160" cy="16452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02FB817A-38A6-403E-880E-22155B1D408D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7202422" y="4426917"/>
                <a:ext cx="23400" cy="17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" name="Group 216">
            <a:extLst>
              <a:ext uri="{FF2B5EF4-FFF2-40B4-BE49-F238E27FC236}">
                <a16:creationId xmlns:a16="http://schemas.microsoft.com/office/drawing/2014/main" id="{D5C6683E-7E2A-CE81-040D-8CD3DA39D33E}"/>
              </a:ext>
            </a:extLst>
          </p:cNvPr>
          <p:cNvGrpSpPr/>
          <p:nvPr/>
        </p:nvGrpSpPr>
        <p:grpSpPr>
          <a:xfrm>
            <a:off x="8856262" y="375477"/>
            <a:ext cx="3632040" cy="1089360"/>
            <a:chOff x="8856262" y="375477"/>
            <a:chExt cx="3632040" cy="10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A226A4C-2124-B875-3659-A82C21DA3896}"/>
                    </a:ext>
                  </a:extLst>
                </p14:cNvPr>
                <p14:cNvContentPartPr/>
                <p14:nvPr/>
              </p14:nvContentPartPr>
              <p14:xfrm>
                <a:off x="11258902" y="453597"/>
                <a:ext cx="43200" cy="703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A226A4C-2124-B875-3659-A82C21DA389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252782" y="447477"/>
                  <a:ext cx="5544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DCD9FC9-DBA8-D6C1-A6B6-277A37642B4D}"/>
                    </a:ext>
                  </a:extLst>
                </p14:cNvPr>
                <p14:cNvContentPartPr/>
                <p14:nvPr/>
              </p14:nvContentPartPr>
              <p14:xfrm>
                <a:off x="10824742" y="400317"/>
                <a:ext cx="1663560" cy="718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DCD9FC9-DBA8-D6C1-A6B6-277A37642B4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818622" y="394197"/>
                  <a:ext cx="1675800" cy="7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B9BCAA6-BD37-70B5-0AF7-EEB9A99F78A5}"/>
                    </a:ext>
                  </a:extLst>
                </p14:cNvPr>
                <p14:cNvContentPartPr/>
                <p14:nvPr/>
              </p14:nvContentPartPr>
              <p14:xfrm>
                <a:off x="11529622" y="575637"/>
                <a:ext cx="94680" cy="250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B9BCAA6-BD37-70B5-0AF7-EEB9A99F78A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523502" y="569517"/>
                  <a:ext cx="106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511A4C7-BFF4-720D-C68D-981843DDCFC9}"/>
                    </a:ext>
                  </a:extLst>
                </p14:cNvPr>
                <p14:cNvContentPartPr/>
                <p14:nvPr/>
              </p14:nvContentPartPr>
              <p14:xfrm>
                <a:off x="11646982" y="573477"/>
                <a:ext cx="76680" cy="286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511A4C7-BFF4-720D-C68D-981843DDCFC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640862" y="567357"/>
                  <a:ext cx="889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700C4E8-806A-3AA4-8F95-8FFFEBC9E5FA}"/>
                    </a:ext>
                  </a:extLst>
                </p14:cNvPr>
                <p14:cNvContentPartPr/>
                <p14:nvPr/>
              </p14:nvContentPartPr>
              <p14:xfrm>
                <a:off x="11545102" y="769677"/>
                <a:ext cx="168120" cy="13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700C4E8-806A-3AA4-8F95-8FFFEBC9E5F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538982" y="763557"/>
                  <a:ext cx="180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1032425-3ED7-A347-70AA-12CCFFFC62F3}"/>
                    </a:ext>
                  </a:extLst>
                </p14:cNvPr>
                <p14:cNvContentPartPr/>
                <p14:nvPr/>
              </p14:nvContentPartPr>
              <p14:xfrm>
                <a:off x="8856262" y="390957"/>
                <a:ext cx="124920" cy="1073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1032425-3ED7-A347-70AA-12CCFFFC62F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850142" y="384837"/>
                  <a:ext cx="13716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674233D-874C-33F7-FCE4-A21216F16CFA}"/>
                    </a:ext>
                  </a:extLst>
                </p14:cNvPr>
                <p14:cNvContentPartPr/>
                <p14:nvPr/>
              </p14:nvContentPartPr>
              <p14:xfrm>
                <a:off x="8913502" y="375477"/>
                <a:ext cx="1275840" cy="939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674233D-874C-33F7-FCE4-A21216F16CF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907382" y="369357"/>
                  <a:ext cx="1288080" cy="9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DECF211-656B-4FE4-BFE0-C6090EA8419B}"/>
                    </a:ext>
                  </a:extLst>
                </p14:cNvPr>
                <p14:cNvContentPartPr/>
                <p14:nvPr/>
              </p14:nvContentPartPr>
              <p14:xfrm>
                <a:off x="9069382" y="604797"/>
                <a:ext cx="91800" cy="418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DECF211-656B-4FE4-BFE0-C6090EA8419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063262" y="598677"/>
                  <a:ext cx="1040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27A2D77-9068-BBD4-0DC5-0B7DB20E88E6}"/>
                    </a:ext>
                  </a:extLst>
                </p14:cNvPr>
                <p14:cNvContentPartPr/>
                <p14:nvPr/>
              </p14:nvContentPartPr>
              <p14:xfrm>
                <a:off x="9112942" y="664557"/>
                <a:ext cx="350280" cy="424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27A2D77-9068-BBD4-0DC5-0B7DB20E88E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106822" y="658437"/>
                  <a:ext cx="3625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8D17C70-12F4-3969-F975-C5A5B75ED143}"/>
                    </a:ext>
                  </a:extLst>
                </p14:cNvPr>
                <p14:cNvContentPartPr/>
                <p14:nvPr/>
              </p14:nvContentPartPr>
              <p14:xfrm>
                <a:off x="10082782" y="663477"/>
                <a:ext cx="1198800" cy="37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8D17C70-12F4-3969-F975-C5A5B75ED14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076662" y="657357"/>
                  <a:ext cx="1211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A08B63E-D173-CB5E-5DB0-3A752277A2F2}"/>
                    </a:ext>
                  </a:extLst>
                </p14:cNvPr>
                <p14:cNvContentPartPr/>
                <p14:nvPr/>
              </p14:nvContentPartPr>
              <p14:xfrm>
                <a:off x="10161262" y="673917"/>
                <a:ext cx="185760" cy="124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A08B63E-D173-CB5E-5DB0-3A752277A2F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155142" y="667797"/>
                  <a:ext cx="198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55470F4-47B1-E173-9D95-95A32D5FFBCA}"/>
                    </a:ext>
                  </a:extLst>
                </p14:cNvPr>
                <p14:cNvContentPartPr/>
                <p14:nvPr/>
              </p14:nvContentPartPr>
              <p14:xfrm>
                <a:off x="10159822" y="511197"/>
                <a:ext cx="392760" cy="181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55470F4-47B1-E173-9D95-95A32D5FFBC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153702" y="505077"/>
                  <a:ext cx="405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130EEF2-A226-2512-BDEB-020E7B0E5799}"/>
                    </a:ext>
                  </a:extLst>
                </p14:cNvPr>
                <p14:cNvContentPartPr/>
                <p14:nvPr/>
              </p14:nvContentPartPr>
              <p14:xfrm>
                <a:off x="9445942" y="675357"/>
                <a:ext cx="360" cy="18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130EEF2-A226-2512-BDEB-020E7B0E579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439822" y="669237"/>
                  <a:ext cx="12600" cy="1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3303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58F3A9-C0ED-5A7F-91B9-7E956C6E1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14456"/>
            <a:ext cx="7772400" cy="262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385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246388-7BA0-D329-817C-91E9BFF76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79947"/>
            <a:ext cx="7772400" cy="369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96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0DAA06-559F-C69D-24E0-4BCA810B7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00845"/>
            <a:ext cx="7772400" cy="265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363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F6B4BE-DA00-F382-C7BB-D367F99FE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33600"/>
            <a:ext cx="77724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ACD262-EE49-894D-6B07-8B55C05F8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31800"/>
            <a:ext cx="7772400" cy="399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F3EA90-2154-5F6C-4649-F792DF37A8A9}"/>
                  </a:ext>
                </a:extLst>
              </p14:cNvPr>
              <p14:cNvContentPartPr/>
              <p14:nvPr/>
            </p14:nvContentPartPr>
            <p14:xfrm>
              <a:off x="2240182" y="4346997"/>
              <a:ext cx="2305800" cy="120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F3EA90-2154-5F6C-4649-F792DF37A8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4062" y="4340877"/>
                <a:ext cx="2318040" cy="13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0A284BD-9EFC-D0D9-6A9B-CCF7DE45C4C8}"/>
              </a:ext>
            </a:extLst>
          </p:cNvPr>
          <p:cNvGrpSpPr/>
          <p:nvPr/>
        </p:nvGrpSpPr>
        <p:grpSpPr>
          <a:xfrm>
            <a:off x="10652662" y="1566717"/>
            <a:ext cx="1358640" cy="2712600"/>
            <a:chOff x="10652662" y="1566717"/>
            <a:chExt cx="1358640" cy="27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DE9535F-6B69-5F12-9BFE-A9D553BE35D1}"/>
                    </a:ext>
                  </a:extLst>
                </p14:cNvPr>
                <p14:cNvContentPartPr/>
                <p14:nvPr/>
              </p14:nvContentPartPr>
              <p14:xfrm>
                <a:off x="10708822" y="2994117"/>
                <a:ext cx="302760" cy="1285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DE9535F-6B69-5F12-9BFE-A9D553BE35D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702702" y="2987997"/>
                  <a:ext cx="315000" cy="12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3EBFF6B-691D-CA01-000D-B885F1D9AEA1}"/>
                    </a:ext>
                  </a:extLst>
                </p14:cNvPr>
                <p14:cNvContentPartPr/>
                <p14:nvPr/>
              </p14:nvContentPartPr>
              <p14:xfrm>
                <a:off x="10783702" y="2867757"/>
                <a:ext cx="1227600" cy="125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3EBFF6B-691D-CA01-000D-B885F1D9AEA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777582" y="2861637"/>
                  <a:ext cx="1239840" cy="12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073BFAA-752D-24A3-B19E-E328DCF49E2F}"/>
                    </a:ext>
                  </a:extLst>
                </p14:cNvPr>
                <p14:cNvContentPartPr/>
                <p14:nvPr/>
              </p14:nvContentPartPr>
              <p14:xfrm>
                <a:off x="11035342" y="1733757"/>
                <a:ext cx="88200" cy="627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073BFAA-752D-24A3-B19E-E328DCF49E2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029222" y="1727637"/>
                  <a:ext cx="10044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13A596D-EB9F-76A5-2BF7-16CAE3E72B6A}"/>
                    </a:ext>
                  </a:extLst>
                </p14:cNvPr>
                <p14:cNvContentPartPr/>
                <p14:nvPr/>
              </p14:nvContentPartPr>
              <p14:xfrm>
                <a:off x="11214622" y="1566717"/>
                <a:ext cx="659520" cy="705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13A596D-EB9F-76A5-2BF7-16CAE3E72B6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208502" y="1560597"/>
                  <a:ext cx="671760" cy="7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CBF2D35-73C4-282F-9D4E-C20EFE904573}"/>
                    </a:ext>
                  </a:extLst>
                </p14:cNvPr>
                <p14:cNvContentPartPr/>
                <p14:nvPr/>
              </p14:nvContentPartPr>
              <p14:xfrm>
                <a:off x="11279782" y="2246757"/>
                <a:ext cx="123120" cy="873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CBF2D35-73C4-282F-9D4E-C20EFE90457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273662" y="2240637"/>
                  <a:ext cx="135360" cy="88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5AAC54A-CF05-DBC9-F2F4-ED415BF761D3}"/>
                    </a:ext>
                  </a:extLst>
                </p14:cNvPr>
                <p14:cNvContentPartPr/>
                <p14:nvPr/>
              </p14:nvContentPartPr>
              <p14:xfrm>
                <a:off x="11321902" y="3088437"/>
                <a:ext cx="95040" cy="120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5AAC54A-CF05-DBC9-F2F4-ED415BF761D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315782" y="3082317"/>
                  <a:ext cx="107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5A1D6D8-9420-FCAC-11AB-C2C5DFE17F67}"/>
                    </a:ext>
                  </a:extLst>
                </p14:cNvPr>
                <p14:cNvContentPartPr/>
                <p14:nvPr/>
              </p14:nvContentPartPr>
              <p14:xfrm>
                <a:off x="11222902" y="2149917"/>
                <a:ext cx="212040" cy="111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5A1D6D8-9420-FCAC-11AB-C2C5DFE17F6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16782" y="2143797"/>
                  <a:ext cx="2242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E4FD9F5-357C-02A8-8DF4-F1290FF4A8FA}"/>
                    </a:ext>
                  </a:extLst>
                </p14:cNvPr>
                <p14:cNvContentPartPr/>
                <p14:nvPr/>
              </p14:nvContentPartPr>
              <p14:xfrm>
                <a:off x="11258182" y="1886037"/>
                <a:ext cx="478080" cy="293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E4FD9F5-357C-02A8-8DF4-F1290FF4A8F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252062" y="1879917"/>
                  <a:ext cx="4903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607CE5A-AE41-2D20-9B46-BB6F83B6D8E1}"/>
                    </a:ext>
                  </a:extLst>
                </p14:cNvPr>
                <p14:cNvContentPartPr/>
                <p14:nvPr/>
              </p14:nvContentPartPr>
              <p14:xfrm>
                <a:off x="10652662" y="2011677"/>
                <a:ext cx="1044000" cy="672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607CE5A-AE41-2D20-9B46-BB6F83B6D8E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646542" y="2005557"/>
                  <a:ext cx="1056240" cy="68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1742707-7D4B-2C6A-28FF-70FC104FE3A1}"/>
                  </a:ext>
                </a:extLst>
              </p14:cNvPr>
              <p14:cNvContentPartPr/>
              <p14:nvPr/>
            </p14:nvContentPartPr>
            <p14:xfrm>
              <a:off x="2421982" y="3680277"/>
              <a:ext cx="3423600" cy="57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1742707-7D4B-2C6A-28FF-70FC104FE3A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15862" y="3674157"/>
                <a:ext cx="343584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7B40A6F-C153-CA54-5E75-A13E9059EB72}"/>
                  </a:ext>
                </a:extLst>
              </p14:cNvPr>
              <p14:cNvContentPartPr/>
              <p14:nvPr/>
            </p14:nvContentPartPr>
            <p14:xfrm>
              <a:off x="5570542" y="2452317"/>
              <a:ext cx="2695680" cy="312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7B40A6F-C153-CA54-5E75-A13E9059EB7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64422" y="2446197"/>
                <a:ext cx="27079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CFB7161-4EFA-CC97-62E3-85944900D2FF}"/>
                  </a:ext>
                </a:extLst>
              </p14:cNvPr>
              <p14:cNvContentPartPr/>
              <p14:nvPr/>
            </p14:nvContentPartPr>
            <p14:xfrm>
              <a:off x="5451382" y="2669037"/>
              <a:ext cx="875520" cy="15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CFB7161-4EFA-CC97-62E3-85944900D2F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445262" y="2662917"/>
                <a:ext cx="8877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68B698A-2081-42F8-A2E2-EC4DDCC3D47A}"/>
                  </a:ext>
                </a:extLst>
              </p14:cNvPr>
              <p14:cNvContentPartPr/>
              <p14:nvPr/>
            </p14:nvContentPartPr>
            <p14:xfrm>
              <a:off x="2576782" y="2762277"/>
              <a:ext cx="463680" cy="358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68B698A-2081-42F8-A2E2-EC4DDCC3D47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570662" y="2756157"/>
                <a:ext cx="4759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B8DAAAD-E927-9423-A4D8-B4161B73E6DE}"/>
                  </a:ext>
                </a:extLst>
              </p14:cNvPr>
              <p14:cNvContentPartPr/>
              <p14:nvPr/>
            </p14:nvContentPartPr>
            <p14:xfrm>
              <a:off x="1746622" y="5113437"/>
              <a:ext cx="3544920" cy="171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B8DAAAD-E927-9423-A4D8-B4161B73E6D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740502" y="5107317"/>
                <a:ext cx="3557160" cy="1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833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9453E4-24DE-8DA9-623A-B5AEF050E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05157"/>
            <a:ext cx="7772400" cy="46476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5F2060E-BCAC-908A-AEB8-CC20986A0283}"/>
                  </a:ext>
                </a:extLst>
              </p14:cNvPr>
              <p14:cNvContentPartPr/>
              <p14:nvPr/>
            </p14:nvContentPartPr>
            <p14:xfrm>
              <a:off x="2533942" y="2558877"/>
              <a:ext cx="4139640" cy="114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5F2060E-BCAC-908A-AEB8-CC20986A02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7822" y="2552757"/>
                <a:ext cx="41518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0C17E3-CBFC-65CF-FE53-2119E404D8E7}"/>
                  </a:ext>
                </a:extLst>
              </p14:cNvPr>
              <p14:cNvContentPartPr/>
              <p14:nvPr/>
            </p14:nvContentPartPr>
            <p14:xfrm>
              <a:off x="2766862" y="3146757"/>
              <a:ext cx="3982320" cy="45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0C17E3-CBFC-65CF-FE53-2119E404D8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60742" y="3140637"/>
                <a:ext cx="39945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67D45C-7399-A722-2790-B92AD02B5D33}"/>
                  </a:ext>
                </a:extLst>
              </p14:cNvPr>
              <p14:cNvContentPartPr/>
              <p14:nvPr/>
            </p14:nvContentPartPr>
            <p14:xfrm>
              <a:off x="2649862" y="3618717"/>
              <a:ext cx="395640" cy="291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67D45C-7399-A722-2790-B92AD02B5D3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43742" y="3612597"/>
                <a:ext cx="407880" cy="30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CCB97484-5AC1-60A8-8423-2CFB8F2B5CEF}"/>
              </a:ext>
            </a:extLst>
          </p:cNvPr>
          <p:cNvGrpSpPr/>
          <p:nvPr/>
        </p:nvGrpSpPr>
        <p:grpSpPr>
          <a:xfrm>
            <a:off x="1740502" y="4420797"/>
            <a:ext cx="394920" cy="335520"/>
            <a:chOff x="1740502" y="4420797"/>
            <a:chExt cx="394920" cy="33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623BE18-9FC9-FFBF-AB30-BC339A292806}"/>
                    </a:ext>
                  </a:extLst>
                </p14:cNvPr>
                <p14:cNvContentPartPr/>
                <p14:nvPr/>
              </p14:nvContentPartPr>
              <p14:xfrm>
                <a:off x="1801342" y="4420797"/>
                <a:ext cx="334080" cy="316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623BE18-9FC9-FFBF-AB30-BC339A29280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95222" y="4414677"/>
                  <a:ext cx="3463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614B94-E843-795C-11C3-B41158A84454}"/>
                    </a:ext>
                  </a:extLst>
                </p14:cNvPr>
                <p14:cNvContentPartPr/>
                <p14:nvPr/>
              </p14:nvContentPartPr>
              <p14:xfrm>
                <a:off x="1740502" y="4557957"/>
                <a:ext cx="366120" cy="198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614B94-E843-795C-11C3-B41158A8445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34382" y="4551837"/>
                  <a:ext cx="37836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DC6040-418C-38E2-FE40-2D8F97EF828A}"/>
                  </a:ext>
                </a:extLst>
              </p14:cNvPr>
              <p14:cNvContentPartPr/>
              <p14:nvPr/>
            </p14:nvContentPartPr>
            <p14:xfrm>
              <a:off x="2722942" y="5349237"/>
              <a:ext cx="6815880" cy="138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DC6040-418C-38E2-FE40-2D8F97EF828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16822" y="5343117"/>
                <a:ext cx="68281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C091BF1-9AE4-3330-F5DB-A6FDAF467910}"/>
                  </a:ext>
                </a:extLst>
              </p14:cNvPr>
              <p14:cNvContentPartPr/>
              <p14:nvPr/>
            </p14:nvContentPartPr>
            <p14:xfrm>
              <a:off x="2642662" y="4315677"/>
              <a:ext cx="378720" cy="228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C091BF1-9AE4-3330-F5DB-A6FDAF46791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36542" y="4309557"/>
                <a:ext cx="3909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0726C29-1038-BDD3-AC68-E536E48AB3D4}"/>
                  </a:ext>
                </a:extLst>
              </p14:cNvPr>
              <p14:cNvContentPartPr/>
              <p14:nvPr/>
            </p14:nvContentPartPr>
            <p14:xfrm>
              <a:off x="4546702" y="4642197"/>
              <a:ext cx="841320" cy="184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0726C29-1038-BDD3-AC68-E536E48AB3D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540582" y="4636077"/>
                <a:ext cx="853560" cy="1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628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CFD0F4-305D-6807-D1FD-751F69A56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94752"/>
            <a:ext cx="7772400" cy="38684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6D87BF3-0AD3-8A97-B1AF-51DB96D5000D}"/>
                  </a:ext>
                </a:extLst>
              </p14:cNvPr>
              <p14:cNvContentPartPr/>
              <p14:nvPr/>
            </p14:nvContentPartPr>
            <p14:xfrm>
              <a:off x="7296382" y="2034357"/>
              <a:ext cx="1796760" cy="80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6D87BF3-0AD3-8A97-B1AF-51DB96D500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0262" y="2028237"/>
                <a:ext cx="18090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EEEB5F-79DF-B78D-6CD5-D76CE276056D}"/>
                  </a:ext>
                </a:extLst>
              </p14:cNvPr>
              <p14:cNvContentPartPr/>
              <p14:nvPr/>
            </p14:nvContentPartPr>
            <p14:xfrm>
              <a:off x="2589382" y="4103277"/>
              <a:ext cx="495360" cy="295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EEEB5F-79DF-B78D-6CD5-D76CE27605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83262" y="4097157"/>
                <a:ext cx="507600" cy="30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7735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E8FB80-8280-9098-5D35-7F0845D7C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61097"/>
            <a:ext cx="7772400" cy="43358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7B5A899-A7D9-B496-E2F8-9AE182391E8E}"/>
                  </a:ext>
                </a:extLst>
              </p14:cNvPr>
              <p14:cNvContentPartPr/>
              <p14:nvPr/>
            </p14:nvContentPartPr>
            <p14:xfrm>
              <a:off x="5613022" y="1596237"/>
              <a:ext cx="770040" cy="5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7B5A899-A7D9-B496-E2F8-9AE182391E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06902" y="1590117"/>
                <a:ext cx="782280" cy="1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3A2C71F5-9164-079D-D699-A134E325F77D}"/>
              </a:ext>
            </a:extLst>
          </p:cNvPr>
          <p:cNvGrpSpPr/>
          <p:nvPr/>
        </p:nvGrpSpPr>
        <p:grpSpPr>
          <a:xfrm>
            <a:off x="3252142" y="436317"/>
            <a:ext cx="1027080" cy="720360"/>
            <a:chOff x="3252142" y="436317"/>
            <a:chExt cx="1027080" cy="72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C5C9CEE-293D-B380-90DA-A7B1504FE114}"/>
                    </a:ext>
                  </a:extLst>
                </p14:cNvPr>
                <p14:cNvContentPartPr/>
                <p14:nvPr/>
              </p14:nvContentPartPr>
              <p14:xfrm>
                <a:off x="3252142" y="474117"/>
                <a:ext cx="110880" cy="634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C5C9CEE-293D-B380-90DA-A7B1504FE11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46022" y="467997"/>
                  <a:ext cx="12312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42CF78E-2C80-B1BF-E54E-5038B4378A14}"/>
                    </a:ext>
                  </a:extLst>
                </p14:cNvPr>
                <p14:cNvContentPartPr/>
                <p14:nvPr/>
              </p14:nvContentPartPr>
              <p14:xfrm>
                <a:off x="3327382" y="436317"/>
                <a:ext cx="951840" cy="720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42CF78E-2C80-B1BF-E54E-5038B4378A1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21262" y="430197"/>
                  <a:ext cx="964080" cy="73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87BF481-9CA1-7F80-92CA-46843320CD74}"/>
              </a:ext>
            </a:extLst>
          </p:cNvPr>
          <p:cNvGrpSpPr/>
          <p:nvPr/>
        </p:nvGrpSpPr>
        <p:grpSpPr>
          <a:xfrm>
            <a:off x="5127742" y="264597"/>
            <a:ext cx="975600" cy="801720"/>
            <a:chOff x="5127742" y="264597"/>
            <a:chExt cx="975600" cy="80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C7693D-DA8E-4CA6-FA45-EACDCA357EBA}"/>
                    </a:ext>
                  </a:extLst>
                </p14:cNvPr>
                <p14:cNvContentPartPr/>
                <p14:nvPr/>
              </p14:nvContentPartPr>
              <p14:xfrm>
                <a:off x="5127742" y="448917"/>
                <a:ext cx="226800" cy="617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C7693D-DA8E-4CA6-FA45-EACDCA357EB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21622" y="442797"/>
                  <a:ext cx="23904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15CEE1F-3838-BE09-3999-F04364995067}"/>
                    </a:ext>
                  </a:extLst>
                </p14:cNvPr>
                <p14:cNvContentPartPr/>
                <p14:nvPr/>
              </p14:nvContentPartPr>
              <p14:xfrm>
                <a:off x="5220982" y="264597"/>
                <a:ext cx="882360" cy="67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15CEE1F-3838-BE09-3999-F0436499506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14862" y="258477"/>
                  <a:ext cx="894600" cy="68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5E8505D-B1E7-35E8-EFDE-BA6EA0DA0DC1}"/>
                  </a:ext>
                </a:extLst>
              </p14:cNvPr>
              <p14:cNvContentPartPr/>
              <p14:nvPr/>
            </p14:nvContentPartPr>
            <p14:xfrm>
              <a:off x="2652022" y="2588037"/>
              <a:ext cx="157680" cy="151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5E8505D-B1E7-35E8-EFDE-BA6EA0DA0DC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45902" y="2581917"/>
                <a:ext cx="1699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621389A-EF24-4D1B-AFA5-4795C1FF2D15}"/>
                  </a:ext>
                </a:extLst>
              </p14:cNvPr>
              <p14:cNvContentPartPr/>
              <p14:nvPr/>
            </p14:nvContentPartPr>
            <p14:xfrm>
              <a:off x="4178422" y="2897997"/>
              <a:ext cx="2934360" cy="181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621389A-EF24-4D1B-AFA5-4795C1FF2D1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72302" y="2891877"/>
                <a:ext cx="2946600" cy="19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D66707F-5E9F-1AD2-E94F-2303F42423D9}"/>
              </a:ext>
            </a:extLst>
          </p:cNvPr>
          <p:cNvGrpSpPr/>
          <p:nvPr/>
        </p:nvGrpSpPr>
        <p:grpSpPr>
          <a:xfrm>
            <a:off x="337582" y="609477"/>
            <a:ext cx="580680" cy="487440"/>
            <a:chOff x="337582" y="609477"/>
            <a:chExt cx="580680" cy="4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63E976A-5A75-3014-B89B-85389B241940}"/>
                    </a:ext>
                  </a:extLst>
                </p14:cNvPr>
                <p14:cNvContentPartPr/>
                <p14:nvPr/>
              </p14:nvContentPartPr>
              <p14:xfrm>
                <a:off x="337582" y="609477"/>
                <a:ext cx="339840" cy="487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63E976A-5A75-3014-B89B-85389B24194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1462" y="603357"/>
                  <a:ext cx="35208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E652156-A5A9-0955-2F15-8BE40EE417BA}"/>
                    </a:ext>
                  </a:extLst>
                </p14:cNvPr>
                <p14:cNvContentPartPr/>
                <p14:nvPr/>
              </p14:nvContentPartPr>
              <p14:xfrm>
                <a:off x="810622" y="617037"/>
                <a:ext cx="107640" cy="435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E652156-A5A9-0955-2F15-8BE40EE417B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4502" y="610917"/>
                  <a:ext cx="119880" cy="44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73BCE74-4ADB-F1FB-2007-58D065274D19}"/>
              </a:ext>
            </a:extLst>
          </p:cNvPr>
          <p:cNvGrpSpPr/>
          <p:nvPr/>
        </p:nvGrpSpPr>
        <p:grpSpPr>
          <a:xfrm>
            <a:off x="7056622" y="111957"/>
            <a:ext cx="3151080" cy="988200"/>
            <a:chOff x="7056622" y="111957"/>
            <a:chExt cx="3151080" cy="98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67FE4F-55C7-0C70-B6E9-9C7301E5D676}"/>
                    </a:ext>
                  </a:extLst>
                </p14:cNvPr>
                <p14:cNvContentPartPr/>
                <p14:nvPr/>
              </p14:nvContentPartPr>
              <p14:xfrm>
                <a:off x="7441102" y="350637"/>
                <a:ext cx="81720" cy="578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67FE4F-55C7-0C70-B6E9-9C7301E5D67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34982" y="344517"/>
                  <a:ext cx="9396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C9CE2F5-7076-3171-8EF6-0EC3159DE074}"/>
                    </a:ext>
                  </a:extLst>
                </p14:cNvPr>
                <p14:cNvContentPartPr/>
                <p14:nvPr/>
              </p14:nvContentPartPr>
              <p14:xfrm>
                <a:off x="7438222" y="240477"/>
                <a:ext cx="613080" cy="627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C9CE2F5-7076-3171-8EF6-0EC3159DE07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32102" y="234357"/>
                  <a:ext cx="625320" cy="6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B6A271A-2687-6E67-6890-32C610D9FCB1}"/>
                    </a:ext>
                  </a:extLst>
                </p14:cNvPr>
                <p14:cNvContentPartPr/>
                <p14:nvPr/>
              </p14:nvContentPartPr>
              <p14:xfrm>
                <a:off x="9143542" y="268557"/>
                <a:ext cx="86760" cy="575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B6A271A-2687-6E67-6890-32C610D9FCB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137422" y="262437"/>
                  <a:ext cx="9900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36782F-363D-4F42-3F47-0E05D331C1F4}"/>
                    </a:ext>
                  </a:extLst>
                </p14:cNvPr>
                <p14:cNvContentPartPr/>
                <p14:nvPr/>
              </p14:nvContentPartPr>
              <p14:xfrm>
                <a:off x="9142102" y="233277"/>
                <a:ext cx="592200" cy="554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36782F-363D-4F42-3F47-0E05D331C1F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135982" y="227157"/>
                  <a:ext cx="60444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B43742A-D70E-8C43-7E2A-E4566AFC1316}"/>
                    </a:ext>
                  </a:extLst>
                </p14:cNvPr>
                <p14:cNvContentPartPr/>
                <p14:nvPr/>
              </p14:nvContentPartPr>
              <p14:xfrm>
                <a:off x="7401862" y="309597"/>
                <a:ext cx="786960" cy="452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B43742A-D70E-8C43-7E2A-E4566AFC13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95742" y="303477"/>
                  <a:ext cx="79920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78B3662-054F-A737-5CC7-BF68434BB92C}"/>
                    </a:ext>
                  </a:extLst>
                </p14:cNvPr>
                <p14:cNvContentPartPr/>
                <p14:nvPr/>
              </p14:nvContentPartPr>
              <p14:xfrm>
                <a:off x="7056622" y="401397"/>
                <a:ext cx="1023480" cy="698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78B3662-054F-A737-5CC7-BF68434BB92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50502" y="395277"/>
                  <a:ext cx="103572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A60569D-EB28-87BC-EEA3-92F81B0CC359}"/>
                    </a:ext>
                  </a:extLst>
                </p14:cNvPr>
                <p14:cNvContentPartPr/>
                <p14:nvPr/>
              </p14:nvContentPartPr>
              <p14:xfrm>
                <a:off x="9395902" y="263877"/>
                <a:ext cx="704880" cy="425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60569D-EB28-87BC-EEA3-92F81B0CC35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389782" y="257757"/>
                  <a:ext cx="71712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9FE18E5-29ED-0A71-3633-1890E23D2594}"/>
                    </a:ext>
                  </a:extLst>
                </p14:cNvPr>
                <p14:cNvContentPartPr/>
                <p14:nvPr/>
              </p14:nvContentPartPr>
              <p14:xfrm>
                <a:off x="8514262" y="453957"/>
                <a:ext cx="1693440" cy="543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9FE18E5-29ED-0A71-3633-1890E23D259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08142" y="447837"/>
                  <a:ext cx="170568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4E98DC4-F6FE-75A4-6A9A-FA00EF5122E3}"/>
                    </a:ext>
                  </a:extLst>
                </p14:cNvPr>
                <p14:cNvContentPartPr/>
                <p14:nvPr/>
              </p14:nvContentPartPr>
              <p14:xfrm>
                <a:off x="7541182" y="291957"/>
                <a:ext cx="302760" cy="375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4E98DC4-F6FE-75A4-6A9A-FA00EF5122E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35062" y="285837"/>
                  <a:ext cx="3150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AF9252D-D794-87B0-130F-DBC648A72CE5}"/>
                    </a:ext>
                  </a:extLst>
                </p14:cNvPr>
                <p14:cNvContentPartPr/>
                <p14:nvPr/>
              </p14:nvContentPartPr>
              <p14:xfrm>
                <a:off x="7845742" y="356757"/>
                <a:ext cx="311400" cy="344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AF9252D-D794-87B0-130F-DBC648A72CE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39622" y="350637"/>
                  <a:ext cx="3236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270CCC2-79D2-51A2-D358-80CB230138CE}"/>
                    </a:ext>
                  </a:extLst>
                </p14:cNvPr>
                <p14:cNvContentPartPr/>
                <p14:nvPr/>
              </p14:nvContentPartPr>
              <p14:xfrm>
                <a:off x="9198262" y="230397"/>
                <a:ext cx="503640" cy="486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270CCC2-79D2-51A2-D358-80CB230138C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192142" y="224277"/>
                  <a:ext cx="51588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D9CA545-F975-392C-4257-35B1D8C02D76}"/>
                    </a:ext>
                  </a:extLst>
                </p14:cNvPr>
                <p14:cNvContentPartPr/>
                <p14:nvPr/>
              </p14:nvContentPartPr>
              <p14:xfrm>
                <a:off x="10008982" y="111957"/>
                <a:ext cx="129600" cy="778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D9CA545-F975-392C-4257-35B1D8C02D7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002862" y="105837"/>
                  <a:ext cx="141840" cy="79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32149D6-3B7C-DB24-D2AD-1DB8E6581B19}"/>
                  </a:ext>
                </a:extLst>
              </p14:cNvPr>
              <p14:cNvContentPartPr/>
              <p14:nvPr/>
            </p14:nvContentPartPr>
            <p14:xfrm>
              <a:off x="4444102" y="2004837"/>
              <a:ext cx="2946240" cy="149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32149D6-3B7C-DB24-D2AD-1DB8E6581B1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437982" y="1998717"/>
                <a:ext cx="2958480" cy="16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86C4DF68-F9C9-DA23-A159-05542A5E61BF}"/>
              </a:ext>
            </a:extLst>
          </p:cNvPr>
          <p:cNvGrpSpPr/>
          <p:nvPr/>
        </p:nvGrpSpPr>
        <p:grpSpPr>
          <a:xfrm>
            <a:off x="2352502" y="2006277"/>
            <a:ext cx="5607360" cy="147600"/>
            <a:chOff x="2352502" y="2006277"/>
            <a:chExt cx="5607360" cy="14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C6A42C8-FB04-F197-CC73-F9B4B9D68F26}"/>
                    </a:ext>
                  </a:extLst>
                </p14:cNvPr>
                <p14:cNvContentPartPr/>
                <p14:nvPr/>
              </p14:nvContentPartPr>
              <p14:xfrm>
                <a:off x="2352502" y="2016357"/>
                <a:ext cx="939600" cy="56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C6A42C8-FB04-F197-CC73-F9B4B9D68F2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346382" y="2010237"/>
                  <a:ext cx="9518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FD2CA8-D301-9604-6252-3DDE6E7EECE9}"/>
                    </a:ext>
                  </a:extLst>
                </p14:cNvPr>
                <p14:cNvContentPartPr/>
                <p14:nvPr/>
              </p14:nvContentPartPr>
              <p14:xfrm>
                <a:off x="3440422" y="2022837"/>
                <a:ext cx="4519440" cy="131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FD2CA8-D301-9604-6252-3DDE6E7EECE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34302" y="2016717"/>
                  <a:ext cx="4531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F0355BD-26E9-B9BF-CBA6-99B6B4FD1DE8}"/>
                    </a:ext>
                  </a:extLst>
                </p14:cNvPr>
                <p14:cNvContentPartPr/>
                <p14:nvPr/>
              </p14:nvContentPartPr>
              <p14:xfrm>
                <a:off x="3778822" y="2006277"/>
                <a:ext cx="1686600" cy="37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F0355BD-26E9-B9BF-CBA6-99B6B4FD1DE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72702" y="2000157"/>
                  <a:ext cx="169884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727824F-78E0-9ED9-C402-BC0CB3122183}"/>
                  </a:ext>
                </a:extLst>
              </p14:cNvPr>
              <p14:cNvContentPartPr/>
              <p14:nvPr/>
            </p14:nvContentPartPr>
            <p14:xfrm>
              <a:off x="4241422" y="2924277"/>
              <a:ext cx="3039480" cy="176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727824F-78E0-9ED9-C402-BC0CB312218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235302" y="2918157"/>
                <a:ext cx="3051720" cy="1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641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9500F8-8379-37CD-C043-4459AAA17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1126"/>
            <a:ext cx="7772400" cy="347574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81DB984-194B-8574-63AD-6082C90752D4}"/>
              </a:ext>
            </a:extLst>
          </p:cNvPr>
          <p:cNvGrpSpPr/>
          <p:nvPr/>
        </p:nvGrpSpPr>
        <p:grpSpPr>
          <a:xfrm>
            <a:off x="2563822" y="3426837"/>
            <a:ext cx="571680" cy="238320"/>
            <a:chOff x="2563822" y="3426837"/>
            <a:chExt cx="571680" cy="2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3543D61-77F3-9E1C-AFF4-3CDDC009F9AD}"/>
                    </a:ext>
                  </a:extLst>
                </p14:cNvPr>
                <p14:cNvContentPartPr/>
                <p14:nvPr/>
              </p14:nvContentPartPr>
              <p14:xfrm>
                <a:off x="2824102" y="3470757"/>
                <a:ext cx="311400" cy="168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3543D61-77F3-9E1C-AFF4-3CDDC009F9A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17982" y="3464637"/>
                  <a:ext cx="323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B843AA2-2037-86B8-5C9A-82C4933128F7}"/>
                    </a:ext>
                  </a:extLst>
                </p14:cNvPr>
                <p14:cNvContentPartPr/>
                <p14:nvPr/>
              </p14:nvContentPartPr>
              <p14:xfrm>
                <a:off x="2563822" y="3426837"/>
                <a:ext cx="477000" cy="238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B843AA2-2037-86B8-5C9A-82C4933128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57702" y="3420717"/>
                  <a:ext cx="489240" cy="25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08FDE5-B1BC-CBF6-020A-F019A7B76D0A}"/>
                  </a:ext>
                </a:extLst>
              </p14:cNvPr>
              <p14:cNvContentPartPr/>
              <p14:nvPr/>
            </p14:nvContentPartPr>
            <p14:xfrm>
              <a:off x="3094462" y="4986717"/>
              <a:ext cx="1217520" cy="99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08FDE5-B1BC-CBF6-020A-F019A7B76D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88342" y="4980597"/>
                <a:ext cx="122976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99D58C4-6AE6-613C-7767-2FA1B434DAE8}"/>
              </a:ext>
            </a:extLst>
          </p:cNvPr>
          <p:cNvGrpSpPr/>
          <p:nvPr/>
        </p:nvGrpSpPr>
        <p:grpSpPr>
          <a:xfrm>
            <a:off x="3108862" y="4263477"/>
            <a:ext cx="1137960" cy="107640"/>
            <a:chOff x="3108862" y="4263477"/>
            <a:chExt cx="1137960" cy="10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2E6A7E-FA94-8CBF-33B3-082D44EC330A}"/>
                    </a:ext>
                  </a:extLst>
                </p14:cNvPr>
                <p14:cNvContentPartPr/>
                <p14:nvPr/>
              </p14:nvContentPartPr>
              <p14:xfrm>
                <a:off x="3108862" y="4364997"/>
                <a:ext cx="645120" cy="6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2E6A7E-FA94-8CBF-33B3-082D44EC330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02742" y="4358877"/>
                  <a:ext cx="6573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BFC7891-B960-FA00-18F3-3C369D5C25C4}"/>
                    </a:ext>
                  </a:extLst>
                </p14:cNvPr>
                <p14:cNvContentPartPr/>
                <p14:nvPr/>
              </p14:nvContentPartPr>
              <p14:xfrm>
                <a:off x="4144582" y="4263477"/>
                <a:ext cx="102240" cy="72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BFC7891-B960-FA00-18F3-3C369D5C25C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38462" y="4257357"/>
                  <a:ext cx="114480" cy="8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550F27F-62CC-4616-4FFD-EA03A54648BF}"/>
                  </a:ext>
                </a:extLst>
              </p14:cNvPr>
              <p14:cNvContentPartPr/>
              <p14:nvPr/>
            </p14:nvContentPartPr>
            <p14:xfrm>
              <a:off x="2653462" y="4409277"/>
              <a:ext cx="430200" cy="559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550F27F-62CC-4616-4FFD-EA03A54648B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47342" y="4403157"/>
                <a:ext cx="44244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2ED1C34-F6E6-5D07-46DD-97BD4762D1E0}"/>
                  </a:ext>
                </a:extLst>
              </p14:cNvPr>
              <p14:cNvContentPartPr/>
              <p14:nvPr/>
            </p14:nvContentPartPr>
            <p14:xfrm>
              <a:off x="4423222" y="4932357"/>
              <a:ext cx="1087200" cy="46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2ED1C34-F6E6-5D07-46DD-97BD4762D1E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17102" y="4926237"/>
                <a:ext cx="1099440" cy="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391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Macintosh PowerPoint</Application>
  <PresentationFormat>Widescreen</PresentationFormat>
  <Paragraphs>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3</cp:revision>
  <dcterms:created xsi:type="dcterms:W3CDTF">2023-12-10T15:50:37Z</dcterms:created>
  <dcterms:modified xsi:type="dcterms:W3CDTF">2023-12-19T14:52:41Z</dcterms:modified>
</cp:coreProperties>
</file>