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2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4666"/>
  </p:normalViewPr>
  <p:slideViewPr>
    <p:cSldViewPr snapToGrid="0">
      <p:cViewPr varScale="1">
        <p:scale>
          <a:sx n="199" d="100"/>
          <a:sy n="199" d="100"/>
        </p:scale>
        <p:origin x="2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38288-A1E8-4E9C-B15C-C9C5455015F7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D2D81-284B-4FFB-9C05-BCB377A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05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5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12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90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29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18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0E09-16E2-445F-961D-7B22F3706171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CF50-1EEC-42E3-AF69-F97AA8EB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55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0E09-16E2-445F-961D-7B22F3706171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CF50-1EEC-42E3-AF69-F97AA8EB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0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0E09-16E2-445F-961D-7B22F3706171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CF50-1EEC-42E3-AF69-F97AA8EB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1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0E09-16E2-445F-961D-7B22F3706171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CF50-1EEC-42E3-AF69-F97AA8EB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9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0E09-16E2-445F-961D-7B22F3706171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CF50-1EEC-42E3-AF69-F97AA8EB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5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0E09-16E2-445F-961D-7B22F3706171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CF50-1EEC-42E3-AF69-F97AA8EB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2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0E09-16E2-445F-961D-7B22F3706171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CF50-1EEC-42E3-AF69-F97AA8EB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7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0E09-16E2-445F-961D-7B22F3706171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CF50-1EEC-42E3-AF69-F97AA8EB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76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0E09-16E2-445F-961D-7B22F3706171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CF50-1EEC-42E3-AF69-F97AA8EB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0E09-16E2-445F-961D-7B22F3706171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CF50-1EEC-42E3-AF69-F97AA8EB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64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0E09-16E2-445F-961D-7B22F3706171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CF50-1EEC-42E3-AF69-F97AA8EB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84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40E09-16E2-445F-961D-7B22F3706171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6CF50-1EEC-42E3-AF69-F97AA8EB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7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AC98D-4B06-CF29-5969-F2C75035B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kern="1200">
                <a:latin typeface="+mj-lt"/>
                <a:ea typeface="+mj-ea"/>
                <a:cs typeface="+mj-cs"/>
              </a:rPr>
              <a:t>Amazon Timestream</a:t>
            </a:r>
            <a:endParaRPr lang="en-CH" sz="7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78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Amazon Timestream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8362"/>
            <a:ext cx="4958966" cy="3917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100" dirty="0"/>
              <a:t>Fully managed, fast, scalable, </a:t>
            </a:r>
            <a:r>
              <a:rPr lang="en-US" sz="1100" b="1" dirty="0">
                <a:highlight>
                  <a:srgbClr val="FFFF00"/>
                </a:highlight>
              </a:rPr>
              <a:t>serverless</a:t>
            </a:r>
            <a:r>
              <a:rPr lang="en-US" sz="1100" dirty="0"/>
              <a:t> time-series database service</a:t>
            </a:r>
          </a:p>
          <a:p>
            <a:r>
              <a:rPr lang="en-US" sz="1100" dirty="0"/>
              <a:t>Time-series data measures how things change over time</a:t>
            </a:r>
          </a:p>
          <a:p>
            <a:r>
              <a:rPr lang="en-US" sz="1100" dirty="0"/>
              <a:t>Store and analyze trillions of time-ordered events per day</a:t>
            </a:r>
          </a:p>
          <a:p>
            <a:r>
              <a:rPr lang="en-US" sz="1100" dirty="0"/>
              <a:t>1,000x faster query performance at 1/10th the cost of relational databases</a:t>
            </a:r>
          </a:p>
          <a:p>
            <a:r>
              <a:rPr lang="en-US" sz="1100" dirty="0"/>
              <a:t>Automates rollups, retention, tiering, and compression of data</a:t>
            </a:r>
          </a:p>
          <a:p>
            <a:endParaRPr lang="en-US" sz="1100" dirty="0"/>
          </a:p>
          <a:p>
            <a:endParaRPr lang="en-US" sz="1100" dirty="0"/>
          </a:p>
          <a:p>
            <a:pPr marL="0" indent="0">
              <a:buNone/>
            </a:pPr>
            <a:r>
              <a:rPr lang="en-US" sz="1100" b="1" u="sng" dirty="0"/>
              <a:t>Use cases: </a:t>
            </a:r>
          </a:p>
          <a:p>
            <a:r>
              <a:rPr lang="en-US" sz="1100" dirty="0"/>
              <a:t>Log data for DevOps</a:t>
            </a:r>
          </a:p>
          <a:p>
            <a:r>
              <a:rPr lang="en-US" sz="1100" dirty="0"/>
              <a:t>Sensor data for IoT applications</a:t>
            </a:r>
          </a:p>
          <a:p>
            <a:r>
              <a:rPr lang="en-US" sz="1100" dirty="0"/>
              <a:t>Customer clickstream data in web traffic monitoring</a:t>
            </a:r>
          </a:p>
          <a:p>
            <a:r>
              <a:rPr lang="en-US" sz="1100" dirty="0"/>
              <a:t>Industrial telemetry data for equipment maintenance</a:t>
            </a:r>
          </a:p>
        </p:txBody>
      </p:sp>
      <p:pic>
        <p:nvPicPr>
          <p:cNvPr id="1026" name="Picture 2" descr="Time Series Database - Amazon Timestream - AWS">
            <a:extLst>
              <a:ext uri="{FF2B5EF4-FFF2-40B4-BE49-F238E27FC236}">
                <a16:creationId xmlns:a16="http://schemas.microsoft.com/office/drawing/2014/main" id="{ECD68E13-A649-EEC8-9070-434FCEE5B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9367" y="2716104"/>
            <a:ext cx="4788505" cy="269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24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a time series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Series of data points ordered in time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526" y="2633472"/>
            <a:ext cx="6461900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92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C9D962-F904-4553-A140-500CF3EF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2FE0FA2-B10C-4B9F-B9CC-E5D9AD400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314048">
            <a:off x="-271537" y="-884980"/>
            <a:ext cx="12642772" cy="6248341"/>
          </a:xfrm>
          <a:custGeom>
            <a:avLst/>
            <a:gdLst>
              <a:gd name="connsiteX0" fmla="*/ 12642772 w 12642772"/>
              <a:gd name="connsiteY0" fmla="*/ 4432052 h 6248341"/>
              <a:gd name="connsiteX1" fmla="*/ 586822 w 12642772"/>
              <a:gd name="connsiteY1" fmla="*/ 6248341 h 6248341"/>
              <a:gd name="connsiteX2" fmla="*/ 0 w 12642772"/>
              <a:gd name="connsiteY2" fmla="*/ 2394542 h 6248341"/>
              <a:gd name="connsiteX3" fmla="*/ 52893 w 12642772"/>
              <a:gd name="connsiteY3" fmla="*/ 2306669 h 6248341"/>
              <a:gd name="connsiteX4" fmla="*/ 131535 w 12642772"/>
              <a:gd name="connsiteY4" fmla="*/ 2293621 h 6248341"/>
              <a:gd name="connsiteX5" fmla="*/ 244153 w 12642772"/>
              <a:gd name="connsiteY5" fmla="*/ 2272261 h 6248341"/>
              <a:gd name="connsiteX6" fmla="*/ 324401 w 12642772"/>
              <a:gd name="connsiteY6" fmla="*/ 2233208 h 6248341"/>
              <a:gd name="connsiteX7" fmla="*/ 463569 w 12642772"/>
              <a:gd name="connsiteY7" fmla="*/ 2158308 h 6248341"/>
              <a:gd name="connsiteX8" fmla="*/ 582537 w 12642772"/>
              <a:gd name="connsiteY8" fmla="*/ 2095961 h 6248341"/>
              <a:gd name="connsiteX9" fmla="*/ 638937 w 12642772"/>
              <a:gd name="connsiteY9" fmla="*/ 2008169 h 6248341"/>
              <a:gd name="connsiteX10" fmla="*/ 749855 w 12642772"/>
              <a:gd name="connsiteY10" fmla="*/ 1936088 h 6248341"/>
              <a:gd name="connsiteX11" fmla="*/ 856553 w 12642772"/>
              <a:gd name="connsiteY11" fmla="*/ 1892728 h 6248341"/>
              <a:gd name="connsiteX12" fmla="*/ 939338 w 12642772"/>
              <a:gd name="connsiteY12" fmla="*/ 1863906 h 6248341"/>
              <a:gd name="connsiteX13" fmla="*/ 987836 w 12642772"/>
              <a:gd name="connsiteY13" fmla="*/ 1848470 h 6248341"/>
              <a:gd name="connsiteX14" fmla="*/ 1086094 w 12642772"/>
              <a:gd name="connsiteY14" fmla="*/ 1834336 h 6248341"/>
              <a:gd name="connsiteX15" fmla="*/ 1155607 w 12642772"/>
              <a:gd name="connsiteY15" fmla="*/ 1814299 h 6248341"/>
              <a:gd name="connsiteX16" fmla="*/ 1219621 w 12642772"/>
              <a:gd name="connsiteY16" fmla="*/ 1774472 h 6248341"/>
              <a:gd name="connsiteX17" fmla="*/ 1275113 w 12642772"/>
              <a:gd name="connsiteY17" fmla="*/ 1734756 h 6248341"/>
              <a:gd name="connsiteX18" fmla="*/ 1337800 w 12642772"/>
              <a:gd name="connsiteY18" fmla="*/ 1684579 h 6248341"/>
              <a:gd name="connsiteX19" fmla="*/ 1526287 w 12642772"/>
              <a:gd name="connsiteY19" fmla="*/ 1602057 h 6248341"/>
              <a:gd name="connsiteX20" fmla="*/ 1579126 w 12642772"/>
              <a:gd name="connsiteY20" fmla="*/ 1559561 h 6248341"/>
              <a:gd name="connsiteX21" fmla="*/ 1651242 w 12642772"/>
              <a:gd name="connsiteY21" fmla="*/ 1546569 h 6248341"/>
              <a:gd name="connsiteX22" fmla="*/ 1712038 w 12642772"/>
              <a:gd name="connsiteY22" fmla="*/ 1533432 h 6248341"/>
              <a:gd name="connsiteX23" fmla="*/ 1758402 w 12642772"/>
              <a:gd name="connsiteY23" fmla="*/ 1525816 h 6248341"/>
              <a:gd name="connsiteX24" fmla="*/ 1831776 w 12642772"/>
              <a:gd name="connsiteY24" fmla="*/ 1504679 h 6248341"/>
              <a:gd name="connsiteX25" fmla="*/ 1963032 w 12642772"/>
              <a:gd name="connsiteY25" fmla="*/ 1472999 h 6248341"/>
              <a:gd name="connsiteX26" fmla="*/ 2006520 w 12642772"/>
              <a:gd name="connsiteY26" fmla="*/ 1464281 h 6248341"/>
              <a:gd name="connsiteX27" fmla="*/ 2049195 w 12642772"/>
              <a:gd name="connsiteY27" fmla="*/ 1459572 h 6248341"/>
              <a:gd name="connsiteX28" fmla="*/ 2125117 w 12642772"/>
              <a:gd name="connsiteY28" fmla="*/ 1432093 h 6248341"/>
              <a:gd name="connsiteX29" fmla="*/ 2234987 w 12642772"/>
              <a:gd name="connsiteY29" fmla="*/ 1408543 h 6248341"/>
              <a:gd name="connsiteX30" fmla="*/ 2349979 w 12642772"/>
              <a:gd name="connsiteY30" fmla="*/ 1370325 h 6248341"/>
              <a:gd name="connsiteX31" fmla="*/ 2490342 w 12642772"/>
              <a:gd name="connsiteY31" fmla="*/ 1337371 h 6248341"/>
              <a:gd name="connsiteX32" fmla="*/ 2721983 w 12642772"/>
              <a:gd name="connsiteY32" fmla="*/ 1255221 h 6248341"/>
              <a:gd name="connsiteX33" fmla="*/ 2740778 w 12642772"/>
              <a:gd name="connsiteY33" fmla="*/ 1232389 h 6248341"/>
              <a:gd name="connsiteX34" fmla="*/ 2772006 w 12642772"/>
              <a:gd name="connsiteY34" fmla="*/ 1218123 h 6248341"/>
              <a:gd name="connsiteX35" fmla="*/ 2850754 w 12642772"/>
              <a:gd name="connsiteY35" fmla="*/ 1180094 h 6248341"/>
              <a:gd name="connsiteX36" fmla="*/ 2872381 w 12642772"/>
              <a:gd name="connsiteY36" fmla="*/ 1159349 h 6248341"/>
              <a:gd name="connsiteX37" fmla="*/ 2877664 w 12642772"/>
              <a:gd name="connsiteY37" fmla="*/ 1153429 h 6248341"/>
              <a:gd name="connsiteX38" fmla="*/ 2898982 w 12642772"/>
              <a:gd name="connsiteY38" fmla="*/ 1143332 h 6248341"/>
              <a:gd name="connsiteX39" fmla="*/ 2900154 w 12642772"/>
              <a:gd name="connsiteY39" fmla="*/ 1144257 h 6248341"/>
              <a:gd name="connsiteX40" fmla="*/ 2913224 w 12642772"/>
              <a:gd name="connsiteY40" fmla="*/ 1144530 h 6248341"/>
              <a:gd name="connsiteX41" fmla="*/ 2936660 w 12642772"/>
              <a:gd name="connsiteY41" fmla="*/ 1142412 h 6248341"/>
              <a:gd name="connsiteX42" fmla="*/ 2997572 w 12642772"/>
              <a:gd name="connsiteY42" fmla="*/ 1141831 h 6248341"/>
              <a:gd name="connsiteX43" fmla="*/ 3044472 w 12642772"/>
              <a:gd name="connsiteY43" fmla="*/ 1131369 h 6248341"/>
              <a:gd name="connsiteX44" fmla="*/ 3044790 w 12642772"/>
              <a:gd name="connsiteY44" fmla="*/ 1131569 h 6248341"/>
              <a:gd name="connsiteX45" fmla="*/ 3053469 w 12642772"/>
              <a:gd name="connsiteY45" fmla="*/ 1129009 h 6248341"/>
              <a:gd name="connsiteX46" fmla="*/ 3058924 w 12642772"/>
              <a:gd name="connsiteY46" fmla="*/ 1126056 h 6248341"/>
              <a:gd name="connsiteX47" fmla="*/ 3074299 w 12642772"/>
              <a:gd name="connsiteY47" fmla="*/ 1120405 h 6248341"/>
              <a:gd name="connsiteX48" fmla="*/ 3080657 w 12642772"/>
              <a:gd name="connsiteY48" fmla="*/ 1120171 h 6248341"/>
              <a:gd name="connsiteX49" fmla="*/ 3085901 w 12642772"/>
              <a:gd name="connsiteY49" fmla="*/ 1121681 h 6248341"/>
              <a:gd name="connsiteX50" fmla="*/ 3109448 w 12642772"/>
              <a:gd name="connsiteY50" fmla="*/ 1097576 h 6248341"/>
              <a:gd name="connsiteX51" fmla="*/ 3120280 w 12642772"/>
              <a:gd name="connsiteY51" fmla="*/ 1092673 h 6248341"/>
              <a:gd name="connsiteX52" fmla="*/ 3151969 w 12642772"/>
              <a:gd name="connsiteY52" fmla="*/ 1093148 h 6248341"/>
              <a:gd name="connsiteX53" fmla="*/ 3156202 w 12642772"/>
              <a:gd name="connsiteY53" fmla="*/ 1091941 h 6248341"/>
              <a:gd name="connsiteX54" fmla="*/ 3218578 w 12642772"/>
              <a:gd name="connsiteY54" fmla="*/ 1084695 h 6248341"/>
              <a:gd name="connsiteX55" fmla="*/ 3291572 w 12642772"/>
              <a:gd name="connsiteY55" fmla="*/ 1074108 h 6248341"/>
              <a:gd name="connsiteX56" fmla="*/ 3335322 w 12642772"/>
              <a:gd name="connsiteY56" fmla="*/ 1065344 h 6248341"/>
              <a:gd name="connsiteX57" fmla="*/ 3444471 w 12642772"/>
              <a:gd name="connsiteY57" fmla="*/ 1040037 h 6248341"/>
              <a:gd name="connsiteX58" fmla="*/ 3516736 w 12642772"/>
              <a:gd name="connsiteY58" fmla="*/ 1044495 h 6248341"/>
              <a:gd name="connsiteX59" fmla="*/ 3529913 w 12642772"/>
              <a:gd name="connsiteY59" fmla="*/ 1036395 h 6248341"/>
              <a:gd name="connsiteX60" fmla="*/ 3534215 w 12642772"/>
              <a:gd name="connsiteY60" fmla="*/ 1032644 h 6248341"/>
              <a:gd name="connsiteX61" fmla="*/ 3541901 w 12642772"/>
              <a:gd name="connsiteY61" fmla="*/ 1028655 h 6248341"/>
              <a:gd name="connsiteX62" fmla="*/ 3542297 w 12642772"/>
              <a:gd name="connsiteY62" fmla="*/ 1028781 h 6248341"/>
              <a:gd name="connsiteX63" fmla="*/ 3549091 w 12642772"/>
              <a:gd name="connsiteY63" fmla="*/ 1024603 h 6248341"/>
              <a:gd name="connsiteX64" fmla="*/ 3668564 w 12642772"/>
              <a:gd name="connsiteY64" fmla="*/ 992085 h 6248341"/>
              <a:gd name="connsiteX65" fmla="*/ 3681760 w 12642772"/>
              <a:gd name="connsiteY65" fmla="*/ 989897 h 6248341"/>
              <a:gd name="connsiteX66" fmla="*/ 3683298 w 12642772"/>
              <a:gd name="connsiteY66" fmla="*/ 990533 h 6248341"/>
              <a:gd name="connsiteX67" fmla="*/ 3701238 w 12642772"/>
              <a:gd name="connsiteY67" fmla="*/ 978370 h 6248341"/>
              <a:gd name="connsiteX68" fmla="*/ 3727029 w 12642772"/>
              <a:gd name="connsiteY68" fmla="*/ 982634 h 6248341"/>
              <a:gd name="connsiteX69" fmla="*/ 3827462 w 12642772"/>
              <a:gd name="connsiteY69" fmla="*/ 983777 h 6248341"/>
              <a:gd name="connsiteX70" fmla="*/ 3939255 w 12642772"/>
              <a:gd name="connsiteY70" fmla="*/ 962526 h 6248341"/>
              <a:gd name="connsiteX71" fmla="*/ 3976764 w 12642772"/>
              <a:gd name="connsiteY71" fmla="*/ 943975 h 6248341"/>
              <a:gd name="connsiteX72" fmla="*/ 4039745 w 12642772"/>
              <a:gd name="connsiteY72" fmla="*/ 913576 h 6248341"/>
              <a:gd name="connsiteX73" fmla="*/ 4081478 w 12642772"/>
              <a:gd name="connsiteY73" fmla="*/ 863744 h 6248341"/>
              <a:gd name="connsiteX74" fmla="*/ 4136255 w 12642772"/>
              <a:gd name="connsiteY74" fmla="*/ 849070 h 6248341"/>
              <a:gd name="connsiteX75" fmla="*/ 4155885 w 12642772"/>
              <a:gd name="connsiteY75" fmla="*/ 880724 h 6248341"/>
              <a:gd name="connsiteX76" fmla="*/ 4212239 w 12642772"/>
              <a:gd name="connsiteY76" fmla="*/ 853648 h 6248341"/>
              <a:gd name="connsiteX77" fmla="*/ 4296968 w 12642772"/>
              <a:gd name="connsiteY77" fmla="*/ 808725 h 6248341"/>
              <a:gd name="connsiteX78" fmla="*/ 4347619 w 12642772"/>
              <a:gd name="connsiteY78" fmla="*/ 791871 h 6248341"/>
              <a:gd name="connsiteX79" fmla="*/ 4484035 w 12642772"/>
              <a:gd name="connsiteY79" fmla="*/ 736001 h 6248341"/>
              <a:gd name="connsiteX80" fmla="*/ 4619194 w 12642772"/>
              <a:gd name="connsiteY80" fmla="*/ 672546 h 6248341"/>
              <a:gd name="connsiteX81" fmla="*/ 4648276 w 12642772"/>
              <a:gd name="connsiteY81" fmla="*/ 677255 h 6248341"/>
              <a:gd name="connsiteX82" fmla="*/ 4658535 w 12642772"/>
              <a:gd name="connsiteY82" fmla="*/ 658404 h 6248341"/>
              <a:gd name="connsiteX83" fmla="*/ 4684435 w 12642772"/>
              <a:gd name="connsiteY83" fmla="*/ 658040 h 6248341"/>
              <a:gd name="connsiteX84" fmla="*/ 4685966 w 12642772"/>
              <a:gd name="connsiteY84" fmla="*/ 659300 h 6248341"/>
              <a:gd name="connsiteX85" fmla="*/ 4773323 w 12642772"/>
              <a:gd name="connsiteY85" fmla="*/ 620033 h 6248341"/>
              <a:gd name="connsiteX86" fmla="*/ 4789881 w 12642772"/>
              <a:gd name="connsiteY86" fmla="*/ 612833 h 6248341"/>
              <a:gd name="connsiteX87" fmla="*/ 4793116 w 12642772"/>
              <a:gd name="connsiteY87" fmla="*/ 606807 h 6248341"/>
              <a:gd name="connsiteX88" fmla="*/ 4818294 w 12642772"/>
              <a:gd name="connsiteY88" fmla="*/ 598208 h 6248341"/>
              <a:gd name="connsiteX89" fmla="*/ 4889379 w 12642772"/>
              <a:gd name="connsiteY89" fmla="*/ 574856 h 6248341"/>
              <a:gd name="connsiteX90" fmla="*/ 4967000 w 12642772"/>
              <a:gd name="connsiteY90" fmla="*/ 563548 h 6248341"/>
              <a:gd name="connsiteX91" fmla="*/ 5011397 w 12642772"/>
              <a:gd name="connsiteY91" fmla="*/ 546508 h 6248341"/>
              <a:gd name="connsiteX92" fmla="*/ 5017511 w 12642772"/>
              <a:gd name="connsiteY92" fmla="*/ 542737 h 6248341"/>
              <a:gd name="connsiteX93" fmla="*/ 5022951 w 12642772"/>
              <a:gd name="connsiteY93" fmla="*/ 543578 h 6248341"/>
              <a:gd name="connsiteX94" fmla="*/ 5028686 w 12642772"/>
              <a:gd name="connsiteY94" fmla="*/ 550797 h 6248341"/>
              <a:gd name="connsiteX95" fmla="*/ 5055222 w 12642772"/>
              <a:gd name="connsiteY95" fmla="*/ 551685 h 6248341"/>
              <a:gd name="connsiteX96" fmla="*/ 5058043 w 12642772"/>
              <a:gd name="connsiteY96" fmla="*/ 549365 h 6248341"/>
              <a:gd name="connsiteX97" fmla="*/ 5080769 w 12642772"/>
              <a:gd name="connsiteY97" fmla="*/ 559110 h 6248341"/>
              <a:gd name="connsiteX98" fmla="*/ 5100831 w 12642772"/>
              <a:gd name="connsiteY98" fmla="*/ 578170 h 6248341"/>
              <a:gd name="connsiteX99" fmla="*/ 5323302 w 12642772"/>
              <a:gd name="connsiteY99" fmla="*/ 551607 h 6248341"/>
              <a:gd name="connsiteX100" fmla="*/ 5524173 w 12642772"/>
              <a:gd name="connsiteY100" fmla="*/ 623428 h 6248341"/>
              <a:gd name="connsiteX101" fmla="*/ 5644692 w 12642772"/>
              <a:gd name="connsiteY101" fmla="*/ 606574 h 6248341"/>
              <a:gd name="connsiteX102" fmla="*/ 5984259 w 12642772"/>
              <a:gd name="connsiteY102" fmla="*/ 559264 h 6248341"/>
              <a:gd name="connsiteX103" fmla="*/ 6059790 w 12642772"/>
              <a:gd name="connsiteY103" fmla="*/ 538457 h 6248341"/>
              <a:gd name="connsiteX104" fmla="*/ 6130495 w 12642772"/>
              <a:gd name="connsiteY104" fmla="*/ 565308 h 6248341"/>
              <a:gd name="connsiteX105" fmla="*/ 6157089 w 12642772"/>
              <a:gd name="connsiteY105" fmla="*/ 547229 h 6248341"/>
              <a:gd name="connsiteX106" fmla="*/ 6161628 w 12642772"/>
              <a:gd name="connsiteY106" fmla="*/ 543616 h 6248341"/>
              <a:gd name="connsiteX107" fmla="*/ 6180804 w 12642772"/>
              <a:gd name="connsiteY107" fmla="*/ 539939 h 6248341"/>
              <a:gd name="connsiteX108" fmla="*/ 6184951 w 12642772"/>
              <a:gd name="connsiteY108" fmla="*/ 525424 h 6248341"/>
              <a:gd name="connsiteX109" fmla="*/ 6212909 w 12642772"/>
              <a:gd name="connsiteY109" fmla="*/ 510232 h 6248341"/>
              <a:gd name="connsiteX110" fmla="*/ 6248556 w 12642772"/>
              <a:gd name="connsiteY110" fmla="*/ 507226 h 6248341"/>
              <a:gd name="connsiteX111" fmla="*/ 6419167 w 12642772"/>
              <a:gd name="connsiteY111" fmla="*/ 508015 h 6248341"/>
              <a:gd name="connsiteX112" fmla="*/ 6520553 w 12642772"/>
              <a:gd name="connsiteY112" fmla="*/ 499890 h 6248341"/>
              <a:gd name="connsiteX113" fmla="*/ 6557985 w 12642772"/>
              <a:gd name="connsiteY113" fmla="*/ 483298 h 6248341"/>
              <a:gd name="connsiteX114" fmla="*/ 6610986 w 12642772"/>
              <a:gd name="connsiteY114" fmla="*/ 469207 h 6248341"/>
              <a:gd name="connsiteX115" fmla="*/ 6703685 w 12642772"/>
              <a:gd name="connsiteY115" fmla="*/ 433885 h 6248341"/>
              <a:gd name="connsiteX116" fmla="*/ 6829686 w 12642772"/>
              <a:gd name="connsiteY116" fmla="*/ 404609 h 6248341"/>
              <a:gd name="connsiteX117" fmla="*/ 6926071 w 12642772"/>
              <a:gd name="connsiteY117" fmla="*/ 440952 h 6248341"/>
              <a:gd name="connsiteX118" fmla="*/ 6933459 w 12642772"/>
              <a:gd name="connsiteY118" fmla="*/ 430117 h 6248341"/>
              <a:gd name="connsiteX119" fmla="*/ 6997730 w 12642772"/>
              <a:gd name="connsiteY119" fmla="*/ 427075 h 6248341"/>
              <a:gd name="connsiteX120" fmla="*/ 7228068 w 12642772"/>
              <a:gd name="connsiteY120" fmla="*/ 485987 h 6248341"/>
              <a:gd name="connsiteX121" fmla="*/ 7353524 w 12642772"/>
              <a:gd name="connsiteY121" fmla="*/ 478122 h 6248341"/>
              <a:gd name="connsiteX122" fmla="*/ 7397216 w 12642772"/>
              <a:gd name="connsiteY122" fmla="*/ 464113 h 6248341"/>
              <a:gd name="connsiteX123" fmla="*/ 7470470 w 12642772"/>
              <a:gd name="connsiteY123" fmla="*/ 441338 h 6248341"/>
              <a:gd name="connsiteX124" fmla="*/ 7523162 w 12642772"/>
              <a:gd name="connsiteY124" fmla="*/ 396692 h 6248341"/>
              <a:gd name="connsiteX125" fmla="*/ 7585229 w 12642772"/>
              <a:gd name="connsiteY125" fmla="*/ 388596 h 6248341"/>
              <a:gd name="connsiteX126" fmla="*/ 7602312 w 12642772"/>
              <a:gd name="connsiteY126" fmla="*/ 422441 h 6248341"/>
              <a:gd name="connsiteX127" fmla="*/ 7667842 w 12642772"/>
              <a:gd name="connsiteY127" fmla="*/ 402184 h 6248341"/>
              <a:gd name="connsiteX128" fmla="*/ 7766955 w 12642772"/>
              <a:gd name="connsiteY128" fmla="*/ 367538 h 6248341"/>
              <a:gd name="connsiteX129" fmla="*/ 7824808 w 12642772"/>
              <a:gd name="connsiteY129" fmla="*/ 356782 h 6248341"/>
              <a:gd name="connsiteX130" fmla="*/ 7982082 w 12642772"/>
              <a:gd name="connsiteY130" fmla="*/ 317381 h 6248341"/>
              <a:gd name="connsiteX131" fmla="*/ 8139042 w 12642772"/>
              <a:gd name="connsiteY131" fmla="*/ 270278 h 6248341"/>
              <a:gd name="connsiteX132" fmla="*/ 8188479 w 12642772"/>
              <a:gd name="connsiteY132" fmla="*/ 250893 h 6248341"/>
              <a:gd name="connsiteX133" fmla="*/ 8197460 w 12642772"/>
              <a:gd name="connsiteY133" fmla="*/ 227412 h 6248341"/>
              <a:gd name="connsiteX134" fmla="*/ 8236543 w 12642772"/>
              <a:gd name="connsiteY134" fmla="*/ 231896 h 6248341"/>
              <a:gd name="connsiteX135" fmla="*/ 8288656 w 12642772"/>
              <a:gd name="connsiteY135" fmla="*/ 233518 h 6248341"/>
              <a:gd name="connsiteX136" fmla="*/ 8365194 w 12642772"/>
              <a:gd name="connsiteY136" fmla="*/ 255354 h 6248341"/>
              <a:gd name="connsiteX137" fmla="*/ 8371093 w 12642772"/>
              <a:gd name="connsiteY137" fmla="*/ 253056 h 6248341"/>
              <a:gd name="connsiteX138" fmla="*/ 8380079 w 12642772"/>
              <a:gd name="connsiteY138" fmla="*/ 251533 h 6248341"/>
              <a:gd name="connsiteX139" fmla="*/ 8380352 w 12642772"/>
              <a:gd name="connsiteY139" fmla="*/ 251771 h 6248341"/>
              <a:gd name="connsiteX140" fmla="*/ 8388670 w 12642772"/>
              <a:gd name="connsiteY140" fmla="*/ 249803 h 6248341"/>
              <a:gd name="connsiteX141" fmla="*/ 8439400 w 12642772"/>
              <a:gd name="connsiteY141" fmla="*/ 252189 h 6248341"/>
              <a:gd name="connsiteX142" fmla="*/ 8502127 w 12642772"/>
              <a:gd name="connsiteY142" fmla="*/ 246524 h 6248341"/>
              <a:gd name="connsiteX143" fmla="*/ 8575600 w 12642772"/>
              <a:gd name="connsiteY143" fmla="*/ 247912 h 6248341"/>
              <a:gd name="connsiteX144" fmla="*/ 8609423 w 12642772"/>
              <a:gd name="connsiteY144" fmla="*/ 225288 h 6248341"/>
              <a:gd name="connsiteX145" fmla="*/ 8628794 w 12642772"/>
              <a:gd name="connsiteY145" fmla="*/ 220632 h 6248341"/>
              <a:gd name="connsiteX146" fmla="*/ 8631243 w 12642772"/>
              <a:gd name="connsiteY146" fmla="*/ 221270 h 6248341"/>
              <a:gd name="connsiteX147" fmla="*/ 8708752 w 12642772"/>
              <a:gd name="connsiteY147" fmla="*/ 203517 h 6248341"/>
              <a:gd name="connsiteX148" fmla="*/ 8825952 w 12642772"/>
              <a:gd name="connsiteY148" fmla="*/ 177822 h 6248341"/>
              <a:gd name="connsiteX149" fmla="*/ 8862166 w 12642772"/>
              <a:gd name="connsiteY149" fmla="*/ 170735 h 6248341"/>
              <a:gd name="connsiteX150" fmla="*/ 8884490 w 12642772"/>
              <a:gd name="connsiteY150" fmla="*/ 165616 h 6248341"/>
              <a:gd name="connsiteX151" fmla="*/ 8918298 w 12642772"/>
              <a:gd name="connsiteY151" fmla="*/ 194546 h 6248341"/>
              <a:gd name="connsiteX152" fmla="*/ 8948572 w 12642772"/>
              <a:gd name="connsiteY152" fmla="*/ 207940 h 6248341"/>
              <a:gd name="connsiteX153" fmla="*/ 9104724 w 12642772"/>
              <a:gd name="connsiteY153" fmla="*/ 178319 h 6248341"/>
              <a:gd name="connsiteX154" fmla="*/ 9198328 w 12642772"/>
              <a:gd name="connsiteY154" fmla="*/ 159122 h 6248341"/>
              <a:gd name="connsiteX155" fmla="*/ 9339412 w 12642772"/>
              <a:gd name="connsiteY155" fmla="*/ 203422 h 6248341"/>
              <a:gd name="connsiteX156" fmla="*/ 9409165 w 12642772"/>
              <a:gd name="connsiteY156" fmla="*/ 216989 h 6248341"/>
              <a:gd name="connsiteX157" fmla="*/ 9516379 w 12642772"/>
              <a:gd name="connsiteY157" fmla="*/ 220757 h 6248341"/>
              <a:gd name="connsiteX158" fmla="*/ 9615958 w 12642772"/>
              <a:gd name="connsiteY158" fmla="*/ 196389 h 6248341"/>
              <a:gd name="connsiteX159" fmla="*/ 9860346 w 12642772"/>
              <a:gd name="connsiteY159" fmla="*/ 177067 h 6248341"/>
              <a:gd name="connsiteX160" fmla="*/ 10071193 w 12642772"/>
              <a:gd name="connsiteY160" fmla="*/ 142345 h 6248341"/>
              <a:gd name="connsiteX161" fmla="*/ 10270876 w 12642772"/>
              <a:gd name="connsiteY161" fmla="*/ 164464 h 6248341"/>
              <a:gd name="connsiteX162" fmla="*/ 10338607 w 12642772"/>
              <a:gd name="connsiteY162" fmla="*/ 202846 h 6248341"/>
              <a:gd name="connsiteX163" fmla="*/ 10370927 w 12642772"/>
              <a:gd name="connsiteY163" fmla="*/ 198630 h 6248341"/>
              <a:gd name="connsiteX164" fmla="*/ 10423650 w 12642772"/>
              <a:gd name="connsiteY164" fmla="*/ 187033 h 6248341"/>
              <a:gd name="connsiteX165" fmla="*/ 10507238 w 12642772"/>
              <a:gd name="connsiteY165" fmla="*/ 199359 h 6248341"/>
              <a:gd name="connsiteX166" fmla="*/ 10712234 w 12642772"/>
              <a:gd name="connsiteY166" fmla="*/ 202150 h 6248341"/>
              <a:gd name="connsiteX167" fmla="*/ 10955598 w 12642772"/>
              <a:gd name="connsiteY167" fmla="*/ 236823 h 6248341"/>
              <a:gd name="connsiteX168" fmla="*/ 11210395 w 12642772"/>
              <a:gd name="connsiteY168" fmla="*/ 197924 h 6248341"/>
              <a:gd name="connsiteX169" fmla="*/ 11355556 w 12642772"/>
              <a:gd name="connsiteY169" fmla="*/ 131371 h 6248341"/>
              <a:gd name="connsiteX170" fmla="*/ 11531644 w 12642772"/>
              <a:gd name="connsiteY170" fmla="*/ 99364 h 6248341"/>
              <a:gd name="connsiteX171" fmla="*/ 11719114 w 12642772"/>
              <a:gd name="connsiteY171" fmla="*/ 62439 h 6248341"/>
              <a:gd name="connsiteX172" fmla="*/ 11814686 w 12642772"/>
              <a:gd name="connsiteY172" fmla="*/ 38458 h 6248341"/>
              <a:gd name="connsiteX173" fmla="*/ 11865687 w 12642772"/>
              <a:gd name="connsiteY173" fmla="*/ 10088 h 6248341"/>
              <a:gd name="connsiteX174" fmla="*/ 11957454 w 12642772"/>
              <a:gd name="connsiteY174" fmla="*/ 4020 h 6248341"/>
              <a:gd name="connsiteX175" fmla="*/ 11975060 w 12642772"/>
              <a:gd name="connsiteY175" fmla="*/ 0 h 6248341"/>
              <a:gd name="connsiteX176" fmla="*/ 12006839 w 12642772"/>
              <a:gd name="connsiteY176" fmla="*/ 210943 h 6248341"/>
              <a:gd name="connsiteX177" fmla="*/ 12642772 w 12642772"/>
              <a:gd name="connsiteY177" fmla="*/ 4432052 h 624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2642772" h="6248341">
                <a:moveTo>
                  <a:pt x="12642772" y="4432052"/>
                </a:moveTo>
                <a:lnTo>
                  <a:pt x="586822" y="6248341"/>
                </a:lnTo>
                <a:cubicBezTo>
                  <a:pt x="413471" y="5111477"/>
                  <a:pt x="173350" y="3531407"/>
                  <a:pt x="0" y="2394542"/>
                </a:cubicBezTo>
                <a:lnTo>
                  <a:pt x="52893" y="2306669"/>
                </a:lnTo>
                <a:cubicBezTo>
                  <a:pt x="67266" y="2306793"/>
                  <a:pt x="118504" y="2297204"/>
                  <a:pt x="131535" y="2293621"/>
                </a:cubicBezTo>
                <a:cubicBezTo>
                  <a:pt x="235982" y="2302858"/>
                  <a:pt x="197087" y="2291745"/>
                  <a:pt x="244153" y="2272261"/>
                </a:cubicBezTo>
                <a:cubicBezTo>
                  <a:pt x="288465" y="2263813"/>
                  <a:pt x="287831" y="2252199"/>
                  <a:pt x="324401" y="2233208"/>
                </a:cubicBezTo>
                <a:lnTo>
                  <a:pt x="463569" y="2158308"/>
                </a:lnTo>
                <a:cubicBezTo>
                  <a:pt x="506591" y="2135434"/>
                  <a:pt x="546976" y="2145326"/>
                  <a:pt x="582537" y="2095961"/>
                </a:cubicBezTo>
                <a:lnTo>
                  <a:pt x="638937" y="2008169"/>
                </a:lnTo>
                <a:cubicBezTo>
                  <a:pt x="686285" y="1999141"/>
                  <a:pt x="708248" y="1959382"/>
                  <a:pt x="749855" y="1936088"/>
                </a:cubicBezTo>
                <a:cubicBezTo>
                  <a:pt x="791527" y="1909991"/>
                  <a:pt x="819909" y="1906478"/>
                  <a:pt x="856553" y="1892728"/>
                </a:cubicBezTo>
                <a:cubicBezTo>
                  <a:pt x="872688" y="1896553"/>
                  <a:pt x="926797" y="1876988"/>
                  <a:pt x="939338" y="1863906"/>
                </a:cubicBezTo>
                <a:cubicBezTo>
                  <a:pt x="981108" y="1859053"/>
                  <a:pt x="963180" y="1865189"/>
                  <a:pt x="987836" y="1848470"/>
                </a:cubicBezTo>
                <a:cubicBezTo>
                  <a:pt x="1023003" y="1873965"/>
                  <a:pt x="1058671" y="1841751"/>
                  <a:pt x="1086094" y="1834336"/>
                </a:cubicBezTo>
                <a:cubicBezTo>
                  <a:pt x="1102835" y="1828051"/>
                  <a:pt x="1139360" y="1818268"/>
                  <a:pt x="1155607" y="1814299"/>
                </a:cubicBezTo>
                <a:cubicBezTo>
                  <a:pt x="1183758" y="1810365"/>
                  <a:pt x="1218373" y="1759163"/>
                  <a:pt x="1219621" y="1774472"/>
                </a:cubicBezTo>
                <a:cubicBezTo>
                  <a:pt x="1242899" y="1773567"/>
                  <a:pt x="1244829" y="1741322"/>
                  <a:pt x="1275113" y="1734756"/>
                </a:cubicBezTo>
                <a:cubicBezTo>
                  <a:pt x="1334421" y="1687737"/>
                  <a:pt x="1295937" y="1706696"/>
                  <a:pt x="1337800" y="1684579"/>
                </a:cubicBezTo>
                <a:cubicBezTo>
                  <a:pt x="1379663" y="1662462"/>
                  <a:pt x="1466954" y="1627202"/>
                  <a:pt x="1526287" y="1602057"/>
                </a:cubicBezTo>
                <a:cubicBezTo>
                  <a:pt x="1553390" y="1592996"/>
                  <a:pt x="1540999" y="1570289"/>
                  <a:pt x="1579126" y="1559561"/>
                </a:cubicBezTo>
                <a:cubicBezTo>
                  <a:pt x="1602892" y="1557552"/>
                  <a:pt x="1622220" y="1540740"/>
                  <a:pt x="1651242" y="1546569"/>
                </a:cubicBezTo>
                <a:cubicBezTo>
                  <a:pt x="1661191" y="1549244"/>
                  <a:pt x="1688001" y="1544372"/>
                  <a:pt x="1712038" y="1533432"/>
                </a:cubicBezTo>
                <a:cubicBezTo>
                  <a:pt x="1722220" y="1540383"/>
                  <a:pt x="1747544" y="1527611"/>
                  <a:pt x="1758402" y="1525816"/>
                </a:cubicBezTo>
                <a:cubicBezTo>
                  <a:pt x="1772533" y="1530625"/>
                  <a:pt x="1819420" y="1514186"/>
                  <a:pt x="1831776" y="1504679"/>
                </a:cubicBezTo>
                <a:lnTo>
                  <a:pt x="1963032" y="1472999"/>
                </a:lnTo>
                <a:lnTo>
                  <a:pt x="2006520" y="1464281"/>
                </a:lnTo>
                <a:cubicBezTo>
                  <a:pt x="2014344" y="1465241"/>
                  <a:pt x="2041522" y="1459774"/>
                  <a:pt x="2049195" y="1459572"/>
                </a:cubicBezTo>
                <a:cubicBezTo>
                  <a:pt x="2087954" y="1443290"/>
                  <a:pt x="2101777" y="1440700"/>
                  <a:pt x="2125117" y="1432093"/>
                </a:cubicBezTo>
                <a:cubicBezTo>
                  <a:pt x="2165647" y="1425840"/>
                  <a:pt x="2196015" y="1424572"/>
                  <a:pt x="2234987" y="1408543"/>
                </a:cubicBezTo>
                <a:lnTo>
                  <a:pt x="2349979" y="1370325"/>
                </a:lnTo>
                <a:cubicBezTo>
                  <a:pt x="2404061" y="1372089"/>
                  <a:pt x="2474940" y="1352732"/>
                  <a:pt x="2490342" y="1337371"/>
                </a:cubicBezTo>
                <a:cubicBezTo>
                  <a:pt x="2552946" y="1313179"/>
                  <a:pt x="2651266" y="1271354"/>
                  <a:pt x="2721983" y="1255221"/>
                </a:cubicBezTo>
                <a:lnTo>
                  <a:pt x="2740778" y="1232389"/>
                </a:lnTo>
                <a:lnTo>
                  <a:pt x="2772006" y="1218123"/>
                </a:lnTo>
                <a:cubicBezTo>
                  <a:pt x="2798565" y="1204582"/>
                  <a:pt x="2824316" y="1189775"/>
                  <a:pt x="2850754" y="1180094"/>
                </a:cubicBezTo>
                <a:cubicBezTo>
                  <a:pt x="2858486" y="1174495"/>
                  <a:pt x="2865479" y="1167162"/>
                  <a:pt x="2872381" y="1159349"/>
                </a:cubicBezTo>
                <a:lnTo>
                  <a:pt x="2877664" y="1153429"/>
                </a:lnTo>
                <a:lnTo>
                  <a:pt x="2898982" y="1143332"/>
                </a:lnTo>
                <a:lnTo>
                  <a:pt x="2900154" y="1144257"/>
                </a:lnTo>
                <a:cubicBezTo>
                  <a:pt x="2903604" y="1145940"/>
                  <a:pt x="2907687" y="1146454"/>
                  <a:pt x="2913224" y="1144530"/>
                </a:cubicBezTo>
                <a:cubicBezTo>
                  <a:pt x="2914663" y="1164458"/>
                  <a:pt x="2920456" y="1149846"/>
                  <a:pt x="2936660" y="1142412"/>
                </a:cubicBezTo>
                <a:cubicBezTo>
                  <a:pt x="2942509" y="1171704"/>
                  <a:pt x="2981016" y="1130300"/>
                  <a:pt x="2997572" y="1141831"/>
                </a:cubicBezTo>
                <a:lnTo>
                  <a:pt x="3044472" y="1131369"/>
                </a:lnTo>
                <a:lnTo>
                  <a:pt x="3044790" y="1131569"/>
                </a:lnTo>
                <a:cubicBezTo>
                  <a:pt x="3046855" y="1131486"/>
                  <a:pt x="3049590" y="1130734"/>
                  <a:pt x="3053469" y="1129009"/>
                </a:cubicBezTo>
                <a:lnTo>
                  <a:pt x="3058924" y="1126056"/>
                </a:lnTo>
                <a:lnTo>
                  <a:pt x="3074299" y="1120405"/>
                </a:lnTo>
                <a:lnTo>
                  <a:pt x="3080657" y="1120171"/>
                </a:lnTo>
                <a:lnTo>
                  <a:pt x="3085901" y="1121681"/>
                </a:lnTo>
                <a:cubicBezTo>
                  <a:pt x="3089424" y="1117040"/>
                  <a:pt x="3098046" y="1105705"/>
                  <a:pt x="3109448" y="1097576"/>
                </a:cubicBezTo>
                <a:lnTo>
                  <a:pt x="3120280" y="1092673"/>
                </a:lnTo>
                <a:lnTo>
                  <a:pt x="3151969" y="1093148"/>
                </a:lnTo>
                <a:lnTo>
                  <a:pt x="3156202" y="1091941"/>
                </a:lnTo>
                <a:lnTo>
                  <a:pt x="3218578" y="1084695"/>
                </a:lnTo>
                <a:cubicBezTo>
                  <a:pt x="3245764" y="1081888"/>
                  <a:pt x="3273631" y="1078650"/>
                  <a:pt x="3291572" y="1074108"/>
                </a:cubicBezTo>
                <a:cubicBezTo>
                  <a:pt x="3322176" y="1058413"/>
                  <a:pt x="3296217" y="1076449"/>
                  <a:pt x="3335322" y="1065344"/>
                </a:cubicBezTo>
                <a:cubicBezTo>
                  <a:pt x="3368156" y="1040199"/>
                  <a:pt x="3402741" y="1051987"/>
                  <a:pt x="3444471" y="1040037"/>
                </a:cubicBezTo>
                <a:lnTo>
                  <a:pt x="3516736" y="1044495"/>
                </a:lnTo>
                <a:lnTo>
                  <a:pt x="3529913" y="1036395"/>
                </a:lnTo>
                <a:lnTo>
                  <a:pt x="3534215" y="1032644"/>
                </a:lnTo>
                <a:cubicBezTo>
                  <a:pt x="3537422" y="1030324"/>
                  <a:pt x="3539868" y="1029116"/>
                  <a:pt x="3541901" y="1028655"/>
                </a:cubicBezTo>
                <a:lnTo>
                  <a:pt x="3542297" y="1028781"/>
                </a:lnTo>
                <a:lnTo>
                  <a:pt x="3549091" y="1024603"/>
                </a:lnTo>
                <a:lnTo>
                  <a:pt x="3668564" y="992085"/>
                </a:lnTo>
                <a:cubicBezTo>
                  <a:pt x="3673354" y="989271"/>
                  <a:pt x="3677647" y="988983"/>
                  <a:pt x="3681760" y="989897"/>
                </a:cubicBezTo>
                <a:lnTo>
                  <a:pt x="3683298" y="990533"/>
                </a:lnTo>
                <a:lnTo>
                  <a:pt x="3701238" y="978370"/>
                </a:lnTo>
                <a:lnTo>
                  <a:pt x="3727029" y="982634"/>
                </a:lnTo>
                <a:cubicBezTo>
                  <a:pt x="3762166" y="985324"/>
                  <a:pt x="3795029" y="982802"/>
                  <a:pt x="3827462" y="983777"/>
                </a:cubicBezTo>
                <a:cubicBezTo>
                  <a:pt x="3899741" y="979875"/>
                  <a:pt x="3841175" y="923865"/>
                  <a:pt x="3939255" y="962526"/>
                </a:cubicBezTo>
                <a:cubicBezTo>
                  <a:pt x="3944820" y="939198"/>
                  <a:pt x="3955882" y="936428"/>
                  <a:pt x="3976764" y="943975"/>
                </a:cubicBezTo>
                <a:cubicBezTo>
                  <a:pt x="4011587" y="940445"/>
                  <a:pt x="3998825" y="885884"/>
                  <a:pt x="4039745" y="913576"/>
                </a:cubicBezTo>
                <a:cubicBezTo>
                  <a:pt x="4028069" y="885008"/>
                  <a:pt x="4103064" y="891976"/>
                  <a:pt x="4081478" y="863744"/>
                </a:cubicBezTo>
                <a:cubicBezTo>
                  <a:pt x="4098995" y="833348"/>
                  <a:pt x="4118253" y="875924"/>
                  <a:pt x="4136255" y="849070"/>
                </a:cubicBezTo>
                <a:cubicBezTo>
                  <a:pt x="4160412" y="839702"/>
                  <a:pt x="4127630" y="882883"/>
                  <a:pt x="4155885" y="880724"/>
                </a:cubicBezTo>
                <a:cubicBezTo>
                  <a:pt x="4189159" y="872776"/>
                  <a:pt x="4199073" y="926940"/>
                  <a:pt x="4212239" y="853648"/>
                </a:cubicBezTo>
                <a:cubicBezTo>
                  <a:pt x="4250628" y="864621"/>
                  <a:pt x="4251711" y="832443"/>
                  <a:pt x="4296968" y="808725"/>
                </a:cubicBezTo>
                <a:cubicBezTo>
                  <a:pt x="4320354" y="822560"/>
                  <a:pt x="4334944" y="811306"/>
                  <a:pt x="4347619" y="791871"/>
                </a:cubicBezTo>
                <a:cubicBezTo>
                  <a:pt x="4395320" y="788176"/>
                  <a:pt x="4433289" y="755394"/>
                  <a:pt x="4484035" y="736001"/>
                </a:cubicBezTo>
                <a:cubicBezTo>
                  <a:pt x="4544675" y="745654"/>
                  <a:pt x="4564925" y="693074"/>
                  <a:pt x="4619194" y="672546"/>
                </a:cubicBezTo>
                <a:cubicBezTo>
                  <a:pt x="4633191" y="680042"/>
                  <a:pt x="4642217" y="680768"/>
                  <a:pt x="4648276" y="677255"/>
                </a:cubicBezTo>
                <a:lnTo>
                  <a:pt x="4658535" y="658404"/>
                </a:lnTo>
                <a:lnTo>
                  <a:pt x="4684435" y="658040"/>
                </a:lnTo>
                <a:lnTo>
                  <a:pt x="4685966" y="659300"/>
                </a:lnTo>
                <a:lnTo>
                  <a:pt x="4773323" y="620033"/>
                </a:lnTo>
                <a:lnTo>
                  <a:pt x="4789881" y="612833"/>
                </a:lnTo>
                <a:lnTo>
                  <a:pt x="4793116" y="606807"/>
                </a:lnTo>
                <a:cubicBezTo>
                  <a:pt x="4797413" y="602517"/>
                  <a:pt x="4804603" y="599222"/>
                  <a:pt x="4818294" y="598208"/>
                </a:cubicBezTo>
                <a:lnTo>
                  <a:pt x="4889379" y="574856"/>
                </a:lnTo>
                <a:cubicBezTo>
                  <a:pt x="4924646" y="568531"/>
                  <a:pt x="4935327" y="565911"/>
                  <a:pt x="4967000" y="563548"/>
                </a:cubicBezTo>
                <a:cubicBezTo>
                  <a:pt x="4986586" y="557770"/>
                  <a:pt x="5000668" y="551967"/>
                  <a:pt x="5011397" y="546508"/>
                </a:cubicBezTo>
                <a:lnTo>
                  <a:pt x="5017511" y="542737"/>
                </a:lnTo>
                <a:lnTo>
                  <a:pt x="5022951" y="543578"/>
                </a:lnTo>
                <a:lnTo>
                  <a:pt x="5028686" y="550797"/>
                </a:lnTo>
                <a:cubicBezTo>
                  <a:pt x="5034551" y="555023"/>
                  <a:pt x="5042525" y="556487"/>
                  <a:pt x="5055222" y="551685"/>
                </a:cubicBezTo>
                <a:lnTo>
                  <a:pt x="5058043" y="549365"/>
                </a:lnTo>
                <a:lnTo>
                  <a:pt x="5080769" y="559110"/>
                </a:lnTo>
                <a:cubicBezTo>
                  <a:pt x="5088231" y="563815"/>
                  <a:pt x="5095030" y="569979"/>
                  <a:pt x="5100831" y="578170"/>
                </a:cubicBezTo>
                <a:cubicBezTo>
                  <a:pt x="5170380" y="527737"/>
                  <a:pt x="5243922" y="564793"/>
                  <a:pt x="5323302" y="551607"/>
                </a:cubicBezTo>
                <a:cubicBezTo>
                  <a:pt x="5351315" y="478451"/>
                  <a:pt x="5497865" y="556036"/>
                  <a:pt x="5524173" y="623428"/>
                </a:cubicBezTo>
                <a:cubicBezTo>
                  <a:pt x="5517268" y="543117"/>
                  <a:pt x="5711665" y="703794"/>
                  <a:pt x="5644692" y="606574"/>
                </a:cubicBezTo>
                <a:lnTo>
                  <a:pt x="5984259" y="559264"/>
                </a:lnTo>
                <a:cubicBezTo>
                  <a:pt x="6030154" y="495862"/>
                  <a:pt x="6007425" y="553220"/>
                  <a:pt x="6059790" y="538457"/>
                </a:cubicBezTo>
                <a:cubicBezTo>
                  <a:pt x="6050344" y="594649"/>
                  <a:pt x="6121744" y="503179"/>
                  <a:pt x="6130495" y="565308"/>
                </a:cubicBezTo>
                <a:cubicBezTo>
                  <a:pt x="6139748" y="560655"/>
                  <a:pt x="6148435" y="554186"/>
                  <a:pt x="6157089" y="547229"/>
                </a:cubicBezTo>
                <a:lnTo>
                  <a:pt x="6161628" y="543616"/>
                </a:lnTo>
                <a:lnTo>
                  <a:pt x="6180804" y="539939"/>
                </a:lnTo>
                <a:lnTo>
                  <a:pt x="6184951" y="525424"/>
                </a:lnTo>
                <a:lnTo>
                  <a:pt x="6212909" y="510232"/>
                </a:lnTo>
                <a:cubicBezTo>
                  <a:pt x="6223574" y="506625"/>
                  <a:pt x="6235279" y="505181"/>
                  <a:pt x="6248556" y="507226"/>
                </a:cubicBezTo>
                <a:cubicBezTo>
                  <a:pt x="6294288" y="537334"/>
                  <a:pt x="6362573" y="467613"/>
                  <a:pt x="6419167" y="508015"/>
                </a:cubicBezTo>
                <a:cubicBezTo>
                  <a:pt x="6440234" y="517921"/>
                  <a:pt x="6506991" y="518278"/>
                  <a:pt x="6520553" y="499890"/>
                </a:cubicBezTo>
                <a:cubicBezTo>
                  <a:pt x="6534665" y="496161"/>
                  <a:pt x="6550555" y="503153"/>
                  <a:pt x="6557985" y="483298"/>
                </a:cubicBezTo>
                <a:cubicBezTo>
                  <a:pt x="6569810" y="459469"/>
                  <a:pt x="6616472" y="497766"/>
                  <a:pt x="6610986" y="469207"/>
                </a:cubicBezTo>
                <a:cubicBezTo>
                  <a:pt x="6644167" y="495476"/>
                  <a:pt x="6674091" y="445680"/>
                  <a:pt x="6703685" y="433885"/>
                </a:cubicBezTo>
                <a:cubicBezTo>
                  <a:pt x="6729555" y="459786"/>
                  <a:pt x="6766135" y="409500"/>
                  <a:pt x="6829686" y="404609"/>
                </a:cubicBezTo>
                <a:cubicBezTo>
                  <a:pt x="6858065" y="434525"/>
                  <a:pt x="6872501" y="400914"/>
                  <a:pt x="6926071" y="440952"/>
                </a:cubicBezTo>
                <a:cubicBezTo>
                  <a:pt x="6928018" y="437011"/>
                  <a:pt x="6930506" y="433362"/>
                  <a:pt x="6933459" y="430117"/>
                </a:cubicBezTo>
                <a:cubicBezTo>
                  <a:pt x="6950612" y="411270"/>
                  <a:pt x="6979388" y="409908"/>
                  <a:pt x="6997730" y="427075"/>
                </a:cubicBezTo>
                <a:cubicBezTo>
                  <a:pt x="7082631" y="480403"/>
                  <a:pt x="7157271" y="476334"/>
                  <a:pt x="7228068" y="485987"/>
                </a:cubicBezTo>
                <a:cubicBezTo>
                  <a:pt x="7307806" y="490694"/>
                  <a:pt x="7251469" y="427974"/>
                  <a:pt x="7353524" y="478122"/>
                </a:cubicBezTo>
                <a:cubicBezTo>
                  <a:pt x="7362883" y="455559"/>
                  <a:pt x="7375392" y="454116"/>
                  <a:pt x="7397216" y="464113"/>
                </a:cubicBezTo>
                <a:cubicBezTo>
                  <a:pt x="7435863" y="464738"/>
                  <a:pt x="7429507" y="408907"/>
                  <a:pt x="7470470" y="441338"/>
                </a:cubicBezTo>
                <a:cubicBezTo>
                  <a:pt x="7461672" y="411511"/>
                  <a:pt x="7542865" y="427363"/>
                  <a:pt x="7523162" y="396692"/>
                </a:cubicBezTo>
                <a:cubicBezTo>
                  <a:pt x="7546603" y="368516"/>
                  <a:pt x="7561752" y="413189"/>
                  <a:pt x="7585229" y="388596"/>
                </a:cubicBezTo>
                <a:cubicBezTo>
                  <a:pt x="7613007" y="382141"/>
                  <a:pt x="7571052" y="421230"/>
                  <a:pt x="7602312" y="422441"/>
                </a:cubicBezTo>
                <a:cubicBezTo>
                  <a:pt x="7639880" y="418484"/>
                  <a:pt x="7643170" y="473582"/>
                  <a:pt x="7667842" y="402184"/>
                </a:cubicBezTo>
                <a:cubicBezTo>
                  <a:pt x="7708368" y="417673"/>
                  <a:pt x="7714055" y="385770"/>
                  <a:pt x="7766955" y="367538"/>
                </a:cubicBezTo>
                <a:cubicBezTo>
                  <a:pt x="7790642" y="384091"/>
                  <a:pt x="7808202" y="374622"/>
                  <a:pt x="7824808" y="356782"/>
                </a:cubicBezTo>
                <a:cubicBezTo>
                  <a:pt x="7877588" y="358773"/>
                  <a:pt x="7923771" y="330652"/>
                  <a:pt x="7982082" y="317381"/>
                </a:cubicBezTo>
                <a:cubicBezTo>
                  <a:pt x="8047173" y="334199"/>
                  <a:pt x="8076711" y="284263"/>
                  <a:pt x="8139042" y="270278"/>
                </a:cubicBezTo>
                <a:cubicBezTo>
                  <a:pt x="8171699" y="291139"/>
                  <a:pt x="8180849" y="273703"/>
                  <a:pt x="8188479" y="250893"/>
                </a:cubicBezTo>
                <a:lnTo>
                  <a:pt x="8197460" y="227412"/>
                </a:lnTo>
                <a:lnTo>
                  <a:pt x="8236543" y="231896"/>
                </a:lnTo>
                <a:cubicBezTo>
                  <a:pt x="8252245" y="232878"/>
                  <a:pt x="8267047" y="233030"/>
                  <a:pt x="8288656" y="233518"/>
                </a:cubicBezTo>
                <a:lnTo>
                  <a:pt x="8365194" y="255354"/>
                </a:lnTo>
                <a:lnTo>
                  <a:pt x="8371093" y="253056"/>
                </a:lnTo>
                <a:cubicBezTo>
                  <a:pt x="8375220" y="251794"/>
                  <a:pt x="8378040" y="251369"/>
                  <a:pt x="8380079" y="251533"/>
                </a:cubicBezTo>
                <a:lnTo>
                  <a:pt x="8380352" y="251771"/>
                </a:lnTo>
                <a:lnTo>
                  <a:pt x="8388670" y="249803"/>
                </a:lnTo>
                <a:cubicBezTo>
                  <a:pt x="8402579" y="245856"/>
                  <a:pt x="8426713" y="256901"/>
                  <a:pt x="8439400" y="252189"/>
                </a:cubicBezTo>
                <a:cubicBezTo>
                  <a:pt x="8461985" y="253229"/>
                  <a:pt x="8486049" y="243125"/>
                  <a:pt x="8502127" y="246524"/>
                </a:cubicBezTo>
                <a:lnTo>
                  <a:pt x="8575600" y="247912"/>
                </a:lnTo>
                <a:lnTo>
                  <a:pt x="8609423" y="225288"/>
                </a:lnTo>
                <a:cubicBezTo>
                  <a:pt x="8613054" y="222366"/>
                  <a:pt x="8618682" y="220403"/>
                  <a:pt x="8628794" y="220632"/>
                </a:cubicBezTo>
                <a:lnTo>
                  <a:pt x="8631243" y="221270"/>
                </a:lnTo>
                <a:cubicBezTo>
                  <a:pt x="8636121" y="217981"/>
                  <a:pt x="8676301" y="210759"/>
                  <a:pt x="8708752" y="203517"/>
                </a:cubicBezTo>
                <a:cubicBezTo>
                  <a:pt x="8760405" y="193315"/>
                  <a:pt x="8765450" y="184312"/>
                  <a:pt x="8825952" y="177822"/>
                </a:cubicBezTo>
                <a:cubicBezTo>
                  <a:pt x="8840694" y="175283"/>
                  <a:pt x="8852337" y="172902"/>
                  <a:pt x="8862166" y="170735"/>
                </a:cubicBezTo>
                <a:lnTo>
                  <a:pt x="8884490" y="165616"/>
                </a:lnTo>
                <a:lnTo>
                  <a:pt x="8918298" y="194546"/>
                </a:lnTo>
                <a:cubicBezTo>
                  <a:pt x="8929331" y="203143"/>
                  <a:pt x="8939711" y="209096"/>
                  <a:pt x="8948572" y="207940"/>
                </a:cubicBezTo>
                <a:cubicBezTo>
                  <a:pt x="9007398" y="191013"/>
                  <a:pt x="9066382" y="123071"/>
                  <a:pt x="9104724" y="178319"/>
                </a:cubicBezTo>
                <a:cubicBezTo>
                  <a:pt x="9146350" y="170182"/>
                  <a:pt x="9159213" y="154939"/>
                  <a:pt x="9198328" y="159122"/>
                </a:cubicBezTo>
                <a:cubicBezTo>
                  <a:pt x="9243361" y="178179"/>
                  <a:pt x="9337410" y="133426"/>
                  <a:pt x="9339412" y="203422"/>
                </a:cubicBezTo>
                <a:cubicBezTo>
                  <a:pt x="9356193" y="242785"/>
                  <a:pt x="9404145" y="172882"/>
                  <a:pt x="9409165" y="216989"/>
                </a:cubicBezTo>
                <a:cubicBezTo>
                  <a:pt x="9430000" y="185563"/>
                  <a:pt x="9477391" y="226977"/>
                  <a:pt x="9516379" y="220757"/>
                </a:cubicBezTo>
                <a:cubicBezTo>
                  <a:pt x="9525989" y="239713"/>
                  <a:pt x="9601557" y="209033"/>
                  <a:pt x="9615958" y="196389"/>
                </a:cubicBezTo>
                <a:cubicBezTo>
                  <a:pt x="9740300" y="170539"/>
                  <a:pt x="9758977" y="138949"/>
                  <a:pt x="9860346" y="177067"/>
                </a:cubicBezTo>
                <a:cubicBezTo>
                  <a:pt x="9889677" y="171165"/>
                  <a:pt x="10006630" y="193672"/>
                  <a:pt x="10071193" y="142345"/>
                </a:cubicBezTo>
                <a:cubicBezTo>
                  <a:pt x="10108399" y="184331"/>
                  <a:pt x="10235527" y="166620"/>
                  <a:pt x="10270876" y="164464"/>
                </a:cubicBezTo>
                <a:cubicBezTo>
                  <a:pt x="10282938" y="193487"/>
                  <a:pt x="10335459" y="157175"/>
                  <a:pt x="10338607" y="202846"/>
                </a:cubicBezTo>
                <a:cubicBezTo>
                  <a:pt x="10349171" y="220353"/>
                  <a:pt x="10366124" y="217011"/>
                  <a:pt x="10370927" y="198630"/>
                </a:cubicBezTo>
                <a:cubicBezTo>
                  <a:pt x="10391994" y="198716"/>
                  <a:pt x="10408613" y="218644"/>
                  <a:pt x="10423650" y="187033"/>
                </a:cubicBezTo>
                <a:cubicBezTo>
                  <a:pt x="10452431" y="186111"/>
                  <a:pt x="10492877" y="246749"/>
                  <a:pt x="10507238" y="199359"/>
                </a:cubicBezTo>
                <a:cubicBezTo>
                  <a:pt x="10543427" y="261875"/>
                  <a:pt x="10653987" y="201249"/>
                  <a:pt x="10712234" y="202150"/>
                </a:cubicBezTo>
                <a:cubicBezTo>
                  <a:pt x="10824446" y="218073"/>
                  <a:pt x="10878410" y="233516"/>
                  <a:pt x="10955598" y="236823"/>
                </a:cubicBezTo>
                <a:cubicBezTo>
                  <a:pt x="11045848" y="210188"/>
                  <a:pt x="11132536" y="208078"/>
                  <a:pt x="11210395" y="197924"/>
                </a:cubicBezTo>
                <a:cubicBezTo>
                  <a:pt x="11248542" y="205602"/>
                  <a:pt x="11317163" y="98606"/>
                  <a:pt x="11355556" y="131371"/>
                </a:cubicBezTo>
                <a:cubicBezTo>
                  <a:pt x="11409097" y="114944"/>
                  <a:pt x="11452001" y="121965"/>
                  <a:pt x="11531644" y="99364"/>
                </a:cubicBezTo>
                <a:cubicBezTo>
                  <a:pt x="11597142" y="88300"/>
                  <a:pt x="11671940" y="72591"/>
                  <a:pt x="11719114" y="62439"/>
                </a:cubicBezTo>
                <a:cubicBezTo>
                  <a:pt x="11727434" y="40579"/>
                  <a:pt x="11796069" y="38621"/>
                  <a:pt x="11814686" y="38458"/>
                </a:cubicBezTo>
                <a:cubicBezTo>
                  <a:pt x="11821248" y="1152"/>
                  <a:pt x="11853228" y="33244"/>
                  <a:pt x="11865687" y="10088"/>
                </a:cubicBezTo>
                <a:cubicBezTo>
                  <a:pt x="11893768" y="15302"/>
                  <a:pt x="11926464" y="10706"/>
                  <a:pt x="11957454" y="4020"/>
                </a:cubicBezTo>
                <a:lnTo>
                  <a:pt x="11975060" y="0"/>
                </a:lnTo>
                <a:lnTo>
                  <a:pt x="12006839" y="210943"/>
                </a:lnTo>
                <a:cubicBezTo>
                  <a:pt x="12204146" y="1520595"/>
                  <a:pt x="12452801" y="3171091"/>
                  <a:pt x="12642772" y="4432052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4744" y="442551"/>
            <a:ext cx="9859618" cy="713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Timestream - Diagram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389D0BC-BA1D-4360-88F9-D9ECCBDAB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79" y="1764254"/>
            <a:ext cx="10937021" cy="4455571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494" y="1909483"/>
            <a:ext cx="9466731" cy="414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62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DC0EC46-2230-4728-856D-F35311121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7"/>
            <a:ext cx="10905066" cy="5562249"/>
          </a:xfrm>
          <a:custGeom>
            <a:avLst/>
            <a:gdLst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8506 w 11243827"/>
              <a:gd name="connsiteY105" fmla="*/ 5632788 h 5641173"/>
              <a:gd name="connsiteX106" fmla="*/ 7912803 w 11243827"/>
              <a:gd name="connsiteY106" fmla="*/ 5629702 h 5641173"/>
              <a:gd name="connsiteX107" fmla="*/ 7890915 w 11243827"/>
              <a:gd name="connsiteY107" fmla="*/ 5612272 h 5641173"/>
              <a:gd name="connsiteX108" fmla="*/ 7727691 w 11243827"/>
              <a:gd name="connsiteY108" fmla="*/ 5621064 h 5641173"/>
              <a:gd name="connsiteX109" fmla="*/ 7685998 w 11243827"/>
              <a:gd name="connsiteY109" fmla="*/ 5615564 h 5641173"/>
              <a:gd name="connsiteX110" fmla="*/ 7649302 w 11243827"/>
              <a:gd name="connsiteY110" fmla="*/ 5626541 h 5641173"/>
              <a:gd name="connsiteX111" fmla="*/ 7634083 w 11243827"/>
              <a:gd name="connsiteY111" fmla="*/ 5620862 h 5641173"/>
              <a:gd name="connsiteX112" fmla="*/ 7631455 w 11243827"/>
              <a:gd name="connsiteY112" fmla="*/ 5619708 h 5641173"/>
              <a:gd name="connsiteX113" fmla="*/ 7620952 w 11243827"/>
              <a:gd name="connsiteY113" fmla="*/ 5618872 h 5641173"/>
              <a:gd name="connsiteX114" fmla="*/ 7617992 w 11243827"/>
              <a:gd name="connsiteY114" fmla="*/ 5613914 h 5641173"/>
              <a:gd name="connsiteX115" fmla="*/ 7602182 w 11243827"/>
              <a:gd name="connsiteY115" fmla="*/ 5609271 h 5641173"/>
              <a:gd name="connsiteX116" fmla="*/ 7582847 w 11243827"/>
              <a:gd name="connsiteY116" fmla="*/ 5609047 h 5641173"/>
              <a:gd name="connsiteX117" fmla="*/ 7514158 w 11243827"/>
              <a:gd name="connsiteY117" fmla="*/ 5607737 h 5641173"/>
              <a:gd name="connsiteX118" fmla="*/ 7502955 w 11243827"/>
              <a:gd name="connsiteY118" fmla="*/ 5610415 h 5641173"/>
              <a:gd name="connsiteX119" fmla="*/ 7466391 w 11243827"/>
              <a:gd name="connsiteY119" fmla="*/ 5605949 h 5641173"/>
              <a:gd name="connsiteX120" fmla="*/ 7433806 w 11243827"/>
              <a:gd name="connsiteY120" fmla="*/ 5604945 h 5641173"/>
              <a:gd name="connsiteX121" fmla="*/ 7412693 w 11243827"/>
              <a:gd name="connsiteY121" fmla="*/ 5607075 h 5641173"/>
              <a:gd name="connsiteX122" fmla="*/ 7407159 w 11243827"/>
              <a:gd name="connsiteY122" fmla="*/ 5605310 h 5641173"/>
              <a:gd name="connsiteX123" fmla="*/ 7385900 w 11243827"/>
              <a:gd name="connsiteY123" fmla="*/ 5604171 h 5641173"/>
              <a:gd name="connsiteX124" fmla="*/ 7375071 w 11243827"/>
              <a:gd name="connsiteY124" fmla="*/ 5606788 h 5641173"/>
              <a:gd name="connsiteX125" fmla="*/ 7364382 w 11243827"/>
              <a:gd name="connsiteY125" fmla="*/ 5600762 h 5641173"/>
              <a:gd name="connsiteX126" fmla="*/ 7361770 w 11243827"/>
              <a:gd name="connsiteY126" fmla="*/ 5596347 h 5641173"/>
              <a:gd name="connsiteX127" fmla="*/ 7346641 w 11243827"/>
              <a:gd name="connsiteY127" fmla="*/ 5598329 h 5641173"/>
              <a:gd name="connsiteX128" fmla="*/ 7334238 w 11243827"/>
              <a:gd name="connsiteY128" fmla="*/ 5594014 h 5641173"/>
              <a:gd name="connsiteX129" fmla="*/ 7323426 w 11243827"/>
              <a:gd name="connsiteY129" fmla="*/ 5596835 h 5641173"/>
              <a:gd name="connsiteX130" fmla="*/ 7318938 w 11243827"/>
              <a:gd name="connsiteY130" fmla="*/ 5596200 h 5641173"/>
              <a:gd name="connsiteX131" fmla="*/ 7307784 w 11243827"/>
              <a:gd name="connsiteY131" fmla="*/ 5594065 h 5641173"/>
              <a:gd name="connsiteX132" fmla="*/ 7288540 w 11243827"/>
              <a:gd name="connsiteY132" fmla="*/ 5589320 h 5641173"/>
              <a:gd name="connsiteX133" fmla="*/ 7282537 w 11243827"/>
              <a:gd name="connsiteY133" fmla="*/ 5588660 h 5641173"/>
              <a:gd name="connsiteX134" fmla="*/ 7269466 w 11243827"/>
              <a:gd name="connsiteY134" fmla="*/ 5581404 h 5641173"/>
              <a:gd name="connsiteX135" fmla="*/ 7244165 w 11243827"/>
              <a:gd name="connsiteY135" fmla="*/ 5575200 h 5641173"/>
              <a:gd name="connsiteX136" fmla="*/ 7199619 w 11243827"/>
              <a:gd name="connsiteY136" fmla="*/ 5553550 h 5641173"/>
              <a:gd name="connsiteX137" fmla="*/ 7173434 w 11243827"/>
              <a:gd name="connsiteY137" fmla="*/ 5543219 h 5641173"/>
              <a:gd name="connsiteX138" fmla="*/ 7155718 w 11243827"/>
              <a:gd name="connsiteY138" fmla="*/ 5533697 h 5641173"/>
              <a:gd name="connsiteX139" fmla="*/ 7103430 w 11243827"/>
              <a:gd name="connsiteY139" fmla="*/ 5520249 h 5641173"/>
              <a:gd name="connsiteX140" fmla="*/ 7013746 w 11243827"/>
              <a:gd name="connsiteY140" fmla="*/ 5502470 h 5641173"/>
              <a:gd name="connsiteX141" fmla="*/ 6995379 w 11243827"/>
              <a:gd name="connsiteY141" fmla="*/ 5497693 h 5641173"/>
              <a:gd name="connsiteX142" fmla="*/ 6982475 w 11243827"/>
              <a:gd name="connsiteY142" fmla="*/ 5489641 h 5641173"/>
              <a:gd name="connsiteX143" fmla="*/ 6981994 w 11243827"/>
              <a:gd name="connsiteY143" fmla="*/ 5484335 h 5641173"/>
              <a:gd name="connsiteX144" fmla="*/ 6972355 w 11243827"/>
              <a:gd name="connsiteY144" fmla="*/ 5481074 h 5641173"/>
              <a:gd name="connsiteX145" fmla="*/ 6970394 w 11243827"/>
              <a:gd name="connsiteY145" fmla="*/ 5479383 h 5641173"/>
              <a:gd name="connsiteX146" fmla="*/ 6958543 w 11243827"/>
              <a:gd name="connsiteY146" fmla="*/ 5470507 h 5641173"/>
              <a:gd name="connsiteX147" fmla="*/ 6918276 w 11243827"/>
              <a:gd name="connsiteY147" fmla="*/ 5472034 h 5641173"/>
              <a:gd name="connsiteX148" fmla="*/ 6881046 w 11243827"/>
              <a:gd name="connsiteY148" fmla="*/ 5457070 h 5641173"/>
              <a:gd name="connsiteX149" fmla="*/ 6720917 w 11243827"/>
              <a:gd name="connsiteY149" fmla="*/ 5426664 h 5641173"/>
              <a:gd name="connsiteX150" fmla="*/ 6724964 w 11243827"/>
              <a:gd name="connsiteY150" fmla="*/ 5414071 h 5641173"/>
              <a:gd name="connsiteX151" fmla="*/ 6717823 w 11243827"/>
              <a:gd name="connsiteY151" fmla="*/ 5410317 h 5641173"/>
              <a:gd name="connsiteX152" fmla="*/ 6660723 w 11243827"/>
              <a:gd name="connsiteY152" fmla="*/ 5408304 h 5641173"/>
              <a:gd name="connsiteX153" fmla="*/ 6532914 w 11243827"/>
              <a:gd name="connsiteY153" fmla="*/ 5431205 h 5641173"/>
              <a:gd name="connsiteX154" fmla="*/ 6317327 w 11243827"/>
              <a:gd name="connsiteY154" fmla="*/ 5481889 h 5641173"/>
              <a:gd name="connsiteX155" fmla="*/ 6196243 w 11243827"/>
              <a:gd name="connsiteY155" fmla="*/ 5515042 h 5641173"/>
              <a:gd name="connsiteX156" fmla="*/ 6099124 w 11243827"/>
              <a:gd name="connsiteY156" fmla="*/ 5516848 h 5641173"/>
              <a:gd name="connsiteX157" fmla="*/ 6016077 w 11243827"/>
              <a:gd name="connsiteY157" fmla="*/ 5528642 h 5641173"/>
              <a:gd name="connsiteX158" fmla="*/ 6004389 w 11243827"/>
              <a:gd name="connsiteY158" fmla="*/ 5531206 h 5641173"/>
              <a:gd name="connsiteX159" fmla="*/ 5933945 w 11243827"/>
              <a:gd name="connsiteY159" fmla="*/ 5538840 h 5641173"/>
              <a:gd name="connsiteX160" fmla="*/ 5883936 w 11243827"/>
              <a:gd name="connsiteY160" fmla="*/ 5553807 h 5641173"/>
              <a:gd name="connsiteX161" fmla="*/ 5798331 w 11243827"/>
              <a:gd name="connsiteY161" fmla="*/ 5564248 h 5641173"/>
              <a:gd name="connsiteX162" fmla="*/ 5712738 w 11243827"/>
              <a:gd name="connsiteY162" fmla="*/ 5573120 h 5641173"/>
              <a:gd name="connsiteX163" fmla="*/ 5681342 w 11243827"/>
              <a:gd name="connsiteY163" fmla="*/ 5575621 h 5641173"/>
              <a:gd name="connsiteX164" fmla="*/ 5627167 w 11243827"/>
              <a:gd name="connsiteY164" fmla="*/ 5583215 h 5641173"/>
              <a:gd name="connsiteX165" fmla="*/ 5591414 w 11243827"/>
              <a:gd name="connsiteY165" fmla="*/ 5587695 h 5641173"/>
              <a:gd name="connsiteX166" fmla="*/ 5583028 w 11243827"/>
              <a:gd name="connsiteY166" fmla="*/ 5580877 h 5641173"/>
              <a:gd name="connsiteX167" fmla="*/ 5549426 w 11243827"/>
              <a:gd name="connsiteY167" fmla="*/ 5582858 h 5641173"/>
              <a:gd name="connsiteX168" fmla="*/ 5519999 w 11243827"/>
              <a:gd name="connsiteY168" fmla="*/ 5592246 h 5641173"/>
              <a:gd name="connsiteX169" fmla="*/ 5480028 w 11243827"/>
              <a:gd name="connsiteY169" fmla="*/ 5597282 h 5641173"/>
              <a:gd name="connsiteX170" fmla="*/ 5456175 w 11243827"/>
              <a:gd name="connsiteY170" fmla="*/ 5600371 h 5641173"/>
              <a:gd name="connsiteX171" fmla="*/ 5388463 w 11243827"/>
              <a:gd name="connsiteY171" fmla="*/ 5602638 h 5641173"/>
              <a:gd name="connsiteX172" fmla="*/ 5265898 w 11243827"/>
              <a:gd name="connsiteY172" fmla="*/ 5591830 h 5641173"/>
              <a:gd name="connsiteX173" fmla="*/ 5231231 w 11243827"/>
              <a:gd name="connsiteY173" fmla="*/ 5592790 h 5641173"/>
              <a:gd name="connsiteX174" fmla="*/ 5226996 w 11243827"/>
              <a:gd name="connsiteY174" fmla="*/ 5595040 h 5641173"/>
              <a:gd name="connsiteX175" fmla="*/ 5175988 w 11243827"/>
              <a:gd name="connsiteY175" fmla="*/ 5588131 h 5641173"/>
              <a:gd name="connsiteX176" fmla="*/ 5107470 w 11243827"/>
              <a:gd name="connsiteY176" fmla="*/ 5594771 h 5641173"/>
              <a:gd name="connsiteX177" fmla="*/ 5027868 w 11243827"/>
              <a:gd name="connsiteY177" fmla="*/ 5605624 h 5641173"/>
              <a:gd name="connsiteX178" fmla="*/ 5007324 w 11243827"/>
              <a:gd name="connsiteY178" fmla="*/ 5609209 h 5641173"/>
              <a:gd name="connsiteX179" fmla="*/ 4952559 w 11243827"/>
              <a:gd name="connsiteY179" fmla="*/ 5611402 h 5641173"/>
              <a:gd name="connsiteX180" fmla="*/ 4826081 w 11243827"/>
              <a:gd name="connsiteY180" fmla="*/ 5616191 h 5641173"/>
              <a:gd name="connsiteX181" fmla="*/ 4823501 w 11243827"/>
              <a:gd name="connsiteY181" fmla="*/ 5619174 h 5641173"/>
              <a:gd name="connsiteX182" fmla="*/ 4813093 w 11243827"/>
              <a:gd name="connsiteY182" fmla="*/ 5620026 h 5641173"/>
              <a:gd name="connsiteX183" fmla="*/ 4810563 w 11243827"/>
              <a:gd name="connsiteY183" fmla="*/ 5620787 h 5641173"/>
              <a:gd name="connsiteX184" fmla="*/ 4795818 w 11243827"/>
              <a:gd name="connsiteY184" fmla="*/ 5624618 h 5641173"/>
              <a:gd name="connsiteX185" fmla="*/ 4758404 w 11243827"/>
              <a:gd name="connsiteY185" fmla="*/ 5619510 h 5641173"/>
              <a:gd name="connsiteX186" fmla="*/ 4717254 w 11243827"/>
              <a:gd name="connsiteY186" fmla="*/ 5624155 h 5641173"/>
              <a:gd name="connsiteX187" fmla="*/ 4591958 w 11243827"/>
              <a:gd name="connsiteY187" fmla="*/ 5624710 h 5641173"/>
              <a:gd name="connsiteX188" fmla="*/ 4476215 w 11243827"/>
              <a:gd name="connsiteY188" fmla="*/ 5628210 h 5641173"/>
              <a:gd name="connsiteX189" fmla="*/ 4425193 w 11243827"/>
              <a:gd name="connsiteY189" fmla="*/ 5627414 h 5641173"/>
              <a:gd name="connsiteX190" fmla="*/ 4383866 w 11243827"/>
              <a:gd name="connsiteY190" fmla="*/ 5626546 h 5641173"/>
              <a:gd name="connsiteX191" fmla="*/ 4385596 w 11243827"/>
              <a:gd name="connsiteY191" fmla="*/ 5634646 h 5641173"/>
              <a:gd name="connsiteX192" fmla="*/ 4360864 w 11243827"/>
              <a:gd name="connsiteY192" fmla="*/ 5641173 h 5641173"/>
              <a:gd name="connsiteX193" fmla="*/ 4328321 w 11243827"/>
              <a:gd name="connsiteY193" fmla="*/ 5626332 h 5641173"/>
              <a:gd name="connsiteX194" fmla="*/ 4309842 w 11243827"/>
              <a:gd name="connsiteY194" fmla="*/ 5626471 h 5641173"/>
              <a:gd name="connsiteX195" fmla="*/ 4277424 w 11243827"/>
              <a:gd name="connsiteY195" fmla="*/ 5631598 h 5641173"/>
              <a:gd name="connsiteX196" fmla="*/ 4266627 w 11243827"/>
              <a:gd name="connsiteY196" fmla="*/ 5633969 h 5641173"/>
              <a:gd name="connsiteX197" fmla="*/ 4185525 w 11243827"/>
              <a:gd name="connsiteY197" fmla="*/ 5617508 h 5641173"/>
              <a:gd name="connsiteX198" fmla="*/ 4177617 w 11243827"/>
              <a:gd name="connsiteY198" fmla="*/ 5610903 h 5641173"/>
              <a:gd name="connsiteX199" fmla="*/ 4136948 w 11243827"/>
              <a:gd name="connsiteY199" fmla="*/ 5608031 h 5641173"/>
              <a:gd name="connsiteX200" fmla="*/ 4132323 w 11243827"/>
              <a:gd name="connsiteY200" fmla="*/ 5609784 h 5641173"/>
              <a:gd name="connsiteX201" fmla="*/ 4098620 w 11243827"/>
              <a:gd name="connsiteY201" fmla="*/ 5599672 h 5641173"/>
              <a:gd name="connsiteX202" fmla="*/ 3963475 w 11243827"/>
              <a:gd name="connsiteY202" fmla="*/ 5581841 h 5641173"/>
              <a:gd name="connsiteX203" fmla="*/ 3703613 w 11243827"/>
              <a:gd name="connsiteY203" fmla="*/ 5572482 h 5641173"/>
              <a:gd name="connsiteX204" fmla="*/ 3432987 w 11243827"/>
              <a:gd name="connsiteY204" fmla="*/ 5545768 h 5641173"/>
              <a:gd name="connsiteX205" fmla="*/ 3176381 w 11243827"/>
              <a:gd name="connsiteY205" fmla="*/ 5556110 h 5641173"/>
              <a:gd name="connsiteX206" fmla="*/ 2710156 w 11243827"/>
              <a:gd name="connsiteY206" fmla="*/ 5527517 h 5641173"/>
              <a:gd name="connsiteX207" fmla="*/ 2550206 w 11243827"/>
              <a:gd name="connsiteY207" fmla="*/ 5524958 h 5641173"/>
              <a:gd name="connsiteX208" fmla="*/ 2443041 w 11243827"/>
              <a:gd name="connsiteY208" fmla="*/ 5523990 h 5641173"/>
              <a:gd name="connsiteX209" fmla="*/ 2435613 w 11243827"/>
              <a:gd name="connsiteY209" fmla="*/ 5526704 h 5641173"/>
              <a:gd name="connsiteX210" fmla="*/ 2405682 w 11243827"/>
              <a:gd name="connsiteY210" fmla="*/ 5528307 h 5641173"/>
              <a:gd name="connsiteX211" fmla="*/ 2397487 w 11243827"/>
              <a:gd name="connsiteY211" fmla="*/ 5540337 h 5641173"/>
              <a:gd name="connsiteX212" fmla="*/ 2297454 w 11243827"/>
              <a:gd name="connsiteY212" fmla="*/ 5550765 h 5641173"/>
              <a:gd name="connsiteX213" fmla="*/ 2056700 w 11243827"/>
              <a:gd name="connsiteY213" fmla="*/ 5555489 h 5641173"/>
              <a:gd name="connsiteX214" fmla="*/ 1878530 w 11243827"/>
              <a:gd name="connsiteY214" fmla="*/ 5535330 h 5641173"/>
              <a:gd name="connsiteX215" fmla="*/ 1859292 w 11243827"/>
              <a:gd name="connsiteY215" fmla="*/ 5535461 h 5641173"/>
              <a:gd name="connsiteX216" fmla="*/ 1835626 w 11243827"/>
              <a:gd name="connsiteY216" fmla="*/ 5533793 h 5641173"/>
              <a:gd name="connsiteX217" fmla="*/ 1798939 w 11243827"/>
              <a:gd name="connsiteY217" fmla="*/ 5540285 h 5641173"/>
              <a:gd name="connsiteX218" fmla="*/ 1779046 w 11243827"/>
              <a:gd name="connsiteY218" fmla="*/ 5549949 h 5641173"/>
              <a:gd name="connsiteX219" fmla="*/ 1772421 w 11243827"/>
              <a:gd name="connsiteY219" fmla="*/ 5549018 h 5641173"/>
              <a:gd name="connsiteX220" fmla="*/ 1772052 w 11243827"/>
              <a:gd name="connsiteY220" fmla="*/ 5545689 h 5641173"/>
              <a:gd name="connsiteX221" fmla="*/ 1711543 w 11243827"/>
              <a:gd name="connsiteY221" fmla="*/ 5534558 h 5641173"/>
              <a:gd name="connsiteX222" fmla="*/ 1698891 w 11243827"/>
              <a:gd name="connsiteY222" fmla="*/ 5513187 h 5641173"/>
              <a:gd name="connsiteX223" fmla="*/ 1538763 w 11243827"/>
              <a:gd name="connsiteY223" fmla="*/ 5482781 h 5641173"/>
              <a:gd name="connsiteX224" fmla="*/ 1501533 w 11243827"/>
              <a:gd name="connsiteY224" fmla="*/ 5467817 h 5641173"/>
              <a:gd name="connsiteX225" fmla="*/ 1461266 w 11243827"/>
              <a:gd name="connsiteY225" fmla="*/ 5469343 h 5641173"/>
              <a:gd name="connsiteX226" fmla="*/ 1449415 w 11243827"/>
              <a:gd name="connsiteY226" fmla="*/ 5460467 h 5641173"/>
              <a:gd name="connsiteX227" fmla="*/ 1447454 w 11243827"/>
              <a:gd name="connsiteY227" fmla="*/ 5458776 h 5641173"/>
              <a:gd name="connsiteX228" fmla="*/ 1437814 w 11243827"/>
              <a:gd name="connsiteY228" fmla="*/ 5455515 h 5641173"/>
              <a:gd name="connsiteX229" fmla="*/ 1437334 w 11243827"/>
              <a:gd name="connsiteY229" fmla="*/ 5450209 h 5641173"/>
              <a:gd name="connsiteX230" fmla="*/ 1424429 w 11243827"/>
              <a:gd name="connsiteY230" fmla="*/ 5442157 h 5641173"/>
              <a:gd name="connsiteX231" fmla="*/ 1406063 w 11243827"/>
              <a:gd name="connsiteY231" fmla="*/ 5437380 h 5641173"/>
              <a:gd name="connsiteX232" fmla="*/ 1316379 w 11243827"/>
              <a:gd name="connsiteY232" fmla="*/ 5419601 h 5641173"/>
              <a:gd name="connsiteX233" fmla="*/ 1264090 w 11243827"/>
              <a:gd name="connsiteY233" fmla="*/ 5406153 h 5641173"/>
              <a:gd name="connsiteX234" fmla="*/ 1246374 w 11243827"/>
              <a:gd name="connsiteY234" fmla="*/ 5396631 h 5641173"/>
              <a:gd name="connsiteX235" fmla="*/ 1220190 w 11243827"/>
              <a:gd name="connsiteY235" fmla="*/ 5386301 h 5641173"/>
              <a:gd name="connsiteX236" fmla="*/ 1175643 w 11243827"/>
              <a:gd name="connsiteY236" fmla="*/ 5364651 h 5641173"/>
              <a:gd name="connsiteX237" fmla="*/ 1150342 w 11243827"/>
              <a:gd name="connsiteY237" fmla="*/ 5358447 h 5641173"/>
              <a:gd name="connsiteX238" fmla="*/ 1137272 w 11243827"/>
              <a:gd name="connsiteY238" fmla="*/ 5351191 h 5641173"/>
              <a:gd name="connsiteX239" fmla="*/ 1131268 w 11243827"/>
              <a:gd name="connsiteY239" fmla="*/ 5350530 h 5641173"/>
              <a:gd name="connsiteX240" fmla="*/ 1112024 w 11243827"/>
              <a:gd name="connsiteY240" fmla="*/ 5345786 h 5641173"/>
              <a:gd name="connsiteX241" fmla="*/ 1100870 w 11243827"/>
              <a:gd name="connsiteY241" fmla="*/ 5343651 h 5641173"/>
              <a:gd name="connsiteX242" fmla="*/ 1096383 w 11243827"/>
              <a:gd name="connsiteY242" fmla="*/ 5343015 h 5641173"/>
              <a:gd name="connsiteX243" fmla="*/ 1085571 w 11243827"/>
              <a:gd name="connsiteY243" fmla="*/ 5345836 h 5641173"/>
              <a:gd name="connsiteX244" fmla="*/ 1073168 w 11243827"/>
              <a:gd name="connsiteY244" fmla="*/ 5341521 h 5641173"/>
              <a:gd name="connsiteX245" fmla="*/ 1058039 w 11243827"/>
              <a:gd name="connsiteY245" fmla="*/ 5343504 h 5641173"/>
              <a:gd name="connsiteX246" fmla="*/ 1055426 w 11243827"/>
              <a:gd name="connsiteY246" fmla="*/ 5339088 h 5641173"/>
              <a:gd name="connsiteX247" fmla="*/ 1044738 w 11243827"/>
              <a:gd name="connsiteY247" fmla="*/ 5333063 h 5641173"/>
              <a:gd name="connsiteX248" fmla="*/ 1033909 w 11243827"/>
              <a:gd name="connsiteY248" fmla="*/ 5335680 h 5641173"/>
              <a:gd name="connsiteX249" fmla="*/ 1012649 w 11243827"/>
              <a:gd name="connsiteY249" fmla="*/ 5334541 h 5641173"/>
              <a:gd name="connsiteX250" fmla="*/ 1007115 w 11243827"/>
              <a:gd name="connsiteY250" fmla="*/ 5332775 h 5641173"/>
              <a:gd name="connsiteX251" fmla="*/ 986002 w 11243827"/>
              <a:gd name="connsiteY251" fmla="*/ 5334906 h 5641173"/>
              <a:gd name="connsiteX252" fmla="*/ 953418 w 11243827"/>
              <a:gd name="connsiteY252" fmla="*/ 5333901 h 5641173"/>
              <a:gd name="connsiteX253" fmla="*/ 916854 w 11243827"/>
              <a:gd name="connsiteY253" fmla="*/ 5329435 h 5641173"/>
              <a:gd name="connsiteX254" fmla="*/ 905651 w 11243827"/>
              <a:gd name="connsiteY254" fmla="*/ 5332114 h 5641173"/>
              <a:gd name="connsiteX255" fmla="*/ 836961 w 11243827"/>
              <a:gd name="connsiteY255" fmla="*/ 5330803 h 5641173"/>
              <a:gd name="connsiteX256" fmla="*/ 817627 w 11243827"/>
              <a:gd name="connsiteY256" fmla="*/ 5330580 h 5641173"/>
              <a:gd name="connsiteX257" fmla="*/ 801817 w 11243827"/>
              <a:gd name="connsiteY257" fmla="*/ 5325937 h 5641173"/>
              <a:gd name="connsiteX258" fmla="*/ 798857 w 11243827"/>
              <a:gd name="connsiteY258" fmla="*/ 5320979 h 5641173"/>
              <a:gd name="connsiteX259" fmla="*/ 788354 w 11243827"/>
              <a:gd name="connsiteY259" fmla="*/ 5320143 h 5641173"/>
              <a:gd name="connsiteX260" fmla="*/ 785726 w 11243827"/>
              <a:gd name="connsiteY260" fmla="*/ 5318989 h 5641173"/>
              <a:gd name="connsiteX261" fmla="*/ 770507 w 11243827"/>
              <a:gd name="connsiteY261" fmla="*/ 5313309 h 5641173"/>
              <a:gd name="connsiteX262" fmla="*/ 733810 w 11243827"/>
              <a:gd name="connsiteY262" fmla="*/ 5324286 h 5641173"/>
              <a:gd name="connsiteX263" fmla="*/ 692117 w 11243827"/>
              <a:gd name="connsiteY263" fmla="*/ 5318786 h 5641173"/>
              <a:gd name="connsiteX264" fmla="*/ 528894 w 11243827"/>
              <a:gd name="connsiteY264" fmla="*/ 5327578 h 5641173"/>
              <a:gd name="connsiteX265" fmla="*/ 507005 w 11243827"/>
              <a:gd name="connsiteY265" fmla="*/ 5310149 h 5641173"/>
              <a:gd name="connsiteX266" fmla="*/ 441302 w 11243827"/>
              <a:gd name="connsiteY266" fmla="*/ 5307062 h 5641173"/>
              <a:gd name="connsiteX267" fmla="*/ 336819 w 11243827"/>
              <a:gd name="connsiteY267" fmla="*/ 5336690 h 5641173"/>
              <a:gd name="connsiteX268" fmla="*/ 215763 w 11243827"/>
              <a:gd name="connsiteY268" fmla="*/ 5332575 h 5641173"/>
              <a:gd name="connsiteX269" fmla="*/ 205927 w 11243827"/>
              <a:gd name="connsiteY269" fmla="*/ 5339672 h 5641173"/>
              <a:gd name="connsiteX270" fmla="*/ 194189 w 11243827"/>
              <a:gd name="connsiteY270" fmla="*/ 5343588 h 5641173"/>
              <a:gd name="connsiteX271" fmla="*/ 192552 w 11243827"/>
              <a:gd name="connsiteY271" fmla="*/ 5342845 h 5641173"/>
              <a:gd name="connsiteX272" fmla="*/ 178320 w 11243827"/>
              <a:gd name="connsiteY272" fmla="*/ 5343766 h 5641173"/>
              <a:gd name="connsiteX273" fmla="*/ 175596 w 11243827"/>
              <a:gd name="connsiteY273" fmla="*/ 5346411 h 5641173"/>
              <a:gd name="connsiteX274" fmla="*/ 165951 w 11243827"/>
              <a:gd name="connsiteY274" fmla="*/ 5347808 h 5641173"/>
              <a:gd name="connsiteX275" fmla="*/ 147287 w 11243827"/>
              <a:gd name="connsiteY275" fmla="*/ 5352625 h 5641173"/>
              <a:gd name="connsiteX276" fmla="*/ 143484 w 11243827"/>
              <a:gd name="connsiteY276" fmla="*/ 5351591 h 5641173"/>
              <a:gd name="connsiteX277" fmla="*/ 114847 w 11243827"/>
              <a:gd name="connsiteY277" fmla="*/ 5355844 h 5641173"/>
              <a:gd name="connsiteX278" fmla="*/ 114306 w 11243827"/>
              <a:gd name="connsiteY278" fmla="*/ 5354983 h 5641173"/>
              <a:gd name="connsiteX279" fmla="*/ 105588 w 11243827"/>
              <a:gd name="connsiteY279" fmla="*/ 5352169 h 5641173"/>
              <a:gd name="connsiteX280" fmla="*/ 89264 w 11243827"/>
              <a:gd name="connsiteY280" fmla="*/ 5348886 h 5641173"/>
              <a:gd name="connsiteX281" fmla="*/ 49794 w 11243827"/>
              <a:gd name="connsiteY281" fmla="*/ 5329950 h 5641173"/>
              <a:gd name="connsiteX282" fmla="*/ 19924 w 11243827"/>
              <a:gd name="connsiteY282" fmla="*/ 5334282 h 5641173"/>
              <a:gd name="connsiteX283" fmla="*/ 13819 w 11243827"/>
              <a:gd name="connsiteY283" fmla="*/ 5334653 h 5641173"/>
              <a:gd name="connsiteX284" fmla="*/ 13657 w 11243827"/>
              <a:gd name="connsiteY284" fmla="*/ 5334455 h 5641173"/>
              <a:gd name="connsiteX285" fmla="*/ 7139 w 11243827"/>
              <a:gd name="connsiteY285" fmla="*/ 5334438 h 5641173"/>
              <a:gd name="connsiteX286" fmla="*/ 2684 w 11243827"/>
              <a:gd name="connsiteY286" fmla="*/ 5335333 h 5641173"/>
              <a:gd name="connsiteX287" fmla="*/ 0 w 11243827"/>
              <a:gd name="connsiteY287" fmla="*/ 5335496 h 5641173"/>
              <a:gd name="connsiteX288" fmla="*/ 0 w 11243827"/>
              <a:gd name="connsiteY288" fmla="*/ 10592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426664 h 5641173"/>
              <a:gd name="connsiteX149" fmla="*/ 6724964 w 11243827"/>
              <a:gd name="connsiteY149" fmla="*/ 5414071 h 5641173"/>
              <a:gd name="connsiteX150" fmla="*/ 6717823 w 11243827"/>
              <a:gd name="connsiteY150" fmla="*/ 5410317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426664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637174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804792 w 11243827"/>
              <a:gd name="connsiteY148" fmla="*/ 5439822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804792 w 11243827"/>
              <a:gd name="connsiteY148" fmla="*/ 5439822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87273"/>
              <a:gd name="connsiteX1" fmla="*/ 11243827 w 11243827"/>
              <a:gd name="connsiteY1" fmla="*/ 1470035 h 5687273"/>
              <a:gd name="connsiteX2" fmla="*/ 11243827 w 11243827"/>
              <a:gd name="connsiteY2" fmla="*/ 5001571 h 5687273"/>
              <a:gd name="connsiteX3" fmla="*/ 11243827 w 11243827"/>
              <a:gd name="connsiteY3" fmla="*/ 5209610 h 5687273"/>
              <a:gd name="connsiteX4" fmla="*/ 11240675 w 11243827"/>
              <a:gd name="connsiteY4" fmla="*/ 5210442 h 5687273"/>
              <a:gd name="connsiteX5" fmla="*/ 11179959 w 11243827"/>
              <a:gd name="connsiteY5" fmla="*/ 5221199 h 5687273"/>
              <a:gd name="connsiteX6" fmla="*/ 11105493 w 11243827"/>
              <a:gd name="connsiteY6" fmla="*/ 5259905 h 5687273"/>
              <a:gd name="connsiteX7" fmla="*/ 11078640 w 11243827"/>
              <a:gd name="connsiteY7" fmla="*/ 5263531 h 5687273"/>
              <a:gd name="connsiteX8" fmla="*/ 11079616 w 11243827"/>
              <a:gd name="connsiteY8" fmla="*/ 5270380 h 5687273"/>
              <a:gd name="connsiteX9" fmla="*/ 11069641 w 11243827"/>
              <a:gd name="connsiteY9" fmla="*/ 5270884 h 5687273"/>
              <a:gd name="connsiteX10" fmla="*/ 11047377 w 11243827"/>
              <a:gd name="connsiteY10" fmla="*/ 5271051 h 5687273"/>
              <a:gd name="connsiteX11" fmla="*/ 10980705 w 11243827"/>
              <a:gd name="connsiteY11" fmla="*/ 5272951 h 5687273"/>
              <a:gd name="connsiteX12" fmla="*/ 10962514 w 11243827"/>
              <a:gd name="connsiteY12" fmla="*/ 5286084 h 5687273"/>
              <a:gd name="connsiteX13" fmla="*/ 10945307 w 11243827"/>
              <a:gd name="connsiteY13" fmla="*/ 5286290 h 5687273"/>
              <a:gd name="connsiteX14" fmla="*/ 10845516 w 11243827"/>
              <a:gd name="connsiteY14" fmla="*/ 5303894 h 5687273"/>
              <a:gd name="connsiteX15" fmla="*/ 10831795 w 11243827"/>
              <a:gd name="connsiteY15" fmla="*/ 5305210 h 5687273"/>
              <a:gd name="connsiteX16" fmla="*/ 10824365 w 11243827"/>
              <a:gd name="connsiteY16" fmla="*/ 5311111 h 5687273"/>
              <a:gd name="connsiteX17" fmla="*/ 10797756 w 11243827"/>
              <a:gd name="connsiteY17" fmla="*/ 5312285 h 5687273"/>
              <a:gd name="connsiteX18" fmla="*/ 10796525 w 11243827"/>
              <a:gd name="connsiteY18" fmla="*/ 5315645 h 5687273"/>
              <a:gd name="connsiteX19" fmla="*/ 10709063 w 11243827"/>
              <a:gd name="connsiteY19" fmla="*/ 5344492 h 5687273"/>
              <a:gd name="connsiteX20" fmla="*/ 10694078 w 11243827"/>
              <a:gd name="connsiteY20" fmla="*/ 5349258 h 5687273"/>
              <a:gd name="connsiteX21" fmla="*/ 10681131 w 11243827"/>
              <a:gd name="connsiteY21" fmla="*/ 5347812 h 5687273"/>
              <a:gd name="connsiteX22" fmla="*/ 10609448 w 11243827"/>
              <a:gd name="connsiteY22" fmla="*/ 5351931 h 5687273"/>
              <a:gd name="connsiteX23" fmla="*/ 10592397 w 11243827"/>
              <a:gd name="connsiteY23" fmla="*/ 5349402 h 5687273"/>
              <a:gd name="connsiteX24" fmla="*/ 10585227 w 11243827"/>
              <a:gd name="connsiteY24" fmla="*/ 5344063 h 5687273"/>
              <a:gd name="connsiteX25" fmla="*/ 10557472 w 11243827"/>
              <a:gd name="connsiteY25" fmla="*/ 5354151 h 5687273"/>
              <a:gd name="connsiteX26" fmla="*/ 10514646 w 11243827"/>
              <a:gd name="connsiteY26" fmla="*/ 5361064 h 5687273"/>
              <a:gd name="connsiteX27" fmla="*/ 10494292 w 11243827"/>
              <a:gd name="connsiteY27" fmla="*/ 5366054 h 5687273"/>
              <a:gd name="connsiteX28" fmla="*/ 10477869 w 11243827"/>
              <a:gd name="connsiteY28" fmla="*/ 5363025 h 5687273"/>
              <a:gd name="connsiteX29" fmla="*/ 10384411 w 11243827"/>
              <a:gd name="connsiteY29" fmla="*/ 5362257 h 5687273"/>
              <a:gd name="connsiteX30" fmla="*/ 10362921 w 11243827"/>
              <a:gd name="connsiteY30" fmla="*/ 5357444 h 5687273"/>
              <a:gd name="connsiteX31" fmla="*/ 10352736 w 11243827"/>
              <a:gd name="connsiteY31" fmla="*/ 5347851 h 5687273"/>
              <a:gd name="connsiteX32" fmla="*/ 10344754 w 11243827"/>
              <a:gd name="connsiteY32" fmla="*/ 5351272 h 5687273"/>
              <a:gd name="connsiteX33" fmla="*/ 10288226 w 11243827"/>
              <a:gd name="connsiteY33" fmla="*/ 5351613 h 5687273"/>
              <a:gd name="connsiteX34" fmla="*/ 10251350 w 11243827"/>
              <a:gd name="connsiteY34" fmla="*/ 5352711 h 5687273"/>
              <a:gd name="connsiteX35" fmla="*/ 10249108 w 11243827"/>
              <a:gd name="connsiteY35" fmla="*/ 5365881 h 5687273"/>
              <a:gd name="connsiteX36" fmla="*/ 10216272 w 11243827"/>
              <a:gd name="connsiteY36" fmla="*/ 5370573 h 5687273"/>
              <a:gd name="connsiteX37" fmla="*/ 10181278 w 11243827"/>
              <a:gd name="connsiteY37" fmla="*/ 5362119 h 5687273"/>
              <a:gd name="connsiteX38" fmla="*/ 10140033 w 11243827"/>
              <a:gd name="connsiteY38" fmla="*/ 5363304 h 5687273"/>
              <a:gd name="connsiteX39" fmla="*/ 10115353 w 11243827"/>
              <a:gd name="connsiteY39" fmla="*/ 5363869 h 5687273"/>
              <a:gd name="connsiteX40" fmla="*/ 10050578 w 11243827"/>
              <a:gd name="connsiteY40" fmla="*/ 5376153 h 5687273"/>
              <a:gd name="connsiteX41" fmla="*/ 9945478 w 11243827"/>
              <a:gd name="connsiteY41" fmla="*/ 5422859 h 5687273"/>
              <a:gd name="connsiteX42" fmla="*/ 9912481 w 11243827"/>
              <a:gd name="connsiteY42" fmla="*/ 5429477 h 5687273"/>
              <a:gd name="connsiteX43" fmla="*/ 9906713 w 11243827"/>
              <a:gd name="connsiteY43" fmla="*/ 5426784 h 5687273"/>
              <a:gd name="connsiteX44" fmla="*/ 9742436 w 11243827"/>
              <a:gd name="connsiteY44" fmla="*/ 5454834 h 5687273"/>
              <a:gd name="connsiteX45" fmla="*/ 9713044 w 11243827"/>
              <a:gd name="connsiteY45" fmla="*/ 5456476 h 5687273"/>
              <a:gd name="connsiteX46" fmla="*/ 9691033 w 11243827"/>
              <a:gd name="connsiteY46" fmla="*/ 5455451 h 5687273"/>
              <a:gd name="connsiteX47" fmla="*/ 9638355 w 11243827"/>
              <a:gd name="connsiteY47" fmla="*/ 5464794 h 5687273"/>
              <a:gd name="connsiteX48" fmla="*/ 9552434 w 11243827"/>
              <a:gd name="connsiteY48" fmla="*/ 5485280 h 5687273"/>
              <a:gd name="connsiteX49" fmla="*/ 9533883 w 11243827"/>
              <a:gd name="connsiteY49" fmla="*/ 5488516 h 5687273"/>
              <a:gd name="connsiteX50" fmla="*/ 9516916 w 11243827"/>
              <a:gd name="connsiteY50" fmla="*/ 5486828 h 5687273"/>
              <a:gd name="connsiteX51" fmla="*/ 9512093 w 11243827"/>
              <a:gd name="connsiteY51" fmla="*/ 5482541 h 5687273"/>
              <a:gd name="connsiteX52" fmla="*/ 9501725 w 11243827"/>
              <a:gd name="connsiteY52" fmla="*/ 5483603 h 5687273"/>
              <a:gd name="connsiteX53" fmla="*/ 9498754 w 11243827"/>
              <a:gd name="connsiteY53" fmla="*/ 5482951 h 5687273"/>
              <a:gd name="connsiteX54" fmla="*/ 9481932 w 11243827"/>
              <a:gd name="connsiteY54" fmla="*/ 5480151 h 5687273"/>
              <a:gd name="connsiteX55" fmla="*/ 9451321 w 11243827"/>
              <a:gd name="connsiteY55" fmla="*/ 5497375 h 5687273"/>
              <a:gd name="connsiteX56" fmla="*/ 9409298 w 11243827"/>
              <a:gd name="connsiteY56" fmla="*/ 5499478 h 5687273"/>
              <a:gd name="connsiteX57" fmla="*/ 9257007 w 11243827"/>
              <a:gd name="connsiteY57" fmla="*/ 5537183 h 5687273"/>
              <a:gd name="connsiteX58" fmla="*/ 9229078 w 11243827"/>
              <a:gd name="connsiteY58" fmla="*/ 5524154 h 5687273"/>
              <a:gd name="connsiteX59" fmla="*/ 9165105 w 11243827"/>
              <a:gd name="connsiteY59" fmla="*/ 5532892 h 5687273"/>
              <a:gd name="connsiteX60" fmla="*/ 9077301 w 11243827"/>
              <a:gd name="connsiteY60" fmla="*/ 5580356 h 5687273"/>
              <a:gd name="connsiteX61" fmla="*/ 8960065 w 11243827"/>
              <a:gd name="connsiteY61" fmla="*/ 5597982 h 5687273"/>
              <a:gd name="connsiteX62" fmla="*/ 8953536 w 11243827"/>
              <a:gd name="connsiteY62" fmla="*/ 5606638 h 5687273"/>
              <a:gd name="connsiteX63" fmla="*/ 8943907 w 11243827"/>
              <a:gd name="connsiteY63" fmla="*/ 5612541 h 5687273"/>
              <a:gd name="connsiteX64" fmla="*/ 8942046 w 11243827"/>
              <a:gd name="connsiteY64" fmla="*/ 5612112 h 5687273"/>
              <a:gd name="connsiteX65" fmla="*/ 8928824 w 11243827"/>
              <a:gd name="connsiteY65" fmla="*/ 5615549 h 5687273"/>
              <a:gd name="connsiteX66" fmla="*/ 8927294 w 11243827"/>
              <a:gd name="connsiteY66" fmla="*/ 5618607 h 5687273"/>
              <a:gd name="connsiteX67" fmla="*/ 8918651 w 11243827"/>
              <a:gd name="connsiteY67" fmla="*/ 5621688 h 5687273"/>
              <a:gd name="connsiteX68" fmla="*/ 8902772 w 11243827"/>
              <a:gd name="connsiteY68" fmla="*/ 5629703 h 5687273"/>
              <a:gd name="connsiteX69" fmla="*/ 8898724 w 11243827"/>
              <a:gd name="connsiteY69" fmla="*/ 5629379 h 5687273"/>
              <a:gd name="connsiteX70" fmla="*/ 8873099 w 11243827"/>
              <a:gd name="connsiteY70" fmla="*/ 5638628 h 5687273"/>
              <a:gd name="connsiteX71" fmla="*/ 8872234 w 11243827"/>
              <a:gd name="connsiteY71" fmla="*/ 5637889 h 5687273"/>
              <a:gd name="connsiteX72" fmla="*/ 8862777 w 11243827"/>
              <a:gd name="connsiteY72" fmla="*/ 5636711 h 5687273"/>
              <a:gd name="connsiteX73" fmla="*/ 8845869 w 11243827"/>
              <a:gd name="connsiteY73" fmla="*/ 5636436 h 5687273"/>
              <a:gd name="connsiteX74" fmla="*/ 8800548 w 11243827"/>
              <a:gd name="connsiteY74" fmla="*/ 5625084 h 5687273"/>
              <a:gd name="connsiteX75" fmla="*/ 8773774 w 11243827"/>
              <a:gd name="connsiteY75" fmla="*/ 5634630 h 5687273"/>
              <a:gd name="connsiteX76" fmla="*/ 8698255 w 11243827"/>
              <a:gd name="connsiteY76" fmla="*/ 5636083 h 5687273"/>
              <a:gd name="connsiteX77" fmla="*/ 8619167 w 11243827"/>
              <a:gd name="connsiteY77" fmla="*/ 5619130 h 5687273"/>
              <a:gd name="connsiteX78" fmla="*/ 8539822 w 11243827"/>
              <a:gd name="connsiteY78" fmla="*/ 5616905 h 5687273"/>
              <a:gd name="connsiteX79" fmla="*/ 8511094 w 11243827"/>
              <a:gd name="connsiteY79" fmla="*/ 5617360 h 5687273"/>
              <a:gd name="connsiteX80" fmla="*/ 8459886 w 11243827"/>
              <a:gd name="connsiteY80" fmla="*/ 5612612 h 5687273"/>
              <a:gd name="connsiteX81" fmla="*/ 8436432 w 11243827"/>
              <a:gd name="connsiteY81" fmla="*/ 5606990 h 5687273"/>
              <a:gd name="connsiteX82" fmla="*/ 8435403 w 11243827"/>
              <a:gd name="connsiteY82" fmla="*/ 5607336 h 5687273"/>
              <a:gd name="connsiteX83" fmla="*/ 8433307 w 11243827"/>
              <a:gd name="connsiteY83" fmla="*/ 5604917 h 5687273"/>
              <a:gd name="connsiteX84" fmla="*/ 8428968 w 11243827"/>
              <a:gd name="connsiteY84" fmla="*/ 5603796 h 5687273"/>
              <a:gd name="connsiteX85" fmla="*/ 8417124 w 11243827"/>
              <a:gd name="connsiteY85" fmla="*/ 5604518 h 5687273"/>
              <a:gd name="connsiteX86" fmla="*/ 8412669 w 11243827"/>
              <a:gd name="connsiteY86" fmla="*/ 5605413 h 5687273"/>
              <a:gd name="connsiteX87" fmla="*/ 8406152 w 11243827"/>
              <a:gd name="connsiteY87" fmla="*/ 5605396 h 5687273"/>
              <a:gd name="connsiteX88" fmla="*/ 8405989 w 11243827"/>
              <a:gd name="connsiteY88" fmla="*/ 5605197 h 5687273"/>
              <a:gd name="connsiteX89" fmla="*/ 8399884 w 11243827"/>
              <a:gd name="connsiteY89" fmla="*/ 5605568 h 5687273"/>
              <a:gd name="connsiteX90" fmla="*/ 8370014 w 11243827"/>
              <a:gd name="connsiteY90" fmla="*/ 5609900 h 5687273"/>
              <a:gd name="connsiteX91" fmla="*/ 8330544 w 11243827"/>
              <a:gd name="connsiteY91" fmla="*/ 5590964 h 5687273"/>
              <a:gd name="connsiteX92" fmla="*/ 8314221 w 11243827"/>
              <a:gd name="connsiteY92" fmla="*/ 5587682 h 5687273"/>
              <a:gd name="connsiteX93" fmla="*/ 8305502 w 11243827"/>
              <a:gd name="connsiteY93" fmla="*/ 5584868 h 5687273"/>
              <a:gd name="connsiteX94" fmla="*/ 8304962 w 11243827"/>
              <a:gd name="connsiteY94" fmla="*/ 5584007 h 5687273"/>
              <a:gd name="connsiteX95" fmla="*/ 8276324 w 11243827"/>
              <a:gd name="connsiteY95" fmla="*/ 5588260 h 5687273"/>
              <a:gd name="connsiteX96" fmla="*/ 8272522 w 11243827"/>
              <a:gd name="connsiteY96" fmla="*/ 5587226 h 5687273"/>
              <a:gd name="connsiteX97" fmla="*/ 8253857 w 11243827"/>
              <a:gd name="connsiteY97" fmla="*/ 5592043 h 5687273"/>
              <a:gd name="connsiteX98" fmla="*/ 8244212 w 11243827"/>
              <a:gd name="connsiteY98" fmla="*/ 5593439 h 5687273"/>
              <a:gd name="connsiteX99" fmla="*/ 8241488 w 11243827"/>
              <a:gd name="connsiteY99" fmla="*/ 5596085 h 5687273"/>
              <a:gd name="connsiteX100" fmla="*/ 8227256 w 11243827"/>
              <a:gd name="connsiteY100" fmla="*/ 5597005 h 5687273"/>
              <a:gd name="connsiteX101" fmla="*/ 8225619 w 11243827"/>
              <a:gd name="connsiteY101" fmla="*/ 5596262 h 5687273"/>
              <a:gd name="connsiteX102" fmla="*/ 8213882 w 11243827"/>
              <a:gd name="connsiteY102" fmla="*/ 5600179 h 5687273"/>
              <a:gd name="connsiteX103" fmla="*/ 8204045 w 11243827"/>
              <a:gd name="connsiteY103" fmla="*/ 5607275 h 5687273"/>
              <a:gd name="connsiteX104" fmla="*/ 8082989 w 11243827"/>
              <a:gd name="connsiteY104" fmla="*/ 5603160 h 5687273"/>
              <a:gd name="connsiteX105" fmla="*/ 7976942 w 11243827"/>
              <a:gd name="connsiteY105" fmla="*/ 5598455 h 5687273"/>
              <a:gd name="connsiteX106" fmla="*/ 7915584 w 11243827"/>
              <a:gd name="connsiteY106" fmla="*/ 5684635 h 5687273"/>
              <a:gd name="connsiteX107" fmla="*/ 7727691 w 11243827"/>
              <a:gd name="connsiteY107" fmla="*/ 5621064 h 5687273"/>
              <a:gd name="connsiteX108" fmla="*/ 7685998 w 11243827"/>
              <a:gd name="connsiteY108" fmla="*/ 5615564 h 5687273"/>
              <a:gd name="connsiteX109" fmla="*/ 7649302 w 11243827"/>
              <a:gd name="connsiteY109" fmla="*/ 5626541 h 5687273"/>
              <a:gd name="connsiteX110" fmla="*/ 7634083 w 11243827"/>
              <a:gd name="connsiteY110" fmla="*/ 5620862 h 5687273"/>
              <a:gd name="connsiteX111" fmla="*/ 7631455 w 11243827"/>
              <a:gd name="connsiteY111" fmla="*/ 5619708 h 5687273"/>
              <a:gd name="connsiteX112" fmla="*/ 7620952 w 11243827"/>
              <a:gd name="connsiteY112" fmla="*/ 5618872 h 5687273"/>
              <a:gd name="connsiteX113" fmla="*/ 7617992 w 11243827"/>
              <a:gd name="connsiteY113" fmla="*/ 5613914 h 5687273"/>
              <a:gd name="connsiteX114" fmla="*/ 7602182 w 11243827"/>
              <a:gd name="connsiteY114" fmla="*/ 5609271 h 5687273"/>
              <a:gd name="connsiteX115" fmla="*/ 7582847 w 11243827"/>
              <a:gd name="connsiteY115" fmla="*/ 5609047 h 5687273"/>
              <a:gd name="connsiteX116" fmla="*/ 7514158 w 11243827"/>
              <a:gd name="connsiteY116" fmla="*/ 5607737 h 5687273"/>
              <a:gd name="connsiteX117" fmla="*/ 7502955 w 11243827"/>
              <a:gd name="connsiteY117" fmla="*/ 5610415 h 5687273"/>
              <a:gd name="connsiteX118" fmla="*/ 7466391 w 11243827"/>
              <a:gd name="connsiteY118" fmla="*/ 5605949 h 5687273"/>
              <a:gd name="connsiteX119" fmla="*/ 7433806 w 11243827"/>
              <a:gd name="connsiteY119" fmla="*/ 5604945 h 5687273"/>
              <a:gd name="connsiteX120" fmla="*/ 7412693 w 11243827"/>
              <a:gd name="connsiteY120" fmla="*/ 5607075 h 5687273"/>
              <a:gd name="connsiteX121" fmla="*/ 7407159 w 11243827"/>
              <a:gd name="connsiteY121" fmla="*/ 5605310 h 5687273"/>
              <a:gd name="connsiteX122" fmla="*/ 7385900 w 11243827"/>
              <a:gd name="connsiteY122" fmla="*/ 5604171 h 5687273"/>
              <a:gd name="connsiteX123" fmla="*/ 7375071 w 11243827"/>
              <a:gd name="connsiteY123" fmla="*/ 5606788 h 5687273"/>
              <a:gd name="connsiteX124" fmla="*/ 7364382 w 11243827"/>
              <a:gd name="connsiteY124" fmla="*/ 5600762 h 5687273"/>
              <a:gd name="connsiteX125" fmla="*/ 7361770 w 11243827"/>
              <a:gd name="connsiteY125" fmla="*/ 5596347 h 5687273"/>
              <a:gd name="connsiteX126" fmla="*/ 7346641 w 11243827"/>
              <a:gd name="connsiteY126" fmla="*/ 5598329 h 5687273"/>
              <a:gd name="connsiteX127" fmla="*/ 7334238 w 11243827"/>
              <a:gd name="connsiteY127" fmla="*/ 5594014 h 5687273"/>
              <a:gd name="connsiteX128" fmla="*/ 7323426 w 11243827"/>
              <a:gd name="connsiteY128" fmla="*/ 5596835 h 5687273"/>
              <a:gd name="connsiteX129" fmla="*/ 7318938 w 11243827"/>
              <a:gd name="connsiteY129" fmla="*/ 5596200 h 5687273"/>
              <a:gd name="connsiteX130" fmla="*/ 7307784 w 11243827"/>
              <a:gd name="connsiteY130" fmla="*/ 5594065 h 5687273"/>
              <a:gd name="connsiteX131" fmla="*/ 7288540 w 11243827"/>
              <a:gd name="connsiteY131" fmla="*/ 5589320 h 5687273"/>
              <a:gd name="connsiteX132" fmla="*/ 7282537 w 11243827"/>
              <a:gd name="connsiteY132" fmla="*/ 5588660 h 5687273"/>
              <a:gd name="connsiteX133" fmla="*/ 7269466 w 11243827"/>
              <a:gd name="connsiteY133" fmla="*/ 5581404 h 5687273"/>
              <a:gd name="connsiteX134" fmla="*/ 7244165 w 11243827"/>
              <a:gd name="connsiteY134" fmla="*/ 5575200 h 5687273"/>
              <a:gd name="connsiteX135" fmla="*/ 7199619 w 11243827"/>
              <a:gd name="connsiteY135" fmla="*/ 5553550 h 5687273"/>
              <a:gd name="connsiteX136" fmla="*/ 7173434 w 11243827"/>
              <a:gd name="connsiteY136" fmla="*/ 5543219 h 5687273"/>
              <a:gd name="connsiteX137" fmla="*/ 7155718 w 11243827"/>
              <a:gd name="connsiteY137" fmla="*/ 5533697 h 5687273"/>
              <a:gd name="connsiteX138" fmla="*/ 7103430 w 11243827"/>
              <a:gd name="connsiteY138" fmla="*/ 5520249 h 5687273"/>
              <a:gd name="connsiteX139" fmla="*/ 7013746 w 11243827"/>
              <a:gd name="connsiteY139" fmla="*/ 5502470 h 5687273"/>
              <a:gd name="connsiteX140" fmla="*/ 6995379 w 11243827"/>
              <a:gd name="connsiteY140" fmla="*/ 5497693 h 5687273"/>
              <a:gd name="connsiteX141" fmla="*/ 6982475 w 11243827"/>
              <a:gd name="connsiteY141" fmla="*/ 5489641 h 5687273"/>
              <a:gd name="connsiteX142" fmla="*/ 6981994 w 11243827"/>
              <a:gd name="connsiteY142" fmla="*/ 5484335 h 5687273"/>
              <a:gd name="connsiteX143" fmla="*/ 6972355 w 11243827"/>
              <a:gd name="connsiteY143" fmla="*/ 5481074 h 5687273"/>
              <a:gd name="connsiteX144" fmla="*/ 6970394 w 11243827"/>
              <a:gd name="connsiteY144" fmla="*/ 5479383 h 5687273"/>
              <a:gd name="connsiteX145" fmla="*/ 6958543 w 11243827"/>
              <a:gd name="connsiteY145" fmla="*/ 5470507 h 5687273"/>
              <a:gd name="connsiteX146" fmla="*/ 6918276 w 11243827"/>
              <a:gd name="connsiteY146" fmla="*/ 5472034 h 5687273"/>
              <a:gd name="connsiteX147" fmla="*/ 6881046 w 11243827"/>
              <a:gd name="connsiteY147" fmla="*/ 5457070 h 5687273"/>
              <a:gd name="connsiteX148" fmla="*/ 6752164 w 11243827"/>
              <a:gd name="connsiteY148" fmla="*/ 5425021 h 5687273"/>
              <a:gd name="connsiteX149" fmla="*/ 6724964 w 11243827"/>
              <a:gd name="connsiteY149" fmla="*/ 5414071 h 5687273"/>
              <a:gd name="connsiteX150" fmla="*/ 6683286 w 11243827"/>
              <a:gd name="connsiteY150" fmla="*/ 5405383 h 5687273"/>
              <a:gd name="connsiteX151" fmla="*/ 6644277 w 11243827"/>
              <a:gd name="connsiteY151" fmla="*/ 5429684 h 5687273"/>
              <a:gd name="connsiteX152" fmla="*/ 6532914 w 11243827"/>
              <a:gd name="connsiteY152" fmla="*/ 5431205 h 5687273"/>
              <a:gd name="connsiteX153" fmla="*/ 6307459 w 11243827"/>
              <a:gd name="connsiteY153" fmla="*/ 5467087 h 5687273"/>
              <a:gd name="connsiteX154" fmla="*/ 6196243 w 11243827"/>
              <a:gd name="connsiteY154" fmla="*/ 5515042 h 5687273"/>
              <a:gd name="connsiteX155" fmla="*/ 6099124 w 11243827"/>
              <a:gd name="connsiteY155" fmla="*/ 5516848 h 5687273"/>
              <a:gd name="connsiteX156" fmla="*/ 6016077 w 11243827"/>
              <a:gd name="connsiteY156" fmla="*/ 5528642 h 5687273"/>
              <a:gd name="connsiteX157" fmla="*/ 6004389 w 11243827"/>
              <a:gd name="connsiteY157" fmla="*/ 5531206 h 5687273"/>
              <a:gd name="connsiteX158" fmla="*/ 5933945 w 11243827"/>
              <a:gd name="connsiteY158" fmla="*/ 5538840 h 5687273"/>
              <a:gd name="connsiteX159" fmla="*/ 5883936 w 11243827"/>
              <a:gd name="connsiteY159" fmla="*/ 5553807 h 5687273"/>
              <a:gd name="connsiteX160" fmla="*/ 5798331 w 11243827"/>
              <a:gd name="connsiteY160" fmla="*/ 5564248 h 5687273"/>
              <a:gd name="connsiteX161" fmla="*/ 5712738 w 11243827"/>
              <a:gd name="connsiteY161" fmla="*/ 5573120 h 5687273"/>
              <a:gd name="connsiteX162" fmla="*/ 5681342 w 11243827"/>
              <a:gd name="connsiteY162" fmla="*/ 5575621 h 5687273"/>
              <a:gd name="connsiteX163" fmla="*/ 5627167 w 11243827"/>
              <a:gd name="connsiteY163" fmla="*/ 5583215 h 5687273"/>
              <a:gd name="connsiteX164" fmla="*/ 5591414 w 11243827"/>
              <a:gd name="connsiteY164" fmla="*/ 5587695 h 5687273"/>
              <a:gd name="connsiteX165" fmla="*/ 5583028 w 11243827"/>
              <a:gd name="connsiteY165" fmla="*/ 5580877 h 5687273"/>
              <a:gd name="connsiteX166" fmla="*/ 5549426 w 11243827"/>
              <a:gd name="connsiteY166" fmla="*/ 5582858 h 5687273"/>
              <a:gd name="connsiteX167" fmla="*/ 5519999 w 11243827"/>
              <a:gd name="connsiteY167" fmla="*/ 5592246 h 5687273"/>
              <a:gd name="connsiteX168" fmla="*/ 5480028 w 11243827"/>
              <a:gd name="connsiteY168" fmla="*/ 5597282 h 5687273"/>
              <a:gd name="connsiteX169" fmla="*/ 5456175 w 11243827"/>
              <a:gd name="connsiteY169" fmla="*/ 5600371 h 5687273"/>
              <a:gd name="connsiteX170" fmla="*/ 5388463 w 11243827"/>
              <a:gd name="connsiteY170" fmla="*/ 5602638 h 5687273"/>
              <a:gd name="connsiteX171" fmla="*/ 5265898 w 11243827"/>
              <a:gd name="connsiteY171" fmla="*/ 5591830 h 5687273"/>
              <a:gd name="connsiteX172" fmla="*/ 5231231 w 11243827"/>
              <a:gd name="connsiteY172" fmla="*/ 5592790 h 5687273"/>
              <a:gd name="connsiteX173" fmla="*/ 5226996 w 11243827"/>
              <a:gd name="connsiteY173" fmla="*/ 5595040 h 5687273"/>
              <a:gd name="connsiteX174" fmla="*/ 5175988 w 11243827"/>
              <a:gd name="connsiteY174" fmla="*/ 5588131 h 5687273"/>
              <a:gd name="connsiteX175" fmla="*/ 5107470 w 11243827"/>
              <a:gd name="connsiteY175" fmla="*/ 5594771 h 5687273"/>
              <a:gd name="connsiteX176" fmla="*/ 5027868 w 11243827"/>
              <a:gd name="connsiteY176" fmla="*/ 5605624 h 5687273"/>
              <a:gd name="connsiteX177" fmla="*/ 5007324 w 11243827"/>
              <a:gd name="connsiteY177" fmla="*/ 5609209 h 5687273"/>
              <a:gd name="connsiteX178" fmla="*/ 4952559 w 11243827"/>
              <a:gd name="connsiteY178" fmla="*/ 5611402 h 5687273"/>
              <a:gd name="connsiteX179" fmla="*/ 4826081 w 11243827"/>
              <a:gd name="connsiteY179" fmla="*/ 5616191 h 5687273"/>
              <a:gd name="connsiteX180" fmla="*/ 4823501 w 11243827"/>
              <a:gd name="connsiteY180" fmla="*/ 5619174 h 5687273"/>
              <a:gd name="connsiteX181" fmla="*/ 4813093 w 11243827"/>
              <a:gd name="connsiteY181" fmla="*/ 5620026 h 5687273"/>
              <a:gd name="connsiteX182" fmla="*/ 4810563 w 11243827"/>
              <a:gd name="connsiteY182" fmla="*/ 5620787 h 5687273"/>
              <a:gd name="connsiteX183" fmla="*/ 4795818 w 11243827"/>
              <a:gd name="connsiteY183" fmla="*/ 5624618 h 5687273"/>
              <a:gd name="connsiteX184" fmla="*/ 4758404 w 11243827"/>
              <a:gd name="connsiteY184" fmla="*/ 5619510 h 5687273"/>
              <a:gd name="connsiteX185" fmla="*/ 4717254 w 11243827"/>
              <a:gd name="connsiteY185" fmla="*/ 5624155 h 5687273"/>
              <a:gd name="connsiteX186" fmla="*/ 4591958 w 11243827"/>
              <a:gd name="connsiteY186" fmla="*/ 5624710 h 5687273"/>
              <a:gd name="connsiteX187" fmla="*/ 4476215 w 11243827"/>
              <a:gd name="connsiteY187" fmla="*/ 5628210 h 5687273"/>
              <a:gd name="connsiteX188" fmla="*/ 4425193 w 11243827"/>
              <a:gd name="connsiteY188" fmla="*/ 5627414 h 5687273"/>
              <a:gd name="connsiteX189" fmla="*/ 4383866 w 11243827"/>
              <a:gd name="connsiteY189" fmla="*/ 5626546 h 5687273"/>
              <a:gd name="connsiteX190" fmla="*/ 4385596 w 11243827"/>
              <a:gd name="connsiteY190" fmla="*/ 5634646 h 5687273"/>
              <a:gd name="connsiteX191" fmla="*/ 4360864 w 11243827"/>
              <a:gd name="connsiteY191" fmla="*/ 5641173 h 5687273"/>
              <a:gd name="connsiteX192" fmla="*/ 4328321 w 11243827"/>
              <a:gd name="connsiteY192" fmla="*/ 5626332 h 5687273"/>
              <a:gd name="connsiteX193" fmla="*/ 4309842 w 11243827"/>
              <a:gd name="connsiteY193" fmla="*/ 5626471 h 5687273"/>
              <a:gd name="connsiteX194" fmla="*/ 4277424 w 11243827"/>
              <a:gd name="connsiteY194" fmla="*/ 5631598 h 5687273"/>
              <a:gd name="connsiteX195" fmla="*/ 4266627 w 11243827"/>
              <a:gd name="connsiteY195" fmla="*/ 5633969 h 5687273"/>
              <a:gd name="connsiteX196" fmla="*/ 4185525 w 11243827"/>
              <a:gd name="connsiteY196" fmla="*/ 5617508 h 5687273"/>
              <a:gd name="connsiteX197" fmla="*/ 4177617 w 11243827"/>
              <a:gd name="connsiteY197" fmla="*/ 5610903 h 5687273"/>
              <a:gd name="connsiteX198" fmla="*/ 4136948 w 11243827"/>
              <a:gd name="connsiteY198" fmla="*/ 5608031 h 5687273"/>
              <a:gd name="connsiteX199" fmla="*/ 4132323 w 11243827"/>
              <a:gd name="connsiteY199" fmla="*/ 5609784 h 5687273"/>
              <a:gd name="connsiteX200" fmla="*/ 4098620 w 11243827"/>
              <a:gd name="connsiteY200" fmla="*/ 5599672 h 5687273"/>
              <a:gd name="connsiteX201" fmla="*/ 3963475 w 11243827"/>
              <a:gd name="connsiteY201" fmla="*/ 5581841 h 5687273"/>
              <a:gd name="connsiteX202" fmla="*/ 3703613 w 11243827"/>
              <a:gd name="connsiteY202" fmla="*/ 5572482 h 5687273"/>
              <a:gd name="connsiteX203" fmla="*/ 3432987 w 11243827"/>
              <a:gd name="connsiteY203" fmla="*/ 5545768 h 5687273"/>
              <a:gd name="connsiteX204" fmla="*/ 3176381 w 11243827"/>
              <a:gd name="connsiteY204" fmla="*/ 5556110 h 5687273"/>
              <a:gd name="connsiteX205" fmla="*/ 2710156 w 11243827"/>
              <a:gd name="connsiteY205" fmla="*/ 5527517 h 5687273"/>
              <a:gd name="connsiteX206" fmla="*/ 2550206 w 11243827"/>
              <a:gd name="connsiteY206" fmla="*/ 5524958 h 5687273"/>
              <a:gd name="connsiteX207" fmla="*/ 2443041 w 11243827"/>
              <a:gd name="connsiteY207" fmla="*/ 5523990 h 5687273"/>
              <a:gd name="connsiteX208" fmla="*/ 2435613 w 11243827"/>
              <a:gd name="connsiteY208" fmla="*/ 5526704 h 5687273"/>
              <a:gd name="connsiteX209" fmla="*/ 2405682 w 11243827"/>
              <a:gd name="connsiteY209" fmla="*/ 5528307 h 5687273"/>
              <a:gd name="connsiteX210" fmla="*/ 2397487 w 11243827"/>
              <a:gd name="connsiteY210" fmla="*/ 5540337 h 5687273"/>
              <a:gd name="connsiteX211" fmla="*/ 2297454 w 11243827"/>
              <a:gd name="connsiteY211" fmla="*/ 5550765 h 5687273"/>
              <a:gd name="connsiteX212" fmla="*/ 2056700 w 11243827"/>
              <a:gd name="connsiteY212" fmla="*/ 5555489 h 5687273"/>
              <a:gd name="connsiteX213" fmla="*/ 1878530 w 11243827"/>
              <a:gd name="connsiteY213" fmla="*/ 5535330 h 5687273"/>
              <a:gd name="connsiteX214" fmla="*/ 1859292 w 11243827"/>
              <a:gd name="connsiteY214" fmla="*/ 5535461 h 5687273"/>
              <a:gd name="connsiteX215" fmla="*/ 1835626 w 11243827"/>
              <a:gd name="connsiteY215" fmla="*/ 5533793 h 5687273"/>
              <a:gd name="connsiteX216" fmla="*/ 1798939 w 11243827"/>
              <a:gd name="connsiteY216" fmla="*/ 5540285 h 5687273"/>
              <a:gd name="connsiteX217" fmla="*/ 1779046 w 11243827"/>
              <a:gd name="connsiteY217" fmla="*/ 5549949 h 5687273"/>
              <a:gd name="connsiteX218" fmla="*/ 1772421 w 11243827"/>
              <a:gd name="connsiteY218" fmla="*/ 5549018 h 5687273"/>
              <a:gd name="connsiteX219" fmla="*/ 1772052 w 11243827"/>
              <a:gd name="connsiteY219" fmla="*/ 5545689 h 5687273"/>
              <a:gd name="connsiteX220" fmla="*/ 1711543 w 11243827"/>
              <a:gd name="connsiteY220" fmla="*/ 5534558 h 5687273"/>
              <a:gd name="connsiteX221" fmla="*/ 1698891 w 11243827"/>
              <a:gd name="connsiteY221" fmla="*/ 5513187 h 5687273"/>
              <a:gd name="connsiteX222" fmla="*/ 1538763 w 11243827"/>
              <a:gd name="connsiteY222" fmla="*/ 5482781 h 5687273"/>
              <a:gd name="connsiteX223" fmla="*/ 1501533 w 11243827"/>
              <a:gd name="connsiteY223" fmla="*/ 5467817 h 5687273"/>
              <a:gd name="connsiteX224" fmla="*/ 1461266 w 11243827"/>
              <a:gd name="connsiteY224" fmla="*/ 5469343 h 5687273"/>
              <a:gd name="connsiteX225" fmla="*/ 1449415 w 11243827"/>
              <a:gd name="connsiteY225" fmla="*/ 5460467 h 5687273"/>
              <a:gd name="connsiteX226" fmla="*/ 1447454 w 11243827"/>
              <a:gd name="connsiteY226" fmla="*/ 5458776 h 5687273"/>
              <a:gd name="connsiteX227" fmla="*/ 1437814 w 11243827"/>
              <a:gd name="connsiteY227" fmla="*/ 5455515 h 5687273"/>
              <a:gd name="connsiteX228" fmla="*/ 1437334 w 11243827"/>
              <a:gd name="connsiteY228" fmla="*/ 5450209 h 5687273"/>
              <a:gd name="connsiteX229" fmla="*/ 1424429 w 11243827"/>
              <a:gd name="connsiteY229" fmla="*/ 5442157 h 5687273"/>
              <a:gd name="connsiteX230" fmla="*/ 1406063 w 11243827"/>
              <a:gd name="connsiteY230" fmla="*/ 5437380 h 5687273"/>
              <a:gd name="connsiteX231" fmla="*/ 1316379 w 11243827"/>
              <a:gd name="connsiteY231" fmla="*/ 5419601 h 5687273"/>
              <a:gd name="connsiteX232" fmla="*/ 1264090 w 11243827"/>
              <a:gd name="connsiteY232" fmla="*/ 5406153 h 5687273"/>
              <a:gd name="connsiteX233" fmla="*/ 1246374 w 11243827"/>
              <a:gd name="connsiteY233" fmla="*/ 5396631 h 5687273"/>
              <a:gd name="connsiteX234" fmla="*/ 1220190 w 11243827"/>
              <a:gd name="connsiteY234" fmla="*/ 5386301 h 5687273"/>
              <a:gd name="connsiteX235" fmla="*/ 1175643 w 11243827"/>
              <a:gd name="connsiteY235" fmla="*/ 5364651 h 5687273"/>
              <a:gd name="connsiteX236" fmla="*/ 1150342 w 11243827"/>
              <a:gd name="connsiteY236" fmla="*/ 5358447 h 5687273"/>
              <a:gd name="connsiteX237" fmla="*/ 1137272 w 11243827"/>
              <a:gd name="connsiteY237" fmla="*/ 5351191 h 5687273"/>
              <a:gd name="connsiteX238" fmla="*/ 1131268 w 11243827"/>
              <a:gd name="connsiteY238" fmla="*/ 5350530 h 5687273"/>
              <a:gd name="connsiteX239" fmla="*/ 1112024 w 11243827"/>
              <a:gd name="connsiteY239" fmla="*/ 5345786 h 5687273"/>
              <a:gd name="connsiteX240" fmla="*/ 1100870 w 11243827"/>
              <a:gd name="connsiteY240" fmla="*/ 5343651 h 5687273"/>
              <a:gd name="connsiteX241" fmla="*/ 1096383 w 11243827"/>
              <a:gd name="connsiteY241" fmla="*/ 5343015 h 5687273"/>
              <a:gd name="connsiteX242" fmla="*/ 1085571 w 11243827"/>
              <a:gd name="connsiteY242" fmla="*/ 5345836 h 5687273"/>
              <a:gd name="connsiteX243" fmla="*/ 1073168 w 11243827"/>
              <a:gd name="connsiteY243" fmla="*/ 5341521 h 5687273"/>
              <a:gd name="connsiteX244" fmla="*/ 1058039 w 11243827"/>
              <a:gd name="connsiteY244" fmla="*/ 5343504 h 5687273"/>
              <a:gd name="connsiteX245" fmla="*/ 1055426 w 11243827"/>
              <a:gd name="connsiteY245" fmla="*/ 5339088 h 5687273"/>
              <a:gd name="connsiteX246" fmla="*/ 1044738 w 11243827"/>
              <a:gd name="connsiteY246" fmla="*/ 5333063 h 5687273"/>
              <a:gd name="connsiteX247" fmla="*/ 1033909 w 11243827"/>
              <a:gd name="connsiteY247" fmla="*/ 5335680 h 5687273"/>
              <a:gd name="connsiteX248" fmla="*/ 1012649 w 11243827"/>
              <a:gd name="connsiteY248" fmla="*/ 5334541 h 5687273"/>
              <a:gd name="connsiteX249" fmla="*/ 1007115 w 11243827"/>
              <a:gd name="connsiteY249" fmla="*/ 5332775 h 5687273"/>
              <a:gd name="connsiteX250" fmla="*/ 986002 w 11243827"/>
              <a:gd name="connsiteY250" fmla="*/ 5334906 h 5687273"/>
              <a:gd name="connsiteX251" fmla="*/ 953418 w 11243827"/>
              <a:gd name="connsiteY251" fmla="*/ 5333901 h 5687273"/>
              <a:gd name="connsiteX252" fmla="*/ 916854 w 11243827"/>
              <a:gd name="connsiteY252" fmla="*/ 5329435 h 5687273"/>
              <a:gd name="connsiteX253" fmla="*/ 905651 w 11243827"/>
              <a:gd name="connsiteY253" fmla="*/ 5332114 h 5687273"/>
              <a:gd name="connsiteX254" fmla="*/ 836961 w 11243827"/>
              <a:gd name="connsiteY254" fmla="*/ 5330803 h 5687273"/>
              <a:gd name="connsiteX255" fmla="*/ 817627 w 11243827"/>
              <a:gd name="connsiteY255" fmla="*/ 5330580 h 5687273"/>
              <a:gd name="connsiteX256" fmla="*/ 801817 w 11243827"/>
              <a:gd name="connsiteY256" fmla="*/ 5325937 h 5687273"/>
              <a:gd name="connsiteX257" fmla="*/ 798857 w 11243827"/>
              <a:gd name="connsiteY257" fmla="*/ 5320979 h 5687273"/>
              <a:gd name="connsiteX258" fmla="*/ 788354 w 11243827"/>
              <a:gd name="connsiteY258" fmla="*/ 5320143 h 5687273"/>
              <a:gd name="connsiteX259" fmla="*/ 785726 w 11243827"/>
              <a:gd name="connsiteY259" fmla="*/ 5318989 h 5687273"/>
              <a:gd name="connsiteX260" fmla="*/ 770507 w 11243827"/>
              <a:gd name="connsiteY260" fmla="*/ 5313309 h 5687273"/>
              <a:gd name="connsiteX261" fmla="*/ 733810 w 11243827"/>
              <a:gd name="connsiteY261" fmla="*/ 5324286 h 5687273"/>
              <a:gd name="connsiteX262" fmla="*/ 692117 w 11243827"/>
              <a:gd name="connsiteY262" fmla="*/ 5318786 h 5687273"/>
              <a:gd name="connsiteX263" fmla="*/ 528894 w 11243827"/>
              <a:gd name="connsiteY263" fmla="*/ 5327578 h 5687273"/>
              <a:gd name="connsiteX264" fmla="*/ 507005 w 11243827"/>
              <a:gd name="connsiteY264" fmla="*/ 5310149 h 5687273"/>
              <a:gd name="connsiteX265" fmla="*/ 441302 w 11243827"/>
              <a:gd name="connsiteY265" fmla="*/ 5307062 h 5687273"/>
              <a:gd name="connsiteX266" fmla="*/ 336819 w 11243827"/>
              <a:gd name="connsiteY266" fmla="*/ 5336690 h 5687273"/>
              <a:gd name="connsiteX267" fmla="*/ 215763 w 11243827"/>
              <a:gd name="connsiteY267" fmla="*/ 5332575 h 5687273"/>
              <a:gd name="connsiteX268" fmla="*/ 205927 w 11243827"/>
              <a:gd name="connsiteY268" fmla="*/ 5339672 h 5687273"/>
              <a:gd name="connsiteX269" fmla="*/ 194189 w 11243827"/>
              <a:gd name="connsiteY269" fmla="*/ 5343588 h 5687273"/>
              <a:gd name="connsiteX270" fmla="*/ 192552 w 11243827"/>
              <a:gd name="connsiteY270" fmla="*/ 5342845 h 5687273"/>
              <a:gd name="connsiteX271" fmla="*/ 178320 w 11243827"/>
              <a:gd name="connsiteY271" fmla="*/ 5343766 h 5687273"/>
              <a:gd name="connsiteX272" fmla="*/ 175596 w 11243827"/>
              <a:gd name="connsiteY272" fmla="*/ 5346411 h 5687273"/>
              <a:gd name="connsiteX273" fmla="*/ 165951 w 11243827"/>
              <a:gd name="connsiteY273" fmla="*/ 5347808 h 5687273"/>
              <a:gd name="connsiteX274" fmla="*/ 147287 w 11243827"/>
              <a:gd name="connsiteY274" fmla="*/ 5352625 h 5687273"/>
              <a:gd name="connsiteX275" fmla="*/ 143484 w 11243827"/>
              <a:gd name="connsiteY275" fmla="*/ 5351591 h 5687273"/>
              <a:gd name="connsiteX276" fmla="*/ 114847 w 11243827"/>
              <a:gd name="connsiteY276" fmla="*/ 5355844 h 5687273"/>
              <a:gd name="connsiteX277" fmla="*/ 114306 w 11243827"/>
              <a:gd name="connsiteY277" fmla="*/ 5354983 h 5687273"/>
              <a:gd name="connsiteX278" fmla="*/ 105588 w 11243827"/>
              <a:gd name="connsiteY278" fmla="*/ 5352169 h 5687273"/>
              <a:gd name="connsiteX279" fmla="*/ 89264 w 11243827"/>
              <a:gd name="connsiteY279" fmla="*/ 5348886 h 5687273"/>
              <a:gd name="connsiteX280" fmla="*/ 49794 w 11243827"/>
              <a:gd name="connsiteY280" fmla="*/ 5329950 h 5687273"/>
              <a:gd name="connsiteX281" fmla="*/ 19924 w 11243827"/>
              <a:gd name="connsiteY281" fmla="*/ 5334282 h 5687273"/>
              <a:gd name="connsiteX282" fmla="*/ 13819 w 11243827"/>
              <a:gd name="connsiteY282" fmla="*/ 5334653 h 5687273"/>
              <a:gd name="connsiteX283" fmla="*/ 13657 w 11243827"/>
              <a:gd name="connsiteY283" fmla="*/ 5334455 h 5687273"/>
              <a:gd name="connsiteX284" fmla="*/ 7139 w 11243827"/>
              <a:gd name="connsiteY284" fmla="*/ 5334438 h 5687273"/>
              <a:gd name="connsiteX285" fmla="*/ 2684 w 11243827"/>
              <a:gd name="connsiteY285" fmla="*/ 5335333 h 5687273"/>
              <a:gd name="connsiteX286" fmla="*/ 0 w 11243827"/>
              <a:gd name="connsiteY286" fmla="*/ 5335496 h 5687273"/>
              <a:gd name="connsiteX287" fmla="*/ 0 w 11243827"/>
              <a:gd name="connsiteY287" fmla="*/ 10592 h 5687273"/>
              <a:gd name="connsiteX288" fmla="*/ 11243827 w 11243827"/>
              <a:gd name="connsiteY288" fmla="*/ 0 h 56872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15763 w 11243827"/>
              <a:gd name="connsiteY266" fmla="*/ 5332575 h 5641173"/>
              <a:gd name="connsiteX267" fmla="*/ 205927 w 11243827"/>
              <a:gd name="connsiteY267" fmla="*/ 5339672 h 5641173"/>
              <a:gd name="connsiteX268" fmla="*/ 194189 w 11243827"/>
              <a:gd name="connsiteY268" fmla="*/ 5343588 h 5641173"/>
              <a:gd name="connsiteX269" fmla="*/ 192552 w 11243827"/>
              <a:gd name="connsiteY269" fmla="*/ 5342845 h 5641173"/>
              <a:gd name="connsiteX270" fmla="*/ 178320 w 11243827"/>
              <a:gd name="connsiteY270" fmla="*/ 5343766 h 5641173"/>
              <a:gd name="connsiteX271" fmla="*/ 175596 w 11243827"/>
              <a:gd name="connsiteY271" fmla="*/ 5346411 h 5641173"/>
              <a:gd name="connsiteX272" fmla="*/ 165951 w 11243827"/>
              <a:gd name="connsiteY272" fmla="*/ 5347808 h 5641173"/>
              <a:gd name="connsiteX273" fmla="*/ 147287 w 11243827"/>
              <a:gd name="connsiteY273" fmla="*/ 5352625 h 5641173"/>
              <a:gd name="connsiteX274" fmla="*/ 143484 w 11243827"/>
              <a:gd name="connsiteY274" fmla="*/ 5351591 h 5641173"/>
              <a:gd name="connsiteX275" fmla="*/ 114847 w 11243827"/>
              <a:gd name="connsiteY275" fmla="*/ 5355844 h 5641173"/>
              <a:gd name="connsiteX276" fmla="*/ 114306 w 11243827"/>
              <a:gd name="connsiteY276" fmla="*/ 5354983 h 5641173"/>
              <a:gd name="connsiteX277" fmla="*/ 105588 w 11243827"/>
              <a:gd name="connsiteY277" fmla="*/ 5352169 h 5641173"/>
              <a:gd name="connsiteX278" fmla="*/ 89264 w 11243827"/>
              <a:gd name="connsiteY278" fmla="*/ 5348886 h 5641173"/>
              <a:gd name="connsiteX279" fmla="*/ 49794 w 11243827"/>
              <a:gd name="connsiteY279" fmla="*/ 5329950 h 5641173"/>
              <a:gd name="connsiteX280" fmla="*/ 19924 w 11243827"/>
              <a:gd name="connsiteY280" fmla="*/ 5334282 h 5641173"/>
              <a:gd name="connsiteX281" fmla="*/ 13819 w 11243827"/>
              <a:gd name="connsiteY281" fmla="*/ 5334653 h 5641173"/>
              <a:gd name="connsiteX282" fmla="*/ 13657 w 11243827"/>
              <a:gd name="connsiteY282" fmla="*/ 5334455 h 5641173"/>
              <a:gd name="connsiteX283" fmla="*/ 7139 w 11243827"/>
              <a:gd name="connsiteY283" fmla="*/ 5334438 h 5641173"/>
              <a:gd name="connsiteX284" fmla="*/ 2684 w 11243827"/>
              <a:gd name="connsiteY284" fmla="*/ 5335333 h 5641173"/>
              <a:gd name="connsiteX285" fmla="*/ 0 w 11243827"/>
              <a:gd name="connsiteY285" fmla="*/ 5335496 h 5641173"/>
              <a:gd name="connsiteX286" fmla="*/ 0 w 11243827"/>
              <a:gd name="connsiteY286" fmla="*/ 10592 h 5641173"/>
              <a:gd name="connsiteX287" fmla="*/ 11243827 w 11243827"/>
              <a:gd name="connsiteY287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15763 w 11243827"/>
              <a:gd name="connsiteY266" fmla="*/ 5332575 h 5641173"/>
              <a:gd name="connsiteX267" fmla="*/ 270932 w 11243827"/>
              <a:gd name="connsiteY267" fmla="*/ 5345451 h 5641173"/>
              <a:gd name="connsiteX268" fmla="*/ 194189 w 11243827"/>
              <a:gd name="connsiteY268" fmla="*/ 5343588 h 5641173"/>
              <a:gd name="connsiteX269" fmla="*/ 192552 w 11243827"/>
              <a:gd name="connsiteY269" fmla="*/ 5342845 h 5641173"/>
              <a:gd name="connsiteX270" fmla="*/ 178320 w 11243827"/>
              <a:gd name="connsiteY270" fmla="*/ 5343766 h 5641173"/>
              <a:gd name="connsiteX271" fmla="*/ 175596 w 11243827"/>
              <a:gd name="connsiteY271" fmla="*/ 5346411 h 5641173"/>
              <a:gd name="connsiteX272" fmla="*/ 165951 w 11243827"/>
              <a:gd name="connsiteY272" fmla="*/ 5347808 h 5641173"/>
              <a:gd name="connsiteX273" fmla="*/ 147287 w 11243827"/>
              <a:gd name="connsiteY273" fmla="*/ 5352625 h 5641173"/>
              <a:gd name="connsiteX274" fmla="*/ 143484 w 11243827"/>
              <a:gd name="connsiteY274" fmla="*/ 5351591 h 5641173"/>
              <a:gd name="connsiteX275" fmla="*/ 114847 w 11243827"/>
              <a:gd name="connsiteY275" fmla="*/ 5355844 h 5641173"/>
              <a:gd name="connsiteX276" fmla="*/ 114306 w 11243827"/>
              <a:gd name="connsiteY276" fmla="*/ 5354983 h 5641173"/>
              <a:gd name="connsiteX277" fmla="*/ 105588 w 11243827"/>
              <a:gd name="connsiteY277" fmla="*/ 5352169 h 5641173"/>
              <a:gd name="connsiteX278" fmla="*/ 89264 w 11243827"/>
              <a:gd name="connsiteY278" fmla="*/ 5348886 h 5641173"/>
              <a:gd name="connsiteX279" fmla="*/ 49794 w 11243827"/>
              <a:gd name="connsiteY279" fmla="*/ 5329950 h 5641173"/>
              <a:gd name="connsiteX280" fmla="*/ 19924 w 11243827"/>
              <a:gd name="connsiteY280" fmla="*/ 5334282 h 5641173"/>
              <a:gd name="connsiteX281" fmla="*/ 13819 w 11243827"/>
              <a:gd name="connsiteY281" fmla="*/ 5334653 h 5641173"/>
              <a:gd name="connsiteX282" fmla="*/ 13657 w 11243827"/>
              <a:gd name="connsiteY282" fmla="*/ 5334455 h 5641173"/>
              <a:gd name="connsiteX283" fmla="*/ 7139 w 11243827"/>
              <a:gd name="connsiteY283" fmla="*/ 5334438 h 5641173"/>
              <a:gd name="connsiteX284" fmla="*/ 2684 w 11243827"/>
              <a:gd name="connsiteY284" fmla="*/ 5335333 h 5641173"/>
              <a:gd name="connsiteX285" fmla="*/ 0 w 11243827"/>
              <a:gd name="connsiteY285" fmla="*/ 5335496 h 5641173"/>
              <a:gd name="connsiteX286" fmla="*/ 0 w 11243827"/>
              <a:gd name="connsiteY286" fmla="*/ 10592 h 5641173"/>
              <a:gd name="connsiteX287" fmla="*/ 11243827 w 11243827"/>
              <a:gd name="connsiteY287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43484 w 11243827"/>
              <a:gd name="connsiteY273" fmla="*/ 5351591 h 5641173"/>
              <a:gd name="connsiteX274" fmla="*/ 114847 w 11243827"/>
              <a:gd name="connsiteY274" fmla="*/ 5355844 h 5641173"/>
              <a:gd name="connsiteX275" fmla="*/ 114306 w 11243827"/>
              <a:gd name="connsiteY275" fmla="*/ 5354983 h 5641173"/>
              <a:gd name="connsiteX276" fmla="*/ 105588 w 11243827"/>
              <a:gd name="connsiteY276" fmla="*/ 5352169 h 5641173"/>
              <a:gd name="connsiteX277" fmla="*/ 89264 w 11243827"/>
              <a:gd name="connsiteY277" fmla="*/ 5348886 h 5641173"/>
              <a:gd name="connsiteX278" fmla="*/ 49794 w 11243827"/>
              <a:gd name="connsiteY278" fmla="*/ 5329950 h 5641173"/>
              <a:gd name="connsiteX279" fmla="*/ 19924 w 11243827"/>
              <a:gd name="connsiteY279" fmla="*/ 5334282 h 5641173"/>
              <a:gd name="connsiteX280" fmla="*/ 13819 w 11243827"/>
              <a:gd name="connsiteY280" fmla="*/ 5334653 h 5641173"/>
              <a:gd name="connsiteX281" fmla="*/ 13657 w 11243827"/>
              <a:gd name="connsiteY281" fmla="*/ 5334455 h 5641173"/>
              <a:gd name="connsiteX282" fmla="*/ 7139 w 11243827"/>
              <a:gd name="connsiteY282" fmla="*/ 5334438 h 5641173"/>
              <a:gd name="connsiteX283" fmla="*/ 2684 w 11243827"/>
              <a:gd name="connsiteY283" fmla="*/ 5335333 h 5641173"/>
              <a:gd name="connsiteX284" fmla="*/ 0 w 11243827"/>
              <a:gd name="connsiteY284" fmla="*/ 5335496 h 5641173"/>
              <a:gd name="connsiteX285" fmla="*/ 0 w 11243827"/>
              <a:gd name="connsiteY285" fmla="*/ 10592 h 5641173"/>
              <a:gd name="connsiteX286" fmla="*/ 11243827 w 11243827"/>
              <a:gd name="connsiteY286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43484 w 11243827"/>
              <a:gd name="connsiteY273" fmla="*/ 5351591 h 5641173"/>
              <a:gd name="connsiteX274" fmla="*/ 114847 w 11243827"/>
              <a:gd name="connsiteY274" fmla="*/ 5355844 h 5641173"/>
              <a:gd name="connsiteX275" fmla="*/ 114306 w 11243827"/>
              <a:gd name="connsiteY275" fmla="*/ 5354983 h 5641173"/>
              <a:gd name="connsiteX276" fmla="*/ 89264 w 11243827"/>
              <a:gd name="connsiteY276" fmla="*/ 5348886 h 5641173"/>
              <a:gd name="connsiteX277" fmla="*/ 49794 w 11243827"/>
              <a:gd name="connsiteY277" fmla="*/ 5329950 h 5641173"/>
              <a:gd name="connsiteX278" fmla="*/ 19924 w 11243827"/>
              <a:gd name="connsiteY278" fmla="*/ 5334282 h 5641173"/>
              <a:gd name="connsiteX279" fmla="*/ 13819 w 11243827"/>
              <a:gd name="connsiteY279" fmla="*/ 5334653 h 5641173"/>
              <a:gd name="connsiteX280" fmla="*/ 13657 w 11243827"/>
              <a:gd name="connsiteY280" fmla="*/ 5334455 h 5641173"/>
              <a:gd name="connsiteX281" fmla="*/ 7139 w 11243827"/>
              <a:gd name="connsiteY281" fmla="*/ 5334438 h 5641173"/>
              <a:gd name="connsiteX282" fmla="*/ 2684 w 11243827"/>
              <a:gd name="connsiteY282" fmla="*/ 5335333 h 5641173"/>
              <a:gd name="connsiteX283" fmla="*/ 0 w 11243827"/>
              <a:gd name="connsiteY283" fmla="*/ 5335496 h 5641173"/>
              <a:gd name="connsiteX284" fmla="*/ 0 w 11243827"/>
              <a:gd name="connsiteY284" fmla="*/ 10592 h 5641173"/>
              <a:gd name="connsiteX285" fmla="*/ 11243827 w 11243827"/>
              <a:gd name="connsiteY285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14847 w 11243827"/>
              <a:gd name="connsiteY273" fmla="*/ 5355844 h 5641173"/>
              <a:gd name="connsiteX274" fmla="*/ 114306 w 11243827"/>
              <a:gd name="connsiteY274" fmla="*/ 5354983 h 5641173"/>
              <a:gd name="connsiteX275" fmla="*/ 89264 w 11243827"/>
              <a:gd name="connsiteY275" fmla="*/ 5348886 h 5641173"/>
              <a:gd name="connsiteX276" fmla="*/ 49794 w 11243827"/>
              <a:gd name="connsiteY276" fmla="*/ 5329950 h 5641173"/>
              <a:gd name="connsiteX277" fmla="*/ 19924 w 11243827"/>
              <a:gd name="connsiteY277" fmla="*/ 5334282 h 5641173"/>
              <a:gd name="connsiteX278" fmla="*/ 13819 w 11243827"/>
              <a:gd name="connsiteY278" fmla="*/ 5334653 h 5641173"/>
              <a:gd name="connsiteX279" fmla="*/ 13657 w 11243827"/>
              <a:gd name="connsiteY279" fmla="*/ 5334455 h 5641173"/>
              <a:gd name="connsiteX280" fmla="*/ 7139 w 11243827"/>
              <a:gd name="connsiteY280" fmla="*/ 5334438 h 5641173"/>
              <a:gd name="connsiteX281" fmla="*/ 2684 w 11243827"/>
              <a:gd name="connsiteY281" fmla="*/ 5335333 h 5641173"/>
              <a:gd name="connsiteX282" fmla="*/ 0 w 11243827"/>
              <a:gd name="connsiteY282" fmla="*/ 5335496 h 5641173"/>
              <a:gd name="connsiteX283" fmla="*/ 0 w 11243827"/>
              <a:gd name="connsiteY283" fmla="*/ 10592 h 5641173"/>
              <a:gd name="connsiteX284" fmla="*/ 11243827 w 11243827"/>
              <a:gd name="connsiteY284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47287 w 11243827"/>
              <a:gd name="connsiteY271" fmla="*/ 5352625 h 5641173"/>
              <a:gd name="connsiteX272" fmla="*/ 114847 w 11243827"/>
              <a:gd name="connsiteY272" fmla="*/ 5355844 h 5641173"/>
              <a:gd name="connsiteX273" fmla="*/ 114306 w 11243827"/>
              <a:gd name="connsiteY273" fmla="*/ 5354983 h 5641173"/>
              <a:gd name="connsiteX274" fmla="*/ 89264 w 11243827"/>
              <a:gd name="connsiteY274" fmla="*/ 5348886 h 5641173"/>
              <a:gd name="connsiteX275" fmla="*/ 49794 w 11243827"/>
              <a:gd name="connsiteY275" fmla="*/ 5329950 h 5641173"/>
              <a:gd name="connsiteX276" fmla="*/ 19924 w 11243827"/>
              <a:gd name="connsiteY276" fmla="*/ 5334282 h 5641173"/>
              <a:gd name="connsiteX277" fmla="*/ 13819 w 11243827"/>
              <a:gd name="connsiteY277" fmla="*/ 5334653 h 5641173"/>
              <a:gd name="connsiteX278" fmla="*/ 13657 w 11243827"/>
              <a:gd name="connsiteY278" fmla="*/ 5334455 h 5641173"/>
              <a:gd name="connsiteX279" fmla="*/ 7139 w 11243827"/>
              <a:gd name="connsiteY279" fmla="*/ 5334438 h 5641173"/>
              <a:gd name="connsiteX280" fmla="*/ 2684 w 11243827"/>
              <a:gd name="connsiteY280" fmla="*/ 5335333 h 5641173"/>
              <a:gd name="connsiteX281" fmla="*/ 0 w 11243827"/>
              <a:gd name="connsiteY281" fmla="*/ 5335496 h 5641173"/>
              <a:gd name="connsiteX282" fmla="*/ 0 w 11243827"/>
              <a:gd name="connsiteY282" fmla="*/ 10592 h 5641173"/>
              <a:gd name="connsiteX283" fmla="*/ 11243827 w 11243827"/>
              <a:gd name="connsiteY283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12024 w 11243827"/>
              <a:gd name="connsiteY238" fmla="*/ 5345786 h 5641173"/>
              <a:gd name="connsiteX239" fmla="*/ 1100870 w 11243827"/>
              <a:gd name="connsiteY239" fmla="*/ 5343651 h 5641173"/>
              <a:gd name="connsiteX240" fmla="*/ 1096383 w 11243827"/>
              <a:gd name="connsiteY240" fmla="*/ 5343015 h 5641173"/>
              <a:gd name="connsiteX241" fmla="*/ 1085571 w 11243827"/>
              <a:gd name="connsiteY241" fmla="*/ 5345836 h 5641173"/>
              <a:gd name="connsiteX242" fmla="*/ 1073168 w 11243827"/>
              <a:gd name="connsiteY242" fmla="*/ 5341521 h 5641173"/>
              <a:gd name="connsiteX243" fmla="*/ 1058039 w 11243827"/>
              <a:gd name="connsiteY243" fmla="*/ 5343504 h 5641173"/>
              <a:gd name="connsiteX244" fmla="*/ 1055426 w 11243827"/>
              <a:gd name="connsiteY244" fmla="*/ 5339088 h 5641173"/>
              <a:gd name="connsiteX245" fmla="*/ 1044738 w 11243827"/>
              <a:gd name="connsiteY245" fmla="*/ 5333063 h 5641173"/>
              <a:gd name="connsiteX246" fmla="*/ 1033909 w 11243827"/>
              <a:gd name="connsiteY246" fmla="*/ 5335680 h 5641173"/>
              <a:gd name="connsiteX247" fmla="*/ 1012649 w 11243827"/>
              <a:gd name="connsiteY247" fmla="*/ 5334541 h 5641173"/>
              <a:gd name="connsiteX248" fmla="*/ 1007115 w 11243827"/>
              <a:gd name="connsiteY248" fmla="*/ 5332775 h 5641173"/>
              <a:gd name="connsiteX249" fmla="*/ 986002 w 11243827"/>
              <a:gd name="connsiteY249" fmla="*/ 5334906 h 5641173"/>
              <a:gd name="connsiteX250" fmla="*/ 953418 w 11243827"/>
              <a:gd name="connsiteY250" fmla="*/ 5333901 h 5641173"/>
              <a:gd name="connsiteX251" fmla="*/ 916854 w 11243827"/>
              <a:gd name="connsiteY251" fmla="*/ 5329435 h 5641173"/>
              <a:gd name="connsiteX252" fmla="*/ 905651 w 11243827"/>
              <a:gd name="connsiteY252" fmla="*/ 5332114 h 5641173"/>
              <a:gd name="connsiteX253" fmla="*/ 836961 w 11243827"/>
              <a:gd name="connsiteY253" fmla="*/ 5330803 h 5641173"/>
              <a:gd name="connsiteX254" fmla="*/ 817627 w 11243827"/>
              <a:gd name="connsiteY254" fmla="*/ 5330580 h 5641173"/>
              <a:gd name="connsiteX255" fmla="*/ 801817 w 11243827"/>
              <a:gd name="connsiteY255" fmla="*/ 5325937 h 5641173"/>
              <a:gd name="connsiteX256" fmla="*/ 798857 w 11243827"/>
              <a:gd name="connsiteY256" fmla="*/ 5320979 h 5641173"/>
              <a:gd name="connsiteX257" fmla="*/ 788354 w 11243827"/>
              <a:gd name="connsiteY257" fmla="*/ 5320143 h 5641173"/>
              <a:gd name="connsiteX258" fmla="*/ 785726 w 11243827"/>
              <a:gd name="connsiteY258" fmla="*/ 5318989 h 5641173"/>
              <a:gd name="connsiteX259" fmla="*/ 770507 w 11243827"/>
              <a:gd name="connsiteY259" fmla="*/ 5313309 h 5641173"/>
              <a:gd name="connsiteX260" fmla="*/ 733810 w 11243827"/>
              <a:gd name="connsiteY260" fmla="*/ 5324286 h 5641173"/>
              <a:gd name="connsiteX261" fmla="*/ 692117 w 11243827"/>
              <a:gd name="connsiteY261" fmla="*/ 5318786 h 5641173"/>
              <a:gd name="connsiteX262" fmla="*/ 574943 w 11243827"/>
              <a:gd name="connsiteY262" fmla="*/ 5327578 h 5641173"/>
              <a:gd name="connsiteX263" fmla="*/ 441302 w 11243827"/>
              <a:gd name="connsiteY263" fmla="*/ 5307062 h 5641173"/>
              <a:gd name="connsiteX264" fmla="*/ 336819 w 11243827"/>
              <a:gd name="connsiteY264" fmla="*/ 5336690 h 5641173"/>
              <a:gd name="connsiteX265" fmla="*/ 270932 w 11243827"/>
              <a:gd name="connsiteY265" fmla="*/ 5345451 h 5641173"/>
              <a:gd name="connsiteX266" fmla="*/ 194189 w 11243827"/>
              <a:gd name="connsiteY266" fmla="*/ 5343588 h 5641173"/>
              <a:gd name="connsiteX267" fmla="*/ 192552 w 11243827"/>
              <a:gd name="connsiteY267" fmla="*/ 5342845 h 5641173"/>
              <a:gd name="connsiteX268" fmla="*/ 178320 w 11243827"/>
              <a:gd name="connsiteY268" fmla="*/ 5343766 h 5641173"/>
              <a:gd name="connsiteX269" fmla="*/ 175596 w 11243827"/>
              <a:gd name="connsiteY269" fmla="*/ 5346411 h 5641173"/>
              <a:gd name="connsiteX270" fmla="*/ 147287 w 11243827"/>
              <a:gd name="connsiteY270" fmla="*/ 5352625 h 5641173"/>
              <a:gd name="connsiteX271" fmla="*/ 114847 w 11243827"/>
              <a:gd name="connsiteY271" fmla="*/ 5355844 h 5641173"/>
              <a:gd name="connsiteX272" fmla="*/ 114306 w 11243827"/>
              <a:gd name="connsiteY272" fmla="*/ 5354983 h 5641173"/>
              <a:gd name="connsiteX273" fmla="*/ 89264 w 11243827"/>
              <a:gd name="connsiteY273" fmla="*/ 5348886 h 5641173"/>
              <a:gd name="connsiteX274" fmla="*/ 49794 w 11243827"/>
              <a:gd name="connsiteY274" fmla="*/ 5329950 h 5641173"/>
              <a:gd name="connsiteX275" fmla="*/ 19924 w 11243827"/>
              <a:gd name="connsiteY275" fmla="*/ 5334282 h 5641173"/>
              <a:gd name="connsiteX276" fmla="*/ 13819 w 11243827"/>
              <a:gd name="connsiteY276" fmla="*/ 5334653 h 5641173"/>
              <a:gd name="connsiteX277" fmla="*/ 13657 w 11243827"/>
              <a:gd name="connsiteY277" fmla="*/ 5334455 h 5641173"/>
              <a:gd name="connsiteX278" fmla="*/ 7139 w 11243827"/>
              <a:gd name="connsiteY278" fmla="*/ 5334438 h 5641173"/>
              <a:gd name="connsiteX279" fmla="*/ 2684 w 11243827"/>
              <a:gd name="connsiteY279" fmla="*/ 5335333 h 5641173"/>
              <a:gd name="connsiteX280" fmla="*/ 0 w 11243827"/>
              <a:gd name="connsiteY280" fmla="*/ 5335496 h 5641173"/>
              <a:gd name="connsiteX281" fmla="*/ 0 w 11243827"/>
              <a:gd name="connsiteY281" fmla="*/ 10592 h 5641173"/>
              <a:gd name="connsiteX282" fmla="*/ 11243827 w 11243827"/>
              <a:gd name="connsiteY282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45836 h 5641173"/>
              <a:gd name="connsiteX241" fmla="*/ 1073168 w 11243827"/>
              <a:gd name="connsiteY241" fmla="*/ 5341521 h 5641173"/>
              <a:gd name="connsiteX242" fmla="*/ 1058039 w 11243827"/>
              <a:gd name="connsiteY242" fmla="*/ 5343504 h 5641173"/>
              <a:gd name="connsiteX243" fmla="*/ 1055426 w 11243827"/>
              <a:gd name="connsiteY243" fmla="*/ 5339088 h 5641173"/>
              <a:gd name="connsiteX244" fmla="*/ 1044738 w 11243827"/>
              <a:gd name="connsiteY244" fmla="*/ 5333063 h 5641173"/>
              <a:gd name="connsiteX245" fmla="*/ 1033909 w 11243827"/>
              <a:gd name="connsiteY245" fmla="*/ 5335680 h 5641173"/>
              <a:gd name="connsiteX246" fmla="*/ 1012649 w 11243827"/>
              <a:gd name="connsiteY246" fmla="*/ 5334541 h 5641173"/>
              <a:gd name="connsiteX247" fmla="*/ 1007115 w 11243827"/>
              <a:gd name="connsiteY247" fmla="*/ 5332775 h 5641173"/>
              <a:gd name="connsiteX248" fmla="*/ 986002 w 11243827"/>
              <a:gd name="connsiteY248" fmla="*/ 5334906 h 5641173"/>
              <a:gd name="connsiteX249" fmla="*/ 953418 w 11243827"/>
              <a:gd name="connsiteY249" fmla="*/ 5333901 h 5641173"/>
              <a:gd name="connsiteX250" fmla="*/ 916854 w 11243827"/>
              <a:gd name="connsiteY250" fmla="*/ 5329435 h 5641173"/>
              <a:gd name="connsiteX251" fmla="*/ 905651 w 11243827"/>
              <a:gd name="connsiteY251" fmla="*/ 5332114 h 5641173"/>
              <a:gd name="connsiteX252" fmla="*/ 836961 w 11243827"/>
              <a:gd name="connsiteY252" fmla="*/ 5330803 h 5641173"/>
              <a:gd name="connsiteX253" fmla="*/ 817627 w 11243827"/>
              <a:gd name="connsiteY253" fmla="*/ 5330580 h 5641173"/>
              <a:gd name="connsiteX254" fmla="*/ 801817 w 11243827"/>
              <a:gd name="connsiteY254" fmla="*/ 5325937 h 5641173"/>
              <a:gd name="connsiteX255" fmla="*/ 798857 w 11243827"/>
              <a:gd name="connsiteY255" fmla="*/ 5320979 h 5641173"/>
              <a:gd name="connsiteX256" fmla="*/ 788354 w 11243827"/>
              <a:gd name="connsiteY256" fmla="*/ 5320143 h 5641173"/>
              <a:gd name="connsiteX257" fmla="*/ 785726 w 11243827"/>
              <a:gd name="connsiteY257" fmla="*/ 5318989 h 5641173"/>
              <a:gd name="connsiteX258" fmla="*/ 770507 w 11243827"/>
              <a:gd name="connsiteY258" fmla="*/ 5313309 h 5641173"/>
              <a:gd name="connsiteX259" fmla="*/ 733810 w 11243827"/>
              <a:gd name="connsiteY259" fmla="*/ 5324286 h 5641173"/>
              <a:gd name="connsiteX260" fmla="*/ 692117 w 11243827"/>
              <a:gd name="connsiteY260" fmla="*/ 5318786 h 5641173"/>
              <a:gd name="connsiteX261" fmla="*/ 574943 w 11243827"/>
              <a:gd name="connsiteY261" fmla="*/ 5327578 h 5641173"/>
              <a:gd name="connsiteX262" fmla="*/ 441302 w 11243827"/>
              <a:gd name="connsiteY262" fmla="*/ 5307062 h 5641173"/>
              <a:gd name="connsiteX263" fmla="*/ 336819 w 11243827"/>
              <a:gd name="connsiteY263" fmla="*/ 5336690 h 5641173"/>
              <a:gd name="connsiteX264" fmla="*/ 270932 w 11243827"/>
              <a:gd name="connsiteY264" fmla="*/ 5345451 h 5641173"/>
              <a:gd name="connsiteX265" fmla="*/ 194189 w 11243827"/>
              <a:gd name="connsiteY265" fmla="*/ 5343588 h 5641173"/>
              <a:gd name="connsiteX266" fmla="*/ 192552 w 11243827"/>
              <a:gd name="connsiteY266" fmla="*/ 5342845 h 5641173"/>
              <a:gd name="connsiteX267" fmla="*/ 178320 w 11243827"/>
              <a:gd name="connsiteY267" fmla="*/ 5343766 h 5641173"/>
              <a:gd name="connsiteX268" fmla="*/ 175596 w 11243827"/>
              <a:gd name="connsiteY268" fmla="*/ 5346411 h 5641173"/>
              <a:gd name="connsiteX269" fmla="*/ 147287 w 11243827"/>
              <a:gd name="connsiteY269" fmla="*/ 5352625 h 5641173"/>
              <a:gd name="connsiteX270" fmla="*/ 114847 w 11243827"/>
              <a:gd name="connsiteY270" fmla="*/ 5355844 h 5641173"/>
              <a:gd name="connsiteX271" fmla="*/ 114306 w 11243827"/>
              <a:gd name="connsiteY271" fmla="*/ 5354983 h 5641173"/>
              <a:gd name="connsiteX272" fmla="*/ 89264 w 11243827"/>
              <a:gd name="connsiteY272" fmla="*/ 5348886 h 5641173"/>
              <a:gd name="connsiteX273" fmla="*/ 49794 w 11243827"/>
              <a:gd name="connsiteY273" fmla="*/ 5329950 h 5641173"/>
              <a:gd name="connsiteX274" fmla="*/ 19924 w 11243827"/>
              <a:gd name="connsiteY274" fmla="*/ 5334282 h 5641173"/>
              <a:gd name="connsiteX275" fmla="*/ 13819 w 11243827"/>
              <a:gd name="connsiteY275" fmla="*/ 5334653 h 5641173"/>
              <a:gd name="connsiteX276" fmla="*/ 13657 w 11243827"/>
              <a:gd name="connsiteY276" fmla="*/ 5334455 h 5641173"/>
              <a:gd name="connsiteX277" fmla="*/ 7139 w 11243827"/>
              <a:gd name="connsiteY277" fmla="*/ 5334438 h 5641173"/>
              <a:gd name="connsiteX278" fmla="*/ 2684 w 11243827"/>
              <a:gd name="connsiteY278" fmla="*/ 5335333 h 5641173"/>
              <a:gd name="connsiteX279" fmla="*/ 0 w 11243827"/>
              <a:gd name="connsiteY279" fmla="*/ 5335496 h 5641173"/>
              <a:gd name="connsiteX280" fmla="*/ 0 w 11243827"/>
              <a:gd name="connsiteY280" fmla="*/ 10592 h 5641173"/>
              <a:gd name="connsiteX281" fmla="*/ 11243827 w 11243827"/>
              <a:gd name="connsiteY281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45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6002 w 11243827"/>
              <a:gd name="connsiteY247" fmla="*/ 5334906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6002 w 11243827"/>
              <a:gd name="connsiteY247" fmla="*/ 5334906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7447 w 11243827"/>
              <a:gd name="connsiteY247" fmla="*/ 5346462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7447 w 11243827"/>
              <a:gd name="connsiteY247" fmla="*/ 5346462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8405 w 11243827"/>
              <a:gd name="connsiteY251" fmla="*/ 5339470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32830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32830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209610 h 5641173"/>
              <a:gd name="connsiteX3" fmla="*/ 11240675 w 11243827"/>
              <a:gd name="connsiteY3" fmla="*/ 5210442 h 5641173"/>
              <a:gd name="connsiteX4" fmla="*/ 11179959 w 11243827"/>
              <a:gd name="connsiteY4" fmla="*/ 5221199 h 5641173"/>
              <a:gd name="connsiteX5" fmla="*/ 11105493 w 11243827"/>
              <a:gd name="connsiteY5" fmla="*/ 5259905 h 5641173"/>
              <a:gd name="connsiteX6" fmla="*/ 11078640 w 11243827"/>
              <a:gd name="connsiteY6" fmla="*/ 5263531 h 5641173"/>
              <a:gd name="connsiteX7" fmla="*/ 11079616 w 11243827"/>
              <a:gd name="connsiteY7" fmla="*/ 5270380 h 5641173"/>
              <a:gd name="connsiteX8" fmla="*/ 11069641 w 11243827"/>
              <a:gd name="connsiteY8" fmla="*/ 5270884 h 5641173"/>
              <a:gd name="connsiteX9" fmla="*/ 11047377 w 11243827"/>
              <a:gd name="connsiteY9" fmla="*/ 5271051 h 5641173"/>
              <a:gd name="connsiteX10" fmla="*/ 10980705 w 11243827"/>
              <a:gd name="connsiteY10" fmla="*/ 5272951 h 5641173"/>
              <a:gd name="connsiteX11" fmla="*/ 10962514 w 11243827"/>
              <a:gd name="connsiteY11" fmla="*/ 5286084 h 5641173"/>
              <a:gd name="connsiteX12" fmla="*/ 10945307 w 11243827"/>
              <a:gd name="connsiteY12" fmla="*/ 5286290 h 5641173"/>
              <a:gd name="connsiteX13" fmla="*/ 10845516 w 11243827"/>
              <a:gd name="connsiteY13" fmla="*/ 5303894 h 5641173"/>
              <a:gd name="connsiteX14" fmla="*/ 10831795 w 11243827"/>
              <a:gd name="connsiteY14" fmla="*/ 5305210 h 5641173"/>
              <a:gd name="connsiteX15" fmla="*/ 10824365 w 11243827"/>
              <a:gd name="connsiteY15" fmla="*/ 5311111 h 5641173"/>
              <a:gd name="connsiteX16" fmla="*/ 10797756 w 11243827"/>
              <a:gd name="connsiteY16" fmla="*/ 5312285 h 5641173"/>
              <a:gd name="connsiteX17" fmla="*/ 10796525 w 11243827"/>
              <a:gd name="connsiteY17" fmla="*/ 5315645 h 5641173"/>
              <a:gd name="connsiteX18" fmla="*/ 10709063 w 11243827"/>
              <a:gd name="connsiteY18" fmla="*/ 5344492 h 5641173"/>
              <a:gd name="connsiteX19" fmla="*/ 10694078 w 11243827"/>
              <a:gd name="connsiteY19" fmla="*/ 5349258 h 5641173"/>
              <a:gd name="connsiteX20" fmla="*/ 10681131 w 11243827"/>
              <a:gd name="connsiteY20" fmla="*/ 5347812 h 5641173"/>
              <a:gd name="connsiteX21" fmla="*/ 10609448 w 11243827"/>
              <a:gd name="connsiteY21" fmla="*/ 5351931 h 5641173"/>
              <a:gd name="connsiteX22" fmla="*/ 10592397 w 11243827"/>
              <a:gd name="connsiteY22" fmla="*/ 5349402 h 5641173"/>
              <a:gd name="connsiteX23" fmla="*/ 10585227 w 11243827"/>
              <a:gd name="connsiteY23" fmla="*/ 5344063 h 5641173"/>
              <a:gd name="connsiteX24" fmla="*/ 10557472 w 11243827"/>
              <a:gd name="connsiteY24" fmla="*/ 5354151 h 5641173"/>
              <a:gd name="connsiteX25" fmla="*/ 10514646 w 11243827"/>
              <a:gd name="connsiteY25" fmla="*/ 5361064 h 5641173"/>
              <a:gd name="connsiteX26" fmla="*/ 10494292 w 11243827"/>
              <a:gd name="connsiteY26" fmla="*/ 5366054 h 5641173"/>
              <a:gd name="connsiteX27" fmla="*/ 10477869 w 11243827"/>
              <a:gd name="connsiteY27" fmla="*/ 5363025 h 5641173"/>
              <a:gd name="connsiteX28" fmla="*/ 10384411 w 11243827"/>
              <a:gd name="connsiteY28" fmla="*/ 5362257 h 5641173"/>
              <a:gd name="connsiteX29" fmla="*/ 10362921 w 11243827"/>
              <a:gd name="connsiteY29" fmla="*/ 5357444 h 5641173"/>
              <a:gd name="connsiteX30" fmla="*/ 10352736 w 11243827"/>
              <a:gd name="connsiteY30" fmla="*/ 5347851 h 5641173"/>
              <a:gd name="connsiteX31" fmla="*/ 10344754 w 11243827"/>
              <a:gd name="connsiteY31" fmla="*/ 5351272 h 5641173"/>
              <a:gd name="connsiteX32" fmla="*/ 10288226 w 11243827"/>
              <a:gd name="connsiteY32" fmla="*/ 5351613 h 5641173"/>
              <a:gd name="connsiteX33" fmla="*/ 10251350 w 11243827"/>
              <a:gd name="connsiteY33" fmla="*/ 5352711 h 5641173"/>
              <a:gd name="connsiteX34" fmla="*/ 10249108 w 11243827"/>
              <a:gd name="connsiteY34" fmla="*/ 5365881 h 5641173"/>
              <a:gd name="connsiteX35" fmla="*/ 10216272 w 11243827"/>
              <a:gd name="connsiteY35" fmla="*/ 5370573 h 5641173"/>
              <a:gd name="connsiteX36" fmla="*/ 10181278 w 11243827"/>
              <a:gd name="connsiteY36" fmla="*/ 5362119 h 5641173"/>
              <a:gd name="connsiteX37" fmla="*/ 10140033 w 11243827"/>
              <a:gd name="connsiteY37" fmla="*/ 5363304 h 5641173"/>
              <a:gd name="connsiteX38" fmla="*/ 10115353 w 11243827"/>
              <a:gd name="connsiteY38" fmla="*/ 5363869 h 5641173"/>
              <a:gd name="connsiteX39" fmla="*/ 10050578 w 11243827"/>
              <a:gd name="connsiteY39" fmla="*/ 5376153 h 5641173"/>
              <a:gd name="connsiteX40" fmla="*/ 9945478 w 11243827"/>
              <a:gd name="connsiteY40" fmla="*/ 5422859 h 5641173"/>
              <a:gd name="connsiteX41" fmla="*/ 9912481 w 11243827"/>
              <a:gd name="connsiteY41" fmla="*/ 5429477 h 5641173"/>
              <a:gd name="connsiteX42" fmla="*/ 9906713 w 11243827"/>
              <a:gd name="connsiteY42" fmla="*/ 5426784 h 5641173"/>
              <a:gd name="connsiteX43" fmla="*/ 9742436 w 11243827"/>
              <a:gd name="connsiteY43" fmla="*/ 5454834 h 5641173"/>
              <a:gd name="connsiteX44" fmla="*/ 9713044 w 11243827"/>
              <a:gd name="connsiteY44" fmla="*/ 5456476 h 5641173"/>
              <a:gd name="connsiteX45" fmla="*/ 9691033 w 11243827"/>
              <a:gd name="connsiteY45" fmla="*/ 5455451 h 5641173"/>
              <a:gd name="connsiteX46" fmla="*/ 9638355 w 11243827"/>
              <a:gd name="connsiteY46" fmla="*/ 5464794 h 5641173"/>
              <a:gd name="connsiteX47" fmla="*/ 9552434 w 11243827"/>
              <a:gd name="connsiteY47" fmla="*/ 5485280 h 5641173"/>
              <a:gd name="connsiteX48" fmla="*/ 9533883 w 11243827"/>
              <a:gd name="connsiteY48" fmla="*/ 5488516 h 5641173"/>
              <a:gd name="connsiteX49" fmla="*/ 9516916 w 11243827"/>
              <a:gd name="connsiteY49" fmla="*/ 5486828 h 5641173"/>
              <a:gd name="connsiteX50" fmla="*/ 9512093 w 11243827"/>
              <a:gd name="connsiteY50" fmla="*/ 5482541 h 5641173"/>
              <a:gd name="connsiteX51" fmla="*/ 9501725 w 11243827"/>
              <a:gd name="connsiteY51" fmla="*/ 5483603 h 5641173"/>
              <a:gd name="connsiteX52" fmla="*/ 9498754 w 11243827"/>
              <a:gd name="connsiteY52" fmla="*/ 5482951 h 5641173"/>
              <a:gd name="connsiteX53" fmla="*/ 9481932 w 11243827"/>
              <a:gd name="connsiteY53" fmla="*/ 5480151 h 5641173"/>
              <a:gd name="connsiteX54" fmla="*/ 9451321 w 11243827"/>
              <a:gd name="connsiteY54" fmla="*/ 5497375 h 5641173"/>
              <a:gd name="connsiteX55" fmla="*/ 9409298 w 11243827"/>
              <a:gd name="connsiteY55" fmla="*/ 5499478 h 5641173"/>
              <a:gd name="connsiteX56" fmla="*/ 9303056 w 11243827"/>
              <a:gd name="connsiteY56" fmla="*/ 5519093 h 5641173"/>
              <a:gd name="connsiteX57" fmla="*/ 9229078 w 11243827"/>
              <a:gd name="connsiteY57" fmla="*/ 5524154 h 5641173"/>
              <a:gd name="connsiteX58" fmla="*/ 9165105 w 11243827"/>
              <a:gd name="connsiteY58" fmla="*/ 5532892 h 5641173"/>
              <a:gd name="connsiteX59" fmla="*/ 9077301 w 11243827"/>
              <a:gd name="connsiteY59" fmla="*/ 5580356 h 5641173"/>
              <a:gd name="connsiteX60" fmla="*/ 8960065 w 11243827"/>
              <a:gd name="connsiteY60" fmla="*/ 5597982 h 5641173"/>
              <a:gd name="connsiteX61" fmla="*/ 8953536 w 11243827"/>
              <a:gd name="connsiteY61" fmla="*/ 5606638 h 5641173"/>
              <a:gd name="connsiteX62" fmla="*/ 8943907 w 11243827"/>
              <a:gd name="connsiteY62" fmla="*/ 5612541 h 5641173"/>
              <a:gd name="connsiteX63" fmla="*/ 8942046 w 11243827"/>
              <a:gd name="connsiteY63" fmla="*/ 5612112 h 5641173"/>
              <a:gd name="connsiteX64" fmla="*/ 8928824 w 11243827"/>
              <a:gd name="connsiteY64" fmla="*/ 5615549 h 5641173"/>
              <a:gd name="connsiteX65" fmla="*/ 8927294 w 11243827"/>
              <a:gd name="connsiteY65" fmla="*/ 5618607 h 5641173"/>
              <a:gd name="connsiteX66" fmla="*/ 8918651 w 11243827"/>
              <a:gd name="connsiteY66" fmla="*/ 5621688 h 5641173"/>
              <a:gd name="connsiteX67" fmla="*/ 8902772 w 11243827"/>
              <a:gd name="connsiteY67" fmla="*/ 5629703 h 5641173"/>
              <a:gd name="connsiteX68" fmla="*/ 8898724 w 11243827"/>
              <a:gd name="connsiteY68" fmla="*/ 5629379 h 5641173"/>
              <a:gd name="connsiteX69" fmla="*/ 8873099 w 11243827"/>
              <a:gd name="connsiteY69" fmla="*/ 5638628 h 5641173"/>
              <a:gd name="connsiteX70" fmla="*/ 8872234 w 11243827"/>
              <a:gd name="connsiteY70" fmla="*/ 5637889 h 5641173"/>
              <a:gd name="connsiteX71" fmla="*/ 8862777 w 11243827"/>
              <a:gd name="connsiteY71" fmla="*/ 5636711 h 5641173"/>
              <a:gd name="connsiteX72" fmla="*/ 8845869 w 11243827"/>
              <a:gd name="connsiteY72" fmla="*/ 5636436 h 5641173"/>
              <a:gd name="connsiteX73" fmla="*/ 8800548 w 11243827"/>
              <a:gd name="connsiteY73" fmla="*/ 5625084 h 5641173"/>
              <a:gd name="connsiteX74" fmla="*/ 8773774 w 11243827"/>
              <a:gd name="connsiteY74" fmla="*/ 5634630 h 5641173"/>
              <a:gd name="connsiteX75" fmla="*/ 8698255 w 11243827"/>
              <a:gd name="connsiteY75" fmla="*/ 5636083 h 5641173"/>
              <a:gd name="connsiteX76" fmla="*/ 8619167 w 11243827"/>
              <a:gd name="connsiteY76" fmla="*/ 5619130 h 5641173"/>
              <a:gd name="connsiteX77" fmla="*/ 8539822 w 11243827"/>
              <a:gd name="connsiteY77" fmla="*/ 5616905 h 5641173"/>
              <a:gd name="connsiteX78" fmla="*/ 8511094 w 11243827"/>
              <a:gd name="connsiteY78" fmla="*/ 5617360 h 5641173"/>
              <a:gd name="connsiteX79" fmla="*/ 8459886 w 11243827"/>
              <a:gd name="connsiteY79" fmla="*/ 5612612 h 5641173"/>
              <a:gd name="connsiteX80" fmla="*/ 8436432 w 11243827"/>
              <a:gd name="connsiteY80" fmla="*/ 5606990 h 5641173"/>
              <a:gd name="connsiteX81" fmla="*/ 8435403 w 11243827"/>
              <a:gd name="connsiteY81" fmla="*/ 5607336 h 5641173"/>
              <a:gd name="connsiteX82" fmla="*/ 8433307 w 11243827"/>
              <a:gd name="connsiteY82" fmla="*/ 5604917 h 5641173"/>
              <a:gd name="connsiteX83" fmla="*/ 8428968 w 11243827"/>
              <a:gd name="connsiteY83" fmla="*/ 5603796 h 5641173"/>
              <a:gd name="connsiteX84" fmla="*/ 8417124 w 11243827"/>
              <a:gd name="connsiteY84" fmla="*/ 5604518 h 5641173"/>
              <a:gd name="connsiteX85" fmla="*/ 8412669 w 11243827"/>
              <a:gd name="connsiteY85" fmla="*/ 5605413 h 5641173"/>
              <a:gd name="connsiteX86" fmla="*/ 8406152 w 11243827"/>
              <a:gd name="connsiteY86" fmla="*/ 5605396 h 5641173"/>
              <a:gd name="connsiteX87" fmla="*/ 8405989 w 11243827"/>
              <a:gd name="connsiteY87" fmla="*/ 5605197 h 5641173"/>
              <a:gd name="connsiteX88" fmla="*/ 8399884 w 11243827"/>
              <a:gd name="connsiteY88" fmla="*/ 5605568 h 5641173"/>
              <a:gd name="connsiteX89" fmla="*/ 8370014 w 11243827"/>
              <a:gd name="connsiteY89" fmla="*/ 5609900 h 5641173"/>
              <a:gd name="connsiteX90" fmla="*/ 8330544 w 11243827"/>
              <a:gd name="connsiteY90" fmla="*/ 5590964 h 5641173"/>
              <a:gd name="connsiteX91" fmla="*/ 8314221 w 11243827"/>
              <a:gd name="connsiteY91" fmla="*/ 5587682 h 5641173"/>
              <a:gd name="connsiteX92" fmla="*/ 8305502 w 11243827"/>
              <a:gd name="connsiteY92" fmla="*/ 5584868 h 5641173"/>
              <a:gd name="connsiteX93" fmla="*/ 8304962 w 11243827"/>
              <a:gd name="connsiteY93" fmla="*/ 5584007 h 5641173"/>
              <a:gd name="connsiteX94" fmla="*/ 8276324 w 11243827"/>
              <a:gd name="connsiteY94" fmla="*/ 5588260 h 5641173"/>
              <a:gd name="connsiteX95" fmla="*/ 8272522 w 11243827"/>
              <a:gd name="connsiteY95" fmla="*/ 5587226 h 5641173"/>
              <a:gd name="connsiteX96" fmla="*/ 8253857 w 11243827"/>
              <a:gd name="connsiteY96" fmla="*/ 5592043 h 5641173"/>
              <a:gd name="connsiteX97" fmla="*/ 8244212 w 11243827"/>
              <a:gd name="connsiteY97" fmla="*/ 5593439 h 5641173"/>
              <a:gd name="connsiteX98" fmla="*/ 8241488 w 11243827"/>
              <a:gd name="connsiteY98" fmla="*/ 5596085 h 5641173"/>
              <a:gd name="connsiteX99" fmla="*/ 8227256 w 11243827"/>
              <a:gd name="connsiteY99" fmla="*/ 5597005 h 5641173"/>
              <a:gd name="connsiteX100" fmla="*/ 8225619 w 11243827"/>
              <a:gd name="connsiteY100" fmla="*/ 5596262 h 5641173"/>
              <a:gd name="connsiteX101" fmla="*/ 8213882 w 11243827"/>
              <a:gd name="connsiteY101" fmla="*/ 5600179 h 5641173"/>
              <a:gd name="connsiteX102" fmla="*/ 8204045 w 11243827"/>
              <a:gd name="connsiteY102" fmla="*/ 5607275 h 5641173"/>
              <a:gd name="connsiteX103" fmla="*/ 8082989 w 11243827"/>
              <a:gd name="connsiteY103" fmla="*/ 5603160 h 5641173"/>
              <a:gd name="connsiteX104" fmla="*/ 7976942 w 11243827"/>
              <a:gd name="connsiteY104" fmla="*/ 5598455 h 5641173"/>
              <a:gd name="connsiteX105" fmla="*/ 7950121 w 11243827"/>
              <a:gd name="connsiteY105" fmla="*/ 5590893 h 5641173"/>
              <a:gd name="connsiteX106" fmla="*/ 7727691 w 11243827"/>
              <a:gd name="connsiteY106" fmla="*/ 5621064 h 5641173"/>
              <a:gd name="connsiteX107" fmla="*/ 7685998 w 11243827"/>
              <a:gd name="connsiteY107" fmla="*/ 5615564 h 5641173"/>
              <a:gd name="connsiteX108" fmla="*/ 7649302 w 11243827"/>
              <a:gd name="connsiteY108" fmla="*/ 5626541 h 5641173"/>
              <a:gd name="connsiteX109" fmla="*/ 7634083 w 11243827"/>
              <a:gd name="connsiteY109" fmla="*/ 5620862 h 5641173"/>
              <a:gd name="connsiteX110" fmla="*/ 7631455 w 11243827"/>
              <a:gd name="connsiteY110" fmla="*/ 5619708 h 5641173"/>
              <a:gd name="connsiteX111" fmla="*/ 7620952 w 11243827"/>
              <a:gd name="connsiteY111" fmla="*/ 5618872 h 5641173"/>
              <a:gd name="connsiteX112" fmla="*/ 7617992 w 11243827"/>
              <a:gd name="connsiteY112" fmla="*/ 5613914 h 5641173"/>
              <a:gd name="connsiteX113" fmla="*/ 7602182 w 11243827"/>
              <a:gd name="connsiteY113" fmla="*/ 5609271 h 5641173"/>
              <a:gd name="connsiteX114" fmla="*/ 7582847 w 11243827"/>
              <a:gd name="connsiteY114" fmla="*/ 5609047 h 5641173"/>
              <a:gd name="connsiteX115" fmla="*/ 7514158 w 11243827"/>
              <a:gd name="connsiteY115" fmla="*/ 5607737 h 5641173"/>
              <a:gd name="connsiteX116" fmla="*/ 7502955 w 11243827"/>
              <a:gd name="connsiteY116" fmla="*/ 5610415 h 5641173"/>
              <a:gd name="connsiteX117" fmla="*/ 7466391 w 11243827"/>
              <a:gd name="connsiteY117" fmla="*/ 5605949 h 5641173"/>
              <a:gd name="connsiteX118" fmla="*/ 7433806 w 11243827"/>
              <a:gd name="connsiteY118" fmla="*/ 5604945 h 5641173"/>
              <a:gd name="connsiteX119" fmla="*/ 7412693 w 11243827"/>
              <a:gd name="connsiteY119" fmla="*/ 5607075 h 5641173"/>
              <a:gd name="connsiteX120" fmla="*/ 7407159 w 11243827"/>
              <a:gd name="connsiteY120" fmla="*/ 5605310 h 5641173"/>
              <a:gd name="connsiteX121" fmla="*/ 7385900 w 11243827"/>
              <a:gd name="connsiteY121" fmla="*/ 5604171 h 5641173"/>
              <a:gd name="connsiteX122" fmla="*/ 7375071 w 11243827"/>
              <a:gd name="connsiteY122" fmla="*/ 5606788 h 5641173"/>
              <a:gd name="connsiteX123" fmla="*/ 7364382 w 11243827"/>
              <a:gd name="connsiteY123" fmla="*/ 5600762 h 5641173"/>
              <a:gd name="connsiteX124" fmla="*/ 7361770 w 11243827"/>
              <a:gd name="connsiteY124" fmla="*/ 5596347 h 5641173"/>
              <a:gd name="connsiteX125" fmla="*/ 7346641 w 11243827"/>
              <a:gd name="connsiteY125" fmla="*/ 5598329 h 5641173"/>
              <a:gd name="connsiteX126" fmla="*/ 7334238 w 11243827"/>
              <a:gd name="connsiteY126" fmla="*/ 5594014 h 5641173"/>
              <a:gd name="connsiteX127" fmla="*/ 7323426 w 11243827"/>
              <a:gd name="connsiteY127" fmla="*/ 5596835 h 5641173"/>
              <a:gd name="connsiteX128" fmla="*/ 7318938 w 11243827"/>
              <a:gd name="connsiteY128" fmla="*/ 5596200 h 5641173"/>
              <a:gd name="connsiteX129" fmla="*/ 7307784 w 11243827"/>
              <a:gd name="connsiteY129" fmla="*/ 5594065 h 5641173"/>
              <a:gd name="connsiteX130" fmla="*/ 7288540 w 11243827"/>
              <a:gd name="connsiteY130" fmla="*/ 5589320 h 5641173"/>
              <a:gd name="connsiteX131" fmla="*/ 7282537 w 11243827"/>
              <a:gd name="connsiteY131" fmla="*/ 5588660 h 5641173"/>
              <a:gd name="connsiteX132" fmla="*/ 7269466 w 11243827"/>
              <a:gd name="connsiteY132" fmla="*/ 5581404 h 5641173"/>
              <a:gd name="connsiteX133" fmla="*/ 7244165 w 11243827"/>
              <a:gd name="connsiteY133" fmla="*/ 5575200 h 5641173"/>
              <a:gd name="connsiteX134" fmla="*/ 7199619 w 11243827"/>
              <a:gd name="connsiteY134" fmla="*/ 5553550 h 5641173"/>
              <a:gd name="connsiteX135" fmla="*/ 7173434 w 11243827"/>
              <a:gd name="connsiteY135" fmla="*/ 5543219 h 5641173"/>
              <a:gd name="connsiteX136" fmla="*/ 7155718 w 11243827"/>
              <a:gd name="connsiteY136" fmla="*/ 5533697 h 5641173"/>
              <a:gd name="connsiteX137" fmla="*/ 7103430 w 11243827"/>
              <a:gd name="connsiteY137" fmla="*/ 5520249 h 5641173"/>
              <a:gd name="connsiteX138" fmla="*/ 7013746 w 11243827"/>
              <a:gd name="connsiteY138" fmla="*/ 5502470 h 5641173"/>
              <a:gd name="connsiteX139" fmla="*/ 6995379 w 11243827"/>
              <a:gd name="connsiteY139" fmla="*/ 5497693 h 5641173"/>
              <a:gd name="connsiteX140" fmla="*/ 6982475 w 11243827"/>
              <a:gd name="connsiteY140" fmla="*/ 5489641 h 5641173"/>
              <a:gd name="connsiteX141" fmla="*/ 6981994 w 11243827"/>
              <a:gd name="connsiteY141" fmla="*/ 5484335 h 5641173"/>
              <a:gd name="connsiteX142" fmla="*/ 6972355 w 11243827"/>
              <a:gd name="connsiteY142" fmla="*/ 5481074 h 5641173"/>
              <a:gd name="connsiteX143" fmla="*/ 6970394 w 11243827"/>
              <a:gd name="connsiteY143" fmla="*/ 5479383 h 5641173"/>
              <a:gd name="connsiteX144" fmla="*/ 6958543 w 11243827"/>
              <a:gd name="connsiteY144" fmla="*/ 5470507 h 5641173"/>
              <a:gd name="connsiteX145" fmla="*/ 6918276 w 11243827"/>
              <a:gd name="connsiteY145" fmla="*/ 5472034 h 5641173"/>
              <a:gd name="connsiteX146" fmla="*/ 6881046 w 11243827"/>
              <a:gd name="connsiteY146" fmla="*/ 5457070 h 5641173"/>
              <a:gd name="connsiteX147" fmla="*/ 6752164 w 11243827"/>
              <a:gd name="connsiteY147" fmla="*/ 5425021 h 5641173"/>
              <a:gd name="connsiteX148" fmla="*/ 6724964 w 11243827"/>
              <a:gd name="connsiteY148" fmla="*/ 5414071 h 5641173"/>
              <a:gd name="connsiteX149" fmla="*/ 6683286 w 11243827"/>
              <a:gd name="connsiteY149" fmla="*/ 5432830 h 5641173"/>
              <a:gd name="connsiteX150" fmla="*/ 6644277 w 11243827"/>
              <a:gd name="connsiteY150" fmla="*/ 5429684 h 5641173"/>
              <a:gd name="connsiteX151" fmla="*/ 6532914 w 11243827"/>
              <a:gd name="connsiteY151" fmla="*/ 5431205 h 5641173"/>
              <a:gd name="connsiteX152" fmla="*/ 6307459 w 11243827"/>
              <a:gd name="connsiteY152" fmla="*/ 5467087 h 5641173"/>
              <a:gd name="connsiteX153" fmla="*/ 6196243 w 11243827"/>
              <a:gd name="connsiteY153" fmla="*/ 5515042 h 5641173"/>
              <a:gd name="connsiteX154" fmla="*/ 6099124 w 11243827"/>
              <a:gd name="connsiteY154" fmla="*/ 5516848 h 5641173"/>
              <a:gd name="connsiteX155" fmla="*/ 6016077 w 11243827"/>
              <a:gd name="connsiteY155" fmla="*/ 5528642 h 5641173"/>
              <a:gd name="connsiteX156" fmla="*/ 6004389 w 11243827"/>
              <a:gd name="connsiteY156" fmla="*/ 5531206 h 5641173"/>
              <a:gd name="connsiteX157" fmla="*/ 5933945 w 11243827"/>
              <a:gd name="connsiteY157" fmla="*/ 5538840 h 5641173"/>
              <a:gd name="connsiteX158" fmla="*/ 5883936 w 11243827"/>
              <a:gd name="connsiteY158" fmla="*/ 5553807 h 5641173"/>
              <a:gd name="connsiteX159" fmla="*/ 5798331 w 11243827"/>
              <a:gd name="connsiteY159" fmla="*/ 5564248 h 5641173"/>
              <a:gd name="connsiteX160" fmla="*/ 5712738 w 11243827"/>
              <a:gd name="connsiteY160" fmla="*/ 5573120 h 5641173"/>
              <a:gd name="connsiteX161" fmla="*/ 5681342 w 11243827"/>
              <a:gd name="connsiteY161" fmla="*/ 5575621 h 5641173"/>
              <a:gd name="connsiteX162" fmla="*/ 5627167 w 11243827"/>
              <a:gd name="connsiteY162" fmla="*/ 5583215 h 5641173"/>
              <a:gd name="connsiteX163" fmla="*/ 5591414 w 11243827"/>
              <a:gd name="connsiteY163" fmla="*/ 5587695 h 5641173"/>
              <a:gd name="connsiteX164" fmla="*/ 5583028 w 11243827"/>
              <a:gd name="connsiteY164" fmla="*/ 5580877 h 5641173"/>
              <a:gd name="connsiteX165" fmla="*/ 5549426 w 11243827"/>
              <a:gd name="connsiteY165" fmla="*/ 5582858 h 5641173"/>
              <a:gd name="connsiteX166" fmla="*/ 5519999 w 11243827"/>
              <a:gd name="connsiteY166" fmla="*/ 5592246 h 5641173"/>
              <a:gd name="connsiteX167" fmla="*/ 5480028 w 11243827"/>
              <a:gd name="connsiteY167" fmla="*/ 5597282 h 5641173"/>
              <a:gd name="connsiteX168" fmla="*/ 5456175 w 11243827"/>
              <a:gd name="connsiteY168" fmla="*/ 5600371 h 5641173"/>
              <a:gd name="connsiteX169" fmla="*/ 5388463 w 11243827"/>
              <a:gd name="connsiteY169" fmla="*/ 5602638 h 5641173"/>
              <a:gd name="connsiteX170" fmla="*/ 5265898 w 11243827"/>
              <a:gd name="connsiteY170" fmla="*/ 5591830 h 5641173"/>
              <a:gd name="connsiteX171" fmla="*/ 5231231 w 11243827"/>
              <a:gd name="connsiteY171" fmla="*/ 5592790 h 5641173"/>
              <a:gd name="connsiteX172" fmla="*/ 5226996 w 11243827"/>
              <a:gd name="connsiteY172" fmla="*/ 5595040 h 5641173"/>
              <a:gd name="connsiteX173" fmla="*/ 5175988 w 11243827"/>
              <a:gd name="connsiteY173" fmla="*/ 5588131 h 5641173"/>
              <a:gd name="connsiteX174" fmla="*/ 5107470 w 11243827"/>
              <a:gd name="connsiteY174" fmla="*/ 5594771 h 5641173"/>
              <a:gd name="connsiteX175" fmla="*/ 5027868 w 11243827"/>
              <a:gd name="connsiteY175" fmla="*/ 5605624 h 5641173"/>
              <a:gd name="connsiteX176" fmla="*/ 5007324 w 11243827"/>
              <a:gd name="connsiteY176" fmla="*/ 5609209 h 5641173"/>
              <a:gd name="connsiteX177" fmla="*/ 4952559 w 11243827"/>
              <a:gd name="connsiteY177" fmla="*/ 5611402 h 5641173"/>
              <a:gd name="connsiteX178" fmla="*/ 4826081 w 11243827"/>
              <a:gd name="connsiteY178" fmla="*/ 5616191 h 5641173"/>
              <a:gd name="connsiteX179" fmla="*/ 4823501 w 11243827"/>
              <a:gd name="connsiteY179" fmla="*/ 5619174 h 5641173"/>
              <a:gd name="connsiteX180" fmla="*/ 4813093 w 11243827"/>
              <a:gd name="connsiteY180" fmla="*/ 5620026 h 5641173"/>
              <a:gd name="connsiteX181" fmla="*/ 4810563 w 11243827"/>
              <a:gd name="connsiteY181" fmla="*/ 5620787 h 5641173"/>
              <a:gd name="connsiteX182" fmla="*/ 4795818 w 11243827"/>
              <a:gd name="connsiteY182" fmla="*/ 5624618 h 5641173"/>
              <a:gd name="connsiteX183" fmla="*/ 4758404 w 11243827"/>
              <a:gd name="connsiteY183" fmla="*/ 5619510 h 5641173"/>
              <a:gd name="connsiteX184" fmla="*/ 4717254 w 11243827"/>
              <a:gd name="connsiteY184" fmla="*/ 5624155 h 5641173"/>
              <a:gd name="connsiteX185" fmla="*/ 4591958 w 11243827"/>
              <a:gd name="connsiteY185" fmla="*/ 5624710 h 5641173"/>
              <a:gd name="connsiteX186" fmla="*/ 4476215 w 11243827"/>
              <a:gd name="connsiteY186" fmla="*/ 5628210 h 5641173"/>
              <a:gd name="connsiteX187" fmla="*/ 4425193 w 11243827"/>
              <a:gd name="connsiteY187" fmla="*/ 5627414 h 5641173"/>
              <a:gd name="connsiteX188" fmla="*/ 4383866 w 11243827"/>
              <a:gd name="connsiteY188" fmla="*/ 5626546 h 5641173"/>
              <a:gd name="connsiteX189" fmla="*/ 4385596 w 11243827"/>
              <a:gd name="connsiteY189" fmla="*/ 5634646 h 5641173"/>
              <a:gd name="connsiteX190" fmla="*/ 4360864 w 11243827"/>
              <a:gd name="connsiteY190" fmla="*/ 5641173 h 5641173"/>
              <a:gd name="connsiteX191" fmla="*/ 4328321 w 11243827"/>
              <a:gd name="connsiteY191" fmla="*/ 5626332 h 5641173"/>
              <a:gd name="connsiteX192" fmla="*/ 4309842 w 11243827"/>
              <a:gd name="connsiteY192" fmla="*/ 5626471 h 5641173"/>
              <a:gd name="connsiteX193" fmla="*/ 4277424 w 11243827"/>
              <a:gd name="connsiteY193" fmla="*/ 5631598 h 5641173"/>
              <a:gd name="connsiteX194" fmla="*/ 4266627 w 11243827"/>
              <a:gd name="connsiteY194" fmla="*/ 5633969 h 5641173"/>
              <a:gd name="connsiteX195" fmla="*/ 4185525 w 11243827"/>
              <a:gd name="connsiteY195" fmla="*/ 5617508 h 5641173"/>
              <a:gd name="connsiteX196" fmla="*/ 4177617 w 11243827"/>
              <a:gd name="connsiteY196" fmla="*/ 5610903 h 5641173"/>
              <a:gd name="connsiteX197" fmla="*/ 4136948 w 11243827"/>
              <a:gd name="connsiteY197" fmla="*/ 5608031 h 5641173"/>
              <a:gd name="connsiteX198" fmla="*/ 4132323 w 11243827"/>
              <a:gd name="connsiteY198" fmla="*/ 5609784 h 5641173"/>
              <a:gd name="connsiteX199" fmla="*/ 4098620 w 11243827"/>
              <a:gd name="connsiteY199" fmla="*/ 5599672 h 5641173"/>
              <a:gd name="connsiteX200" fmla="*/ 3963475 w 11243827"/>
              <a:gd name="connsiteY200" fmla="*/ 5581841 h 5641173"/>
              <a:gd name="connsiteX201" fmla="*/ 3703613 w 11243827"/>
              <a:gd name="connsiteY201" fmla="*/ 5572482 h 5641173"/>
              <a:gd name="connsiteX202" fmla="*/ 3432987 w 11243827"/>
              <a:gd name="connsiteY202" fmla="*/ 5545768 h 5641173"/>
              <a:gd name="connsiteX203" fmla="*/ 3176381 w 11243827"/>
              <a:gd name="connsiteY203" fmla="*/ 5556110 h 5641173"/>
              <a:gd name="connsiteX204" fmla="*/ 2710156 w 11243827"/>
              <a:gd name="connsiteY204" fmla="*/ 5527517 h 5641173"/>
              <a:gd name="connsiteX205" fmla="*/ 2550206 w 11243827"/>
              <a:gd name="connsiteY205" fmla="*/ 5524958 h 5641173"/>
              <a:gd name="connsiteX206" fmla="*/ 2443041 w 11243827"/>
              <a:gd name="connsiteY206" fmla="*/ 5523990 h 5641173"/>
              <a:gd name="connsiteX207" fmla="*/ 2435613 w 11243827"/>
              <a:gd name="connsiteY207" fmla="*/ 5526704 h 5641173"/>
              <a:gd name="connsiteX208" fmla="*/ 2405682 w 11243827"/>
              <a:gd name="connsiteY208" fmla="*/ 5528307 h 5641173"/>
              <a:gd name="connsiteX209" fmla="*/ 2397487 w 11243827"/>
              <a:gd name="connsiteY209" fmla="*/ 5540337 h 5641173"/>
              <a:gd name="connsiteX210" fmla="*/ 2297454 w 11243827"/>
              <a:gd name="connsiteY210" fmla="*/ 5550765 h 5641173"/>
              <a:gd name="connsiteX211" fmla="*/ 2056700 w 11243827"/>
              <a:gd name="connsiteY211" fmla="*/ 5555489 h 5641173"/>
              <a:gd name="connsiteX212" fmla="*/ 1878530 w 11243827"/>
              <a:gd name="connsiteY212" fmla="*/ 5535330 h 5641173"/>
              <a:gd name="connsiteX213" fmla="*/ 1859292 w 11243827"/>
              <a:gd name="connsiteY213" fmla="*/ 5535461 h 5641173"/>
              <a:gd name="connsiteX214" fmla="*/ 1835626 w 11243827"/>
              <a:gd name="connsiteY214" fmla="*/ 5533793 h 5641173"/>
              <a:gd name="connsiteX215" fmla="*/ 1798939 w 11243827"/>
              <a:gd name="connsiteY215" fmla="*/ 5540285 h 5641173"/>
              <a:gd name="connsiteX216" fmla="*/ 1779046 w 11243827"/>
              <a:gd name="connsiteY216" fmla="*/ 5549949 h 5641173"/>
              <a:gd name="connsiteX217" fmla="*/ 1772421 w 11243827"/>
              <a:gd name="connsiteY217" fmla="*/ 5549018 h 5641173"/>
              <a:gd name="connsiteX218" fmla="*/ 1772052 w 11243827"/>
              <a:gd name="connsiteY218" fmla="*/ 5545689 h 5641173"/>
              <a:gd name="connsiteX219" fmla="*/ 1711543 w 11243827"/>
              <a:gd name="connsiteY219" fmla="*/ 5534558 h 5641173"/>
              <a:gd name="connsiteX220" fmla="*/ 1631462 w 11243827"/>
              <a:gd name="connsiteY220" fmla="*/ 5491807 h 5641173"/>
              <a:gd name="connsiteX221" fmla="*/ 1538763 w 11243827"/>
              <a:gd name="connsiteY221" fmla="*/ 5482781 h 5641173"/>
              <a:gd name="connsiteX222" fmla="*/ 1501533 w 11243827"/>
              <a:gd name="connsiteY222" fmla="*/ 5467817 h 5641173"/>
              <a:gd name="connsiteX223" fmla="*/ 1461266 w 11243827"/>
              <a:gd name="connsiteY223" fmla="*/ 5469343 h 5641173"/>
              <a:gd name="connsiteX224" fmla="*/ 1449415 w 11243827"/>
              <a:gd name="connsiteY224" fmla="*/ 5460467 h 5641173"/>
              <a:gd name="connsiteX225" fmla="*/ 1447454 w 11243827"/>
              <a:gd name="connsiteY225" fmla="*/ 5458776 h 5641173"/>
              <a:gd name="connsiteX226" fmla="*/ 1437814 w 11243827"/>
              <a:gd name="connsiteY226" fmla="*/ 5455515 h 5641173"/>
              <a:gd name="connsiteX227" fmla="*/ 1437334 w 11243827"/>
              <a:gd name="connsiteY227" fmla="*/ 5450209 h 5641173"/>
              <a:gd name="connsiteX228" fmla="*/ 1424429 w 11243827"/>
              <a:gd name="connsiteY228" fmla="*/ 5442157 h 5641173"/>
              <a:gd name="connsiteX229" fmla="*/ 1406063 w 11243827"/>
              <a:gd name="connsiteY229" fmla="*/ 5437380 h 5641173"/>
              <a:gd name="connsiteX230" fmla="*/ 1316379 w 11243827"/>
              <a:gd name="connsiteY230" fmla="*/ 5419601 h 5641173"/>
              <a:gd name="connsiteX231" fmla="*/ 1264090 w 11243827"/>
              <a:gd name="connsiteY231" fmla="*/ 5406153 h 5641173"/>
              <a:gd name="connsiteX232" fmla="*/ 1246374 w 11243827"/>
              <a:gd name="connsiteY232" fmla="*/ 5396631 h 5641173"/>
              <a:gd name="connsiteX233" fmla="*/ 1220190 w 11243827"/>
              <a:gd name="connsiteY233" fmla="*/ 5386301 h 5641173"/>
              <a:gd name="connsiteX234" fmla="*/ 1175643 w 11243827"/>
              <a:gd name="connsiteY234" fmla="*/ 5364651 h 5641173"/>
              <a:gd name="connsiteX235" fmla="*/ 1150342 w 11243827"/>
              <a:gd name="connsiteY235" fmla="*/ 5358447 h 5641173"/>
              <a:gd name="connsiteX236" fmla="*/ 1112024 w 11243827"/>
              <a:gd name="connsiteY236" fmla="*/ 5345786 h 5641173"/>
              <a:gd name="connsiteX237" fmla="*/ 1100870 w 11243827"/>
              <a:gd name="connsiteY237" fmla="*/ 5343651 h 5641173"/>
              <a:gd name="connsiteX238" fmla="*/ 1096383 w 11243827"/>
              <a:gd name="connsiteY238" fmla="*/ 5343015 h 5641173"/>
              <a:gd name="connsiteX239" fmla="*/ 1058039 w 11243827"/>
              <a:gd name="connsiteY239" fmla="*/ 5343504 h 5641173"/>
              <a:gd name="connsiteX240" fmla="*/ 1055426 w 11243827"/>
              <a:gd name="connsiteY240" fmla="*/ 5339088 h 5641173"/>
              <a:gd name="connsiteX241" fmla="*/ 1044738 w 11243827"/>
              <a:gd name="connsiteY241" fmla="*/ 5333063 h 5641173"/>
              <a:gd name="connsiteX242" fmla="*/ 1033909 w 11243827"/>
              <a:gd name="connsiteY242" fmla="*/ 5335680 h 5641173"/>
              <a:gd name="connsiteX243" fmla="*/ 1012649 w 11243827"/>
              <a:gd name="connsiteY243" fmla="*/ 5334541 h 5641173"/>
              <a:gd name="connsiteX244" fmla="*/ 1007115 w 11243827"/>
              <a:gd name="connsiteY244" fmla="*/ 5332775 h 5641173"/>
              <a:gd name="connsiteX245" fmla="*/ 987447 w 11243827"/>
              <a:gd name="connsiteY245" fmla="*/ 5346462 h 5641173"/>
              <a:gd name="connsiteX246" fmla="*/ 953418 w 11243827"/>
              <a:gd name="connsiteY246" fmla="*/ 5333901 h 5641173"/>
              <a:gd name="connsiteX247" fmla="*/ 916854 w 11243827"/>
              <a:gd name="connsiteY247" fmla="*/ 5329435 h 5641173"/>
              <a:gd name="connsiteX248" fmla="*/ 905651 w 11243827"/>
              <a:gd name="connsiteY248" fmla="*/ 5332114 h 5641173"/>
              <a:gd name="connsiteX249" fmla="*/ 838405 w 11243827"/>
              <a:gd name="connsiteY249" fmla="*/ 5339470 h 5641173"/>
              <a:gd name="connsiteX250" fmla="*/ 817627 w 11243827"/>
              <a:gd name="connsiteY250" fmla="*/ 5330580 h 5641173"/>
              <a:gd name="connsiteX251" fmla="*/ 801817 w 11243827"/>
              <a:gd name="connsiteY251" fmla="*/ 5325937 h 5641173"/>
              <a:gd name="connsiteX252" fmla="*/ 798857 w 11243827"/>
              <a:gd name="connsiteY252" fmla="*/ 5320979 h 5641173"/>
              <a:gd name="connsiteX253" fmla="*/ 788354 w 11243827"/>
              <a:gd name="connsiteY253" fmla="*/ 5320143 h 5641173"/>
              <a:gd name="connsiteX254" fmla="*/ 785726 w 11243827"/>
              <a:gd name="connsiteY254" fmla="*/ 5318989 h 5641173"/>
              <a:gd name="connsiteX255" fmla="*/ 770507 w 11243827"/>
              <a:gd name="connsiteY255" fmla="*/ 5313309 h 5641173"/>
              <a:gd name="connsiteX256" fmla="*/ 733810 w 11243827"/>
              <a:gd name="connsiteY256" fmla="*/ 5324286 h 5641173"/>
              <a:gd name="connsiteX257" fmla="*/ 692117 w 11243827"/>
              <a:gd name="connsiteY257" fmla="*/ 5318786 h 5641173"/>
              <a:gd name="connsiteX258" fmla="*/ 574943 w 11243827"/>
              <a:gd name="connsiteY258" fmla="*/ 5327578 h 5641173"/>
              <a:gd name="connsiteX259" fmla="*/ 441302 w 11243827"/>
              <a:gd name="connsiteY259" fmla="*/ 5307062 h 5641173"/>
              <a:gd name="connsiteX260" fmla="*/ 336819 w 11243827"/>
              <a:gd name="connsiteY260" fmla="*/ 5336690 h 5641173"/>
              <a:gd name="connsiteX261" fmla="*/ 270932 w 11243827"/>
              <a:gd name="connsiteY261" fmla="*/ 5345451 h 5641173"/>
              <a:gd name="connsiteX262" fmla="*/ 194189 w 11243827"/>
              <a:gd name="connsiteY262" fmla="*/ 5343588 h 5641173"/>
              <a:gd name="connsiteX263" fmla="*/ 192552 w 11243827"/>
              <a:gd name="connsiteY263" fmla="*/ 5342845 h 5641173"/>
              <a:gd name="connsiteX264" fmla="*/ 178320 w 11243827"/>
              <a:gd name="connsiteY264" fmla="*/ 5343766 h 5641173"/>
              <a:gd name="connsiteX265" fmla="*/ 175596 w 11243827"/>
              <a:gd name="connsiteY265" fmla="*/ 5346411 h 5641173"/>
              <a:gd name="connsiteX266" fmla="*/ 147287 w 11243827"/>
              <a:gd name="connsiteY266" fmla="*/ 5352625 h 5641173"/>
              <a:gd name="connsiteX267" fmla="*/ 114847 w 11243827"/>
              <a:gd name="connsiteY267" fmla="*/ 5355844 h 5641173"/>
              <a:gd name="connsiteX268" fmla="*/ 114306 w 11243827"/>
              <a:gd name="connsiteY268" fmla="*/ 5354983 h 5641173"/>
              <a:gd name="connsiteX269" fmla="*/ 89264 w 11243827"/>
              <a:gd name="connsiteY269" fmla="*/ 5348886 h 5641173"/>
              <a:gd name="connsiteX270" fmla="*/ 49794 w 11243827"/>
              <a:gd name="connsiteY270" fmla="*/ 5329950 h 5641173"/>
              <a:gd name="connsiteX271" fmla="*/ 19924 w 11243827"/>
              <a:gd name="connsiteY271" fmla="*/ 5334282 h 5641173"/>
              <a:gd name="connsiteX272" fmla="*/ 13819 w 11243827"/>
              <a:gd name="connsiteY272" fmla="*/ 5334653 h 5641173"/>
              <a:gd name="connsiteX273" fmla="*/ 13657 w 11243827"/>
              <a:gd name="connsiteY273" fmla="*/ 5334455 h 5641173"/>
              <a:gd name="connsiteX274" fmla="*/ 7139 w 11243827"/>
              <a:gd name="connsiteY274" fmla="*/ 5334438 h 5641173"/>
              <a:gd name="connsiteX275" fmla="*/ 2684 w 11243827"/>
              <a:gd name="connsiteY275" fmla="*/ 5335333 h 5641173"/>
              <a:gd name="connsiteX276" fmla="*/ 0 w 11243827"/>
              <a:gd name="connsiteY276" fmla="*/ 5335496 h 5641173"/>
              <a:gd name="connsiteX277" fmla="*/ 0 w 11243827"/>
              <a:gd name="connsiteY277" fmla="*/ 10592 h 5641173"/>
              <a:gd name="connsiteX278" fmla="*/ 11243827 w 11243827"/>
              <a:gd name="connsiteY278" fmla="*/ 0 h 5641173"/>
              <a:gd name="connsiteX0" fmla="*/ 11243827 w 11243827"/>
              <a:gd name="connsiteY0" fmla="*/ 0 h 5641173"/>
              <a:gd name="connsiteX1" fmla="*/ 11243827 w 11243827"/>
              <a:gd name="connsiteY1" fmla="*/ 5209610 h 5641173"/>
              <a:gd name="connsiteX2" fmla="*/ 11240675 w 11243827"/>
              <a:gd name="connsiteY2" fmla="*/ 5210442 h 5641173"/>
              <a:gd name="connsiteX3" fmla="*/ 11179959 w 11243827"/>
              <a:gd name="connsiteY3" fmla="*/ 5221199 h 5641173"/>
              <a:gd name="connsiteX4" fmla="*/ 11105493 w 11243827"/>
              <a:gd name="connsiteY4" fmla="*/ 5259905 h 5641173"/>
              <a:gd name="connsiteX5" fmla="*/ 11078640 w 11243827"/>
              <a:gd name="connsiteY5" fmla="*/ 5263531 h 5641173"/>
              <a:gd name="connsiteX6" fmla="*/ 11079616 w 11243827"/>
              <a:gd name="connsiteY6" fmla="*/ 5270380 h 5641173"/>
              <a:gd name="connsiteX7" fmla="*/ 11069641 w 11243827"/>
              <a:gd name="connsiteY7" fmla="*/ 5270884 h 5641173"/>
              <a:gd name="connsiteX8" fmla="*/ 11047377 w 11243827"/>
              <a:gd name="connsiteY8" fmla="*/ 5271051 h 5641173"/>
              <a:gd name="connsiteX9" fmla="*/ 10980705 w 11243827"/>
              <a:gd name="connsiteY9" fmla="*/ 5272951 h 5641173"/>
              <a:gd name="connsiteX10" fmla="*/ 10962514 w 11243827"/>
              <a:gd name="connsiteY10" fmla="*/ 5286084 h 5641173"/>
              <a:gd name="connsiteX11" fmla="*/ 10945307 w 11243827"/>
              <a:gd name="connsiteY11" fmla="*/ 5286290 h 5641173"/>
              <a:gd name="connsiteX12" fmla="*/ 10845516 w 11243827"/>
              <a:gd name="connsiteY12" fmla="*/ 5303894 h 5641173"/>
              <a:gd name="connsiteX13" fmla="*/ 10831795 w 11243827"/>
              <a:gd name="connsiteY13" fmla="*/ 5305210 h 5641173"/>
              <a:gd name="connsiteX14" fmla="*/ 10824365 w 11243827"/>
              <a:gd name="connsiteY14" fmla="*/ 5311111 h 5641173"/>
              <a:gd name="connsiteX15" fmla="*/ 10797756 w 11243827"/>
              <a:gd name="connsiteY15" fmla="*/ 5312285 h 5641173"/>
              <a:gd name="connsiteX16" fmla="*/ 10796525 w 11243827"/>
              <a:gd name="connsiteY16" fmla="*/ 5315645 h 5641173"/>
              <a:gd name="connsiteX17" fmla="*/ 10709063 w 11243827"/>
              <a:gd name="connsiteY17" fmla="*/ 5344492 h 5641173"/>
              <a:gd name="connsiteX18" fmla="*/ 10694078 w 11243827"/>
              <a:gd name="connsiteY18" fmla="*/ 5349258 h 5641173"/>
              <a:gd name="connsiteX19" fmla="*/ 10681131 w 11243827"/>
              <a:gd name="connsiteY19" fmla="*/ 5347812 h 5641173"/>
              <a:gd name="connsiteX20" fmla="*/ 10609448 w 11243827"/>
              <a:gd name="connsiteY20" fmla="*/ 5351931 h 5641173"/>
              <a:gd name="connsiteX21" fmla="*/ 10592397 w 11243827"/>
              <a:gd name="connsiteY21" fmla="*/ 5349402 h 5641173"/>
              <a:gd name="connsiteX22" fmla="*/ 10585227 w 11243827"/>
              <a:gd name="connsiteY22" fmla="*/ 5344063 h 5641173"/>
              <a:gd name="connsiteX23" fmla="*/ 10557472 w 11243827"/>
              <a:gd name="connsiteY23" fmla="*/ 5354151 h 5641173"/>
              <a:gd name="connsiteX24" fmla="*/ 10514646 w 11243827"/>
              <a:gd name="connsiteY24" fmla="*/ 5361064 h 5641173"/>
              <a:gd name="connsiteX25" fmla="*/ 10494292 w 11243827"/>
              <a:gd name="connsiteY25" fmla="*/ 5366054 h 5641173"/>
              <a:gd name="connsiteX26" fmla="*/ 10477869 w 11243827"/>
              <a:gd name="connsiteY26" fmla="*/ 5363025 h 5641173"/>
              <a:gd name="connsiteX27" fmla="*/ 10384411 w 11243827"/>
              <a:gd name="connsiteY27" fmla="*/ 5362257 h 5641173"/>
              <a:gd name="connsiteX28" fmla="*/ 10362921 w 11243827"/>
              <a:gd name="connsiteY28" fmla="*/ 5357444 h 5641173"/>
              <a:gd name="connsiteX29" fmla="*/ 10352736 w 11243827"/>
              <a:gd name="connsiteY29" fmla="*/ 5347851 h 5641173"/>
              <a:gd name="connsiteX30" fmla="*/ 10344754 w 11243827"/>
              <a:gd name="connsiteY30" fmla="*/ 5351272 h 5641173"/>
              <a:gd name="connsiteX31" fmla="*/ 10288226 w 11243827"/>
              <a:gd name="connsiteY31" fmla="*/ 5351613 h 5641173"/>
              <a:gd name="connsiteX32" fmla="*/ 10251350 w 11243827"/>
              <a:gd name="connsiteY32" fmla="*/ 5352711 h 5641173"/>
              <a:gd name="connsiteX33" fmla="*/ 10249108 w 11243827"/>
              <a:gd name="connsiteY33" fmla="*/ 5365881 h 5641173"/>
              <a:gd name="connsiteX34" fmla="*/ 10216272 w 11243827"/>
              <a:gd name="connsiteY34" fmla="*/ 5370573 h 5641173"/>
              <a:gd name="connsiteX35" fmla="*/ 10181278 w 11243827"/>
              <a:gd name="connsiteY35" fmla="*/ 5362119 h 5641173"/>
              <a:gd name="connsiteX36" fmla="*/ 10140033 w 11243827"/>
              <a:gd name="connsiteY36" fmla="*/ 5363304 h 5641173"/>
              <a:gd name="connsiteX37" fmla="*/ 10115353 w 11243827"/>
              <a:gd name="connsiteY37" fmla="*/ 5363869 h 5641173"/>
              <a:gd name="connsiteX38" fmla="*/ 10050578 w 11243827"/>
              <a:gd name="connsiteY38" fmla="*/ 5376153 h 5641173"/>
              <a:gd name="connsiteX39" fmla="*/ 9945478 w 11243827"/>
              <a:gd name="connsiteY39" fmla="*/ 5422859 h 5641173"/>
              <a:gd name="connsiteX40" fmla="*/ 9912481 w 11243827"/>
              <a:gd name="connsiteY40" fmla="*/ 5429477 h 5641173"/>
              <a:gd name="connsiteX41" fmla="*/ 9906713 w 11243827"/>
              <a:gd name="connsiteY41" fmla="*/ 5426784 h 5641173"/>
              <a:gd name="connsiteX42" fmla="*/ 9742436 w 11243827"/>
              <a:gd name="connsiteY42" fmla="*/ 5454834 h 5641173"/>
              <a:gd name="connsiteX43" fmla="*/ 9713044 w 11243827"/>
              <a:gd name="connsiteY43" fmla="*/ 5456476 h 5641173"/>
              <a:gd name="connsiteX44" fmla="*/ 9691033 w 11243827"/>
              <a:gd name="connsiteY44" fmla="*/ 5455451 h 5641173"/>
              <a:gd name="connsiteX45" fmla="*/ 9638355 w 11243827"/>
              <a:gd name="connsiteY45" fmla="*/ 5464794 h 5641173"/>
              <a:gd name="connsiteX46" fmla="*/ 9552434 w 11243827"/>
              <a:gd name="connsiteY46" fmla="*/ 5485280 h 5641173"/>
              <a:gd name="connsiteX47" fmla="*/ 9533883 w 11243827"/>
              <a:gd name="connsiteY47" fmla="*/ 5488516 h 5641173"/>
              <a:gd name="connsiteX48" fmla="*/ 9516916 w 11243827"/>
              <a:gd name="connsiteY48" fmla="*/ 5486828 h 5641173"/>
              <a:gd name="connsiteX49" fmla="*/ 9512093 w 11243827"/>
              <a:gd name="connsiteY49" fmla="*/ 5482541 h 5641173"/>
              <a:gd name="connsiteX50" fmla="*/ 9501725 w 11243827"/>
              <a:gd name="connsiteY50" fmla="*/ 5483603 h 5641173"/>
              <a:gd name="connsiteX51" fmla="*/ 9498754 w 11243827"/>
              <a:gd name="connsiteY51" fmla="*/ 5482951 h 5641173"/>
              <a:gd name="connsiteX52" fmla="*/ 9481932 w 11243827"/>
              <a:gd name="connsiteY52" fmla="*/ 5480151 h 5641173"/>
              <a:gd name="connsiteX53" fmla="*/ 9451321 w 11243827"/>
              <a:gd name="connsiteY53" fmla="*/ 5497375 h 5641173"/>
              <a:gd name="connsiteX54" fmla="*/ 9409298 w 11243827"/>
              <a:gd name="connsiteY54" fmla="*/ 5499478 h 5641173"/>
              <a:gd name="connsiteX55" fmla="*/ 9303056 w 11243827"/>
              <a:gd name="connsiteY55" fmla="*/ 5519093 h 5641173"/>
              <a:gd name="connsiteX56" fmla="*/ 9229078 w 11243827"/>
              <a:gd name="connsiteY56" fmla="*/ 5524154 h 5641173"/>
              <a:gd name="connsiteX57" fmla="*/ 9165105 w 11243827"/>
              <a:gd name="connsiteY57" fmla="*/ 5532892 h 5641173"/>
              <a:gd name="connsiteX58" fmla="*/ 9077301 w 11243827"/>
              <a:gd name="connsiteY58" fmla="*/ 5580356 h 5641173"/>
              <a:gd name="connsiteX59" fmla="*/ 8960065 w 11243827"/>
              <a:gd name="connsiteY59" fmla="*/ 5597982 h 5641173"/>
              <a:gd name="connsiteX60" fmla="*/ 8953536 w 11243827"/>
              <a:gd name="connsiteY60" fmla="*/ 5606638 h 5641173"/>
              <a:gd name="connsiteX61" fmla="*/ 8943907 w 11243827"/>
              <a:gd name="connsiteY61" fmla="*/ 5612541 h 5641173"/>
              <a:gd name="connsiteX62" fmla="*/ 8942046 w 11243827"/>
              <a:gd name="connsiteY62" fmla="*/ 5612112 h 5641173"/>
              <a:gd name="connsiteX63" fmla="*/ 8928824 w 11243827"/>
              <a:gd name="connsiteY63" fmla="*/ 5615549 h 5641173"/>
              <a:gd name="connsiteX64" fmla="*/ 8927294 w 11243827"/>
              <a:gd name="connsiteY64" fmla="*/ 5618607 h 5641173"/>
              <a:gd name="connsiteX65" fmla="*/ 8918651 w 11243827"/>
              <a:gd name="connsiteY65" fmla="*/ 5621688 h 5641173"/>
              <a:gd name="connsiteX66" fmla="*/ 8902772 w 11243827"/>
              <a:gd name="connsiteY66" fmla="*/ 5629703 h 5641173"/>
              <a:gd name="connsiteX67" fmla="*/ 8898724 w 11243827"/>
              <a:gd name="connsiteY67" fmla="*/ 5629379 h 5641173"/>
              <a:gd name="connsiteX68" fmla="*/ 8873099 w 11243827"/>
              <a:gd name="connsiteY68" fmla="*/ 5638628 h 5641173"/>
              <a:gd name="connsiteX69" fmla="*/ 8872234 w 11243827"/>
              <a:gd name="connsiteY69" fmla="*/ 5637889 h 5641173"/>
              <a:gd name="connsiteX70" fmla="*/ 8862777 w 11243827"/>
              <a:gd name="connsiteY70" fmla="*/ 5636711 h 5641173"/>
              <a:gd name="connsiteX71" fmla="*/ 8845869 w 11243827"/>
              <a:gd name="connsiteY71" fmla="*/ 5636436 h 5641173"/>
              <a:gd name="connsiteX72" fmla="*/ 8800548 w 11243827"/>
              <a:gd name="connsiteY72" fmla="*/ 5625084 h 5641173"/>
              <a:gd name="connsiteX73" fmla="*/ 8773774 w 11243827"/>
              <a:gd name="connsiteY73" fmla="*/ 5634630 h 5641173"/>
              <a:gd name="connsiteX74" fmla="*/ 8698255 w 11243827"/>
              <a:gd name="connsiteY74" fmla="*/ 5636083 h 5641173"/>
              <a:gd name="connsiteX75" fmla="*/ 8619167 w 11243827"/>
              <a:gd name="connsiteY75" fmla="*/ 5619130 h 5641173"/>
              <a:gd name="connsiteX76" fmla="*/ 8539822 w 11243827"/>
              <a:gd name="connsiteY76" fmla="*/ 5616905 h 5641173"/>
              <a:gd name="connsiteX77" fmla="*/ 8511094 w 11243827"/>
              <a:gd name="connsiteY77" fmla="*/ 5617360 h 5641173"/>
              <a:gd name="connsiteX78" fmla="*/ 8459886 w 11243827"/>
              <a:gd name="connsiteY78" fmla="*/ 5612612 h 5641173"/>
              <a:gd name="connsiteX79" fmla="*/ 8436432 w 11243827"/>
              <a:gd name="connsiteY79" fmla="*/ 5606990 h 5641173"/>
              <a:gd name="connsiteX80" fmla="*/ 8435403 w 11243827"/>
              <a:gd name="connsiteY80" fmla="*/ 5607336 h 5641173"/>
              <a:gd name="connsiteX81" fmla="*/ 8433307 w 11243827"/>
              <a:gd name="connsiteY81" fmla="*/ 5604917 h 5641173"/>
              <a:gd name="connsiteX82" fmla="*/ 8428968 w 11243827"/>
              <a:gd name="connsiteY82" fmla="*/ 5603796 h 5641173"/>
              <a:gd name="connsiteX83" fmla="*/ 8417124 w 11243827"/>
              <a:gd name="connsiteY83" fmla="*/ 5604518 h 5641173"/>
              <a:gd name="connsiteX84" fmla="*/ 8412669 w 11243827"/>
              <a:gd name="connsiteY84" fmla="*/ 5605413 h 5641173"/>
              <a:gd name="connsiteX85" fmla="*/ 8406152 w 11243827"/>
              <a:gd name="connsiteY85" fmla="*/ 5605396 h 5641173"/>
              <a:gd name="connsiteX86" fmla="*/ 8405989 w 11243827"/>
              <a:gd name="connsiteY86" fmla="*/ 5605197 h 5641173"/>
              <a:gd name="connsiteX87" fmla="*/ 8399884 w 11243827"/>
              <a:gd name="connsiteY87" fmla="*/ 5605568 h 5641173"/>
              <a:gd name="connsiteX88" fmla="*/ 8370014 w 11243827"/>
              <a:gd name="connsiteY88" fmla="*/ 5609900 h 5641173"/>
              <a:gd name="connsiteX89" fmla="*/ 8330544 w 11243827"/>
              <a:gd name="connsiteY89" fmla="*/ 5590964 h 5641173"/>
              <a:gd name="connsiteX90" fmla="*/ 8314221 w 11243827"/>
              <a:gd name="connsiteY90" fmla="*/ 5587682 h 5641173"/>
              <a:gd name="connsiteX91" fmla="*/ 8305502 w 11243827"/>
              <a:gd name="connsiteY91" fmla="*/ 5584868 h 5641173"/>
              <a:gd name="connsiteX92" fmla="*/ 8304962 w 11243827"/>
              <a:gd name="connsiteY92" fmla="*/ 5584007 h 5641173"/>
              <a:gd name="connsiteX93" fmla="*/ 8276324 w 11243827"/>
              <a:gd name="connsiteY93" fmla="*/ 5588260 h 5641173"/>
              <a:gd name="connsiteX94" fmla="*/ 8272522 w 11243827"/>
              <a:gd name="connsiteY94" fmla="*/ 5587226 h 5641173"/>
              <a:gd name="connsiteX95" fmla="*/ 8253857 w 11243827"/>
              <a:gd name="connsiteY95" fmla="*/ 5592043 h 5641173"/>
              <a:gd name="connsiteX96" fmla="*/ 8244212 w 11243827"/>
              <a:gd name="connsiteY96" fmla="*/ 5593439 h 5641173"/>
              <a:gd name="connsiteX97" fmla="*/ 8241488 w 11243827"/>
              <a:gd name="connsiteY97" fmla="*/ 5596085 h 5641173"/>
              <a:gd name="connsiteX98" fmla="*/ 8227256 w 11243827"/>
              <a:gd name="connsiteY98" fmla="*/ 5597005 h 5641173"/>
              <a:gd name="connsiteX99" fmla="*/ 8225619 w 11243827"/>
              <a:gd name="connsiteY99" fmla="*/ 5596262 h 5641173"/>
              <a:gd name="connsiteX100" fmla="*/ 8213882 w 11243827"/>
              <a:gd name="connsiteY100" fmla="*/ 5600179 h 5641173"/>
              <a:gd name="connsiteX101" fmla="*/ 8204045 w 11243827"/>
              <a:gd name="connsiteY101" fmla="*/ 5607275 h 5641173"/>
              <a:gd name="connsiteX102" fmla="*/ 8082989 w 11243827"/>
              <a:gd name="connsiteY102" fmla="*/ 5603160 h 5641173"/>
              <a:gd name="connsiteX103" fmla="*/ 7976942 w 11243827"/>
              <a:gd name="connsiteY103" fmla="*/ 5598455 h 5641173"/>
              <a:gd name="connsiteX104" fmla="*/ 7950121 w 11243827"/>
              <a:gd name="connsiteY104" fmla="*/ 5590893 h 5641173"/>
              <a:gd name="connsiteX105" fmla="*/ 7727691 w 11243827"/>
              <a:gd name="connsiteY105" fmla="*/ 5621064 h 5641173"/>
              <a:gd name="connsiteX106" fmla="*/ 7685998 w 11243827"/>
              <a:gd name="connsiteY106" fmla="*/ 5615564 h 5641173"/>
              <a:gd name="connsiteX107" fmla="*/ 7649302 w 11243827"/>
              <a:gd name="connsiteY107" fmla="*/ 5626541 h 5641173"/>
              <a:gd name="connsiteX108" fmla="*/ 7634083 w 11243827"/>
              <a:gd name="connsiteY108" fmla="*/ 5620862 h 5641173"/>
              <a:gd name="connsiteX109" fmla="*/ 7631455 w 11243827"/>
              <a:gd name="connsiteY109" fmla="*/ 5619708 h 5641173"/>
              <a:gd name="connsiteX110" fmla="*/ 7620952 w 11243827"/>
              <a:gd name="connsiteY110" fmla="*/ 5618872 h 5641173"/>
              <a:gd name="connsiteX111" fmla="*/ 7617992 w 11243827"/>
              <a:gd name="connsiteY111" fmla="*/ 5613914 h 5641173"/>
              <a:gd name="connsiteX112" fmla="*/ 7602182 w 11243827"/>
              <a:gd name="connsiteY112" fmla="*/ 5609271 h 5641173"/>
              <a:gd name="connsiteX113" fmla="*/ 7582847 w 11243827"/>
              <a:gd name="connsiteY113" fmla="*/ 5609047 h 5641173"/>
              <a:gd name="connsiteX114" fmla="*/ 7514158 w 11243827"/>
              <a:gd name="connsiteY114" fmla="*/ 5607737 h 5641173"/>
              <a:gd name="connsiteX115" fmla="*/ 7502955 w 11243827"/>
              <a:gd name="connsiteY115" fmla="*/ 5610415 h 5641173"/>
              <a:gd name="connsiteX116" fmla="*/ 7466391 w 11243827"/>
              <a:gd name="connsiteY116" fmla="*/ 5605949 h 5641173"/>
              <a:gd name="connsiteX117" fmla="*/ 7433806 w 11243827"/>
              <a:gd name="connsiteY117" fmla="*/ 5604945 h 5641173"/>
              <a:gd name="connsiteX118" fmla="*/ 7412693 w 11243827"/>
              <a:gd name="connsiteY118" fmla="*/ 5607075 h 5641173"/>
              <a:gd name="connsiteX119" fmla="*/ 7407159 w 11243827"/>
              <a:gd name="connsiteY119" fmla="*/ 5605310 h 5641173"/>
              <a:gd name="connsiteX120" fmla="*/ 7385900 w 11243827"/>
              <a:gd name="connsiteY120" fmla="*/ 5604171 h 5641173"/>
              <a:gd name="connsiteX121" fmla="*/ 7375071 w 11243827"/>
              <a:gd name="connsiteY121" fmla="*/ 5606788 h 5641173"/>
              <a:gd name="connsiteX122" fmla="*/ 7364382 w 11243827"/>
              <a:gd name="connsiteY122" fmla="*/ 5600762 h 5641173"/>
              <a:gd name="connsiteX123" fmla="*/ 7361770 w 11243827"/>
              <a:gd name="connsiteY123" fmla="*/ 5596347 h 5641173"/>
              <a:gd name="connsiteX124" fmla="*/ 7346641 w 11243827"/>
              <a:gd name="connsiteY124" fmla="*/ 5598329 h 5641173"/>
              <a:gd name="connsiteX125" fmla="*/ 7334238 w 11243827"/>
              <a:gd name="connsiteY125" fmla="*/ 5594014 h 5641173"/>
              <a:gd name="connsiteX126" fmla="*/ 7323426 w 11243827"/>
              <a:gd name="connsiteY126" fmla="*/ 5596835 h 5641173"/>
              <a:gd name="connsiteX127" fmla="*/ 7318938 w 11243827"/>
              <a:gd name="connsiteY127" fmla="*/ 5596200 h 5641173"/>
              <a:gd name="connsiteX128" fmla="*/ 7307784 w 11243827"/>
              <a:gd name="connsiteY128" fmla="*/ 5594065 h 5641173"/>
              <a:gd name="connsiteX129" fmla="*/ 7288540 w 11243827"/>
              <a:gd name="connsiteY129" fmla="*/ 5589320 h 5641173"/>
              <a:gd name="connsiteX130" fmla="*/ 7282537 w 11243827"/>
              <a:gd name="connsiteY130" fmla="*/ 5588660 h 5641173"/>
              <a:gd name="connsiteX131" fmla="*/ 7269466 w 11243827"/>
              <a:gd name="connsiteY131" fmla="*/ 5581404 h 5641173"/>
              <a:gd name="connsiteX132" fmla="*/ 7244165 w 11243827"/>
              <a:gd name="connsiteY132" fmla="*/ 5575200 h 5641173"/>
              <a:gd name="connsiteX133" fmla="*/ 7199619 w 11243827"/>
              <a:gd name="connsiteY133" fmla="*/ 5553550 h 5641173"/>
              <a:gd name="connsiteX134" fmla="*/ 7173434 w 11243827"/>
              <a:gd name="connsiteY134" fmla="*/ 5543219 h 5641173"/>
              <a:gd name="connsiteX135" fmla="*/ 7155718 w 11243827"/>
              <a:gd name="connsiteY135" fmla="*/ 5533697 h 5641173"/>
              <a:gd name="connsiteX136" fmla="*/ 7103430 w 11243827"/>
              <a:gd name="connsiteY136" fmla="*/ 5520249 h 5641173"/>
              <a:gd name="connsiteX137" fmla="*/ 7013746 w 11243827"/>
              <a:gd name="connsiteY137" fmla="*/ 5502470 h 5641173"/>
              <a:gd name="connsiteX138" fmla="*/ 6995379 w 11243827"/>
              <a:gd name="connsiteY138" fmla="*/ 5497693 h 5641173"/>
              <a:gd name="connsiteX139" fmla="*/ 6982475 w 11243827"/>
              <a:gd name="connsiteY139" fmla="*/ 5489641 h 5641173"/>
              <a:gd name="connsiteX140" fmla="*/ 6981994 w 11243827"/>
              <a:gd name="connsiteY140" fmla="*/ 5484335 h 5641173"/>
              <a:gd name="connsiteX141" fmla="*/ 6972355 w 11243827"/>
              <a:gd name="connsiteY141" fmla="*/ 5481074 h 5641173"/>
              <a:gd name="connsiteX142" fmla="*/ 6970394 w 11243827"/>
              <a:gd name="connsiteY142" fmla="*/ 5479383 h 5641173"/>
              <a:gd name="connsiteX143" fmla="*/ 6958543 w 11243827"/>
              <a:gd name="connsiteY143" fmla="*/ 5470507 h 5641173"/>
              <a:gd name="connsiteX144" fmla="*/ 6918276 w 11243827"/>
              <a:gd name="connsiteY144" fmla="*/ 5472034 h 5641173"/>
              <a:gd name="connsiteX145" fmla="*/ 6881046 w 11243827"/>
              <a:gd name="connsiteY145" fmla="*/ 5457070 h 5641173"/>
              <a:gd name="connsiteX146" fmla="*/ 6752164 w 11243827"/>
              <a:gd name="connsiteY146" fmla="*/ 5425021 h 5641173"/>
              <a:gd name="connsiteX147" fmla="*/ 6724964 w 11243827"/>
              <a:gd name="connsiteY147" fmla="*/ 5414071 h 5641173"/>
              <a:gd name="connsiteX148" fmla="*/ 6683286 w 11243827"/>
              <a:gd name="connsiteY148" fmla="*/ 5432830 h 5641173"/>
              <a:gd name="connsiteX149" fmla="*/ 6644277 w 11243827"/>
              <a:gd name="connsiteY149" fmla="*/ 5429684 h 5641173"/>
              <a:gd name="connsiteX150" fmla="*/ 6532914 w 11243827"/>
              <a:gd name="connsiteY150" fmla="*/ 5431205 h 5641173"/>
              <a:gd name="connsiteX151" fmla="*/ 6307459 w 11243827"/>
              <a:gd name="connsiteY151" fmla="*/ 5467087 h 5641173"/>
              <a:gd name="connsiteX152" fmla="*/ 6196243 w 11243827"/>
              <a:gd name="connsiteY152" fmla="*/ 5515042 h 5641173"/>
              <a:gd name="connsiteX153" fmla="*/ 6099124 w 11243827"/>
              <a:gd name="connsiteY153" fmla="*/ 5516848 h 5641173"/>
              <a:gd name="connsiteX154" fmla="*/ 6016077 w 11243827"/>
              <a:gd name="connsiteY154" fmla="*/ 5528642 h 5641173"/>
              <a:gd name="connsiteX155" fmla="*/ 6004389 w 11243827"/>
              <a:gd name="connsiteY155" fmla="*/ 5531206 h 5641173"/>
              <a:gd name="connsiteX156" fmla="*/ 5933945 w 11243827"/>
              <a:gd name="connsiteY156" fmla="*/ 5538840 h 5641173"/>
              <a:gd name="connsiteX157" fmla="*/ 5883936 w 11243827"/>
              <a:gd name="connsiteY157" fmla="*/ 5553807 h 5641173"/>
              <a:gd name="connsiteX158" fmla="*/ 5798331 w 11243827"/>
              <a:gd name="connsiteY158" fmla="*/ 5564248 h 5641173"/>
              <a:gd name="connsiteX159" fmla="*/ 5712738 w 11243827"/>
              <a:gd name="connsiteY159" fmla="*/ 5573120 h 5641173"/>
              <a:gd name="connsiteX160" fmla="*/ 5681342 w 11243827"/>
              <a:gd name="connsiteY160" fmla="*/ 5575621 h 5641173"/>
              <a:gd name="connsiteX161" fmla="*/ 5627167 w 11243827"/>
              <a:gd name="connsiteY161" fmla="*/ 5583215 h 5641173"/>
              <a:gd name="connsiteX162" fmla="*/ 5591414 w 11243827"/>
              <a:gd name="connsiteY162" fmla="*/ 5587695 h 5641173"/>
              <a:gd name="connsiteX163" fmla="*/ 5583028 w 11243827"/>
              <a:gd name="connsiteY163" fmla="*/ 5580877 h 5641173"/>
              <a:gd name="connsiteX164" fmla="*/ 5549426 w 11243827"/>
              <a:gd name="connsiteY164" fmla="*/ 5582858 h 5641173"/>
              <a:gd name="connsiteX165" fmla="*/ 5519999 w 11243827"/>
              <a:gd name="connsiteY165" fmla="*/ 5592246 h 5641173"/>
              <a:gd name="connsiteX166" fmla="*/ 5480028 w 11243827"/>
              <a:gd name="connsiteY166" fmla="*/ 5597282 h 5641173"/>
              <a:gd name="connsiteX167" fmla="*/ 5456175 w 11243827"/>
              <a:gd name="connsiteY167" fmla="*/ 5600371 h 5641173"/>
              <a:gd name="connsiteX168" fmla="*/ 5388463 w 11243827"/>
              <a:gd name="connsiteY168" fmla="*/ 5602638 h 5641173"/>
              <a:gd name="connsiteX169" fmla="*/ 5265898 w 11243827"/>
              <a:gd name="connsiteY169" fmla="*/ 5591830 h 5641173"/>
              <a:gd name="connsiteX170" fmla="*/ 5231231 w 11243827"/>
              <a:gd name="connsiteY170" fmla="*/ 5592790 h 5641173"/>
              <a:gd name="connsiteX171" fmla="*/ 5226996 w 11243827"/>
              <a:gd name="connsiteY171" fmla="*/ 5595040 h 5641173"/>
              <a:gd name="connsiteX172" fmla="*/ 5175988 w 11243827"/>
              <a:gd name="connsiteY172" fmla="*/ 5588131 h 5641173"/>
              <a:gd name="connsiteX173" fmla="*/ 5107470 w 11243827"/>
              <a:gd name="connsiteY173" fmla="*/ 5594771 h 5641173"/>
              <a:gd name="connsiteX174" fmla="*/ 5027868 w 11243827"/>
              <a:gd name="connsiteY174" fmla="*/ 5605624 h 5641173"/>
              <a:gd name="connsiteX175" fmla="*/ 5007324 w 11243827"/>
              <a:gd name="connsiteY175" fmla="*/ 5609209 h 5641173"/>
              <a:gd name="connsiteX176" fmla="*/ 4952559 w 11243827"/>
              <a:gd name="connsiteY176" fmla="*/ 5611402 h 5641173"/>
              <a:gd name="connsiteX177" fmla="*/ 4826081 w 11243827"/>
              <a:gd name="connsiteY177" fmla="*/ 5616191 h 5641173"/>
              <a:gd name="connsiteX178" fmla="*/ 4823501 w 11243827"/>
              <a:gd name="connsiteY178" fmla="*/ 5619174 h 5641173"/>
              <a:gd name="connsiteX179" fmla="*/ 4813093 w 11243827"/>
              <a:gd name="connsiteY179" fmla="*/ 5620026 h 5641173"/>
              <a:gd name="connsiteX180" fmla="*/ 4810563 w 11243827"/>
              <a:gd name="connsiteY180" fmla="*/ 5620787 h 5641173"/>
              <a:gd name="connsiteX181" fmla="*/ 4795818 w 11243827"/>
              <a:gd name="connsiteY181" fmla="*/ 5624618 h 5641173"/>
              <a:gd name="connsiteX182" fmla="*/ 4758404 w 11243827"/>
              <a:gd name="connsiteY182" fmla="*/ 5619510 h 5641173"/>
              <a:gd name="connsiteX183" fmla="*/ 4717254 w 11243827"/>
              <a:gd name="connsiteY183" fmla="*/ 5624155 h 5641173"/>
              <a:gd name="connsiteX184" fmla="*/ 4591958 w 11243827"/>
              <a:gd name="connsiteY184" fmla="*/ 5624710 h 5641173"/>
              <a:gd name="connsiteX185" fmla="*/ 4476215 w 11243827"/>
              <a:gd name="connsiteY185" fmla="*/ 5628210 h 5641173"/>
              <a:gd name="connsiteX186" fmla="*/ 4425193 w 11243827"/>
              <a:gd name="connsiteY186" fmla="*/ 5627414 h 5641173"/>
              <a:gd name="connsiteX187" fmla="*/ 4383866 w 11243827"/>
              <a:gd name="connsiteY187" fmla="*/ 5626546 h 5641173"/>
              <a:gd name="connsiteX188" fmla="*/ 4385596 w 11243827"/>
              <a:gd name="connsiteY188" fmla="*/ 5634646 h 5641173"/>
              <a:gd name="connsiteX189" fmla="*/ 4360864 w 11243827"/>
              <a:gd name="connsiteY189" fmla="*/ 5641173 h 5641173"/>
              <a:gd name="connsiteX190" fmla="*/ 4328321 w 11243827"/>
              <a:gd name="connsiteY190" fmla="*/ 5626332 h 5641173"/>
              <a:gd name="connsiteX191" fmla="*/ 4309842 w 11243827"/>
              <a:gd name="connsiteY191" fmla="*/ 5626471 h 5641173"/>
              <a:gd name="connsiteX192" fmla="*/ 4277424 w 11243827"/>
              <a:gd name="connsiteY192" fmla="*/ 5631598 h 5641173"/>
              <a:gd name="connsiteX193" fmla="*/ 4266627 w 11243827"/>
              <a:gd name="connsiteY193" fmla="*/ 5633969 h 5641173"/>
              <a:gd name="connsiteX194" fmla="*/ 4185525 w 11243827"/>
              <a:gd name="connsiteY194" fmla="*/ 5617508 h 5641173"/>
              <a:gd name="connsiteX195" fmla="*/ 4177617 w 11243827"/>
              <a:gd name="connsiteY195" fmla="*/ 5610903 h 5641173"/>
              <a:gd name="connsiteX196" fmla="*/ 4136948 w 11243827"/>
              <a:gd name="connsiteY196" fmla="*/ 5608031 h 5641173"/>
              <a:gd name="connsiteX197" fmla="*/ 4132323 w 11243827"/>
              <a:gd name="connsiteY197" fmla="*/ 5609784 h 5641173"/>
              <a:gd name="connsiteX198" fmla="*/ 4098620 w 11243827"/>
              <a:gd name="connsiteY198" fmla="*/ 5599672 h 5641173"/>
              <a:gd name="connsiteX199" fmla="*/ 3963475 w 11243827"/>
              <a:gd name="connsiteY199" fmla="*/ 5581841 h 5641173"/>
              <a:gd name="connsiteX200" fmla="*/ 3703613 w 11243827"/>
              <a:gd name="connsiteY200" fmla="*/ 5572482 h 5641173"/>
              <a:gd name="connsiteX201" fmla="*/ 3432987 w 11243827"/>
              <a:gd name="connsiteY201" fmla="*/ 5545768 h 5641173"/>
              <a:gd name="connsiteX202" fmla="*/ 3176381 w 11243827"/>
              <a:gd name="connsiteY202" fmla="*/ 5556110 h 5641173"/>
              <a:gd name="connsiteX203" fmla="*/ 2710156 w 11243827"/>
              <a:gd name="connsiteY203" fmla="*/ 5527517 h 5641173"/>
              <a:gd name="connsiteX204" fmla="*/ 2550206 w 11243827"/>
              <a:gd name="connsiteY204" fmla="*/ 5524958 h 5641173"/>
              <a:gd name="connsiteX205" fmla="*/ 2443041 w 11243827"/>
              <a:gd name="connsiteY205" fmla="*/ 5523990 h 5641173"/>
              <a:gd name="connsiteX206" fmla="*/ 2435613 w 11243827"/>
              <a:gd name="connsiteY206" fmla="*/ 5526704 h 5641173"/>
              <a:gd name="connsiteX207" fmla="*/ 2405682 w 11243827"/>
              <a:gd name="connsiteY207" fmla="*/ 5528307 h 5641173"/>
              <a:gd name="connsiteX208" fmla="*/ 2397487 w 11243827"/>
              <a:gd name="connsiteY208" fmla="*/ 5540337 h 5641173"/>
              <a:gd name="connsiteX209" fmla="*/ 2297454 w 11243827"/>
              <a:gd name="connsiteY209" fmla="*/ 5550765 h 5641173"/>
              <a:gd name="connsiteX210" fmla="*/ 2056700 w 11243827"/>
              <a:gd name="connsiteY210" fmla="*/ 5555489 h 5641173"/>
              <a:gd name="connsiteX211" fmla="*/ 1878530 w 11243827"/>
              <a:gd name="connsiteY211" fmla="*/ 5535330 h 5641173"/>
              <a:gd name="connsiteX212" fmla="*/ 1859292 w 11243827"/>
              <a:gd name="connsiteY212" fmla="*/ 5535461 h 5641173"/>
              <a:gd name="connsiteX213" fmla="*/ 1835626 w 11243827"/>
              <a:gd name="connsiteY213" fmla="*/ 5533793 h 5641173"/>
              <a:gd name="connsiteX214" fmla="*/ 1798939 w 11243827"/>
              <a:gd name="connsiteY214" fmla="*/ 5540285 h 5641173"/>
              <a:gd name="connsiteX215" fmla="*/ 1779046 w 11243827"/>
              <a:gd name="connsiteY215" fmla="*/ 5549949 h 5641173"/>
              <a:gd name="connsiteX216" fmla="*/ 1772421 w 11243827"/>
              <a:gd name="connsiteY216" fmla="*/ 5549018 h 5641173"/>
              <a:gd name="connsiteX217" fmla="*/ 1772052 w 11243827"/>
              <a:gd name="connsiteY217" fmla="*/ 5545689 h 5641173"/>
              <a:gd name="connsiteX218" fmla="*/ 1711543 w 11243827"/>
              <a:gd name="connsiteY218" fmla="*/ 5534558 h 5641173"/>
              <a:gd name="connsiteX219" fmla="*/ 1631462 w 11243827"/>
              <a:gd name="connsiteY219" fmla="*/ 5491807 h 5641173"/>
              <a:gd name="connsiteX220" fmla="*/ 1538763 w 11243827"/>
              <a:gd name="connsiteY220" fmla="*/ 5482781 h 5641173"/>
              <a:gd name="connsiteX221" fmla="*/ 1501533 w 11243827"/>
              <a:gd name="connsiteY221" fmla="*/ 5467817 h 5641173"/>
              <a:gd name="connsiteX222" fmla="*/ 1461266 w 11243827"/>
              <a:gd name="connsiteY222" fmla="*/ 5469343 h 5641173"/>
              <a:gd name="connsiteX223" fmla="*/ 1449415 w 11243827"/>
              <a:gd name="connsiteY223" fmla="*/ 5460467 h 5641173"/>
              <a:gd name="connsiteX224" fmla="*/ 1447454 w 11243827"/>
              <a:gd name="connsiteY224" fmla="*/ 5458776 h 5641173"/>
              <a:gd name="connsiteX225" fmla="*/ 1437814 w 11243827"/>
              <a:gd name="connsiteY225" fmla="*/ 5455515 h 5641173"/>
              <a:gd name="connsiteX226" fmla="*/ 1437334 w 11243827"/>
              <a:gd name="connsiteY226" fmla="*/ 5450209 h 5641173"/>
              <a:gd name="connsiteX227" fmla="*/ 1424429 w 11243827"/>
              <a:gd name="connsiteY227" fmla="*/ 5442157 h 5641173"/>
              <a:gd name="connsiteX228" fmla="*/ 1406063 w 11243827"/>
              <a:gd name="connsiteY228" fmla="*/ 5437380 h 5641173"/>
              <a:gd name="connsiteX229" fmla="*/ 1316379 w 11243827"/>
              <a:gd name="connsiteY229" fmla="*/ 5419601 h 5641173"/>
              <a:gd name="connsiteX230" fmla="*/ 1264090 w 11243827"/>
              <a:gd name="connsiteY230" fmla="*/ 5406153 h 5641173"/>
              <a:gd name="connsiteX231" fmla="*/ 1246374 w 11243827"/>
              <a:gd name="connsiteY231" fmla="*/ 5396631 h 5641173"/>
              <a:gd name="connsiteX232" fmla="*/ 1220190 w 11243827"/>
              <a:gd name="connsiteY232" fmla="*/ 5386301 h 5641173"/>
              <a:gd name="connsiteX233" fmla="*/ 1175643 w 11243827"/>
              <a:gd name="connsiteY233" fmla="*/ 5364651 h 5641173"/>
              <a:gd name="connsiteX234" fmla="*/ 1150342 w 11243827"/>
              <a:gd name="connsiteY234" fmla="*/ 5358447 h 5641173"/>
              <a:gd name="connsiteX235" fmla="*/ 1112024 w 11243827"/>
              <a:gd name="connsiteY235" fmla="*/ 5345786 h 5641173"/>
              <a:gd name="connsiteX236" fmla="*/ 1100870 w 11243827"/>
              <a:gd name="connsiteY236" fmla="*/ 5343651 h 5641173"/>
              <a:gd name="connsiteX237" fmla="*/ 1096383 w 11243827"/>
              <a:gd name="connsiteY237" fmla="*/ 5343015 h 5641173"/>
              <a:gd name="connsiteX238" fmla="*/ 1058039 w 11243827"/>
              <a:gd name="connsiteY238" fmla="*/ 5343504 h 5641173"/>
              <a:gd name="connsiteX239" fmla="*/ 1055426 w 11243827"/>
              <a:gd name="connsiteY239" fmla="*/ 5339088 h 5641173"/>
              <a:gd name="connsiteX240" fmla="*/ 1044738 w 11243827"/>
              <a:gd name="connsiteY240" fmla="*/ 5333063 h 5641173"/>
              <a:gd name="connsiteX241" fmla="*/ 1033909 w 11243827"/>
              <a:gd name="connsiteY241" fmla="*/ 5335680 h 5641173"/>
              <a:gd name="connsiteX242" fmla="*/ 1012649 w 11243827"/>
              <a:gd name="connsiteY242" fmla="*/ 5334541 h 5641173"/>
              <a:gd name="connsiteX243" fmla="*/ 1007115 w 11243827"/>
              <a:gd name="connsiteY243" fmla="*/ 5332775 h 5641173"/>
              <a:gd name="connsiteX244" fmla="*/ 987447 w 11243827"/>
              <a:gd name="connsiteY244" fmla="*/ 5346462 h 5641173"/>
              <a:gd name="connsiteX245" fmla="*/ 953418 w 11243827"/>
              <a:gd name="connsiteY245" fmla="*/ 5333901 h 5641173"/>
              <a:gd name="connsiteX246" fmla="*/ 916854 w 11243827"/>
              <a:gd name="connsiteY246" fmla="*/ 5329435 h 5641173"/>
              <a:gd name="connsiteX247" fmla="*/ 905651 w 11243827"/>
              <a:gd name="connsiteY247" fmla="*/ 5332114 h 5641173"/>
              <a:gd name="connsiteX248" fmla="*/ 838405 w 11243827"/>
              <a:gd name="connsiteY248" fmla="*/ 5339470 h 5641173"/>
              <a:gd name="connsiteX249" fmla="*/ 817627 w 11243827"/>
              <a:gd name="connsiteY249" fmla="*/ 5330580 h 5641173"/>
              <a:gd name="connsiteX250" fmla="*/ 801817 w 11243827"/>
              <a:gd name="connsiteY250" fmla="*/ 5325937 h 5641173"/>
              <a:gd name="connsiteX251" fmla="*/ 798857 w 11243827"/>
              <a:gd name="connsiteY251" fmla="*/ 5320979 h 5641173"/>
              <a:gd name="connsiteX252" fmla="*/ 788354 w 11243827"/>
              <a:gd name="connsiteY252" fmla="*/ 5320143 h 5641173"/>
              <a:gd name="connsiteX253" fmla="*/ 785726 w 11243827"/>
              <a:gd name="connsiteY253" fmla="*/ 5318989 h 5641173"/>
              <a:gd name="connsiteX254" fmla="*/ 770507 w 11243827"/>
              <a:gd name="connsiteY254" fmla="*/ 5313309 h 5641173"/>
              <a:gd name="connsiteX255" fmla="*/ 733810 w 11243827"/>
              <a:gd name="connsiteY255" fmla="*/ 5324286 h 5641173"/>
              <a:gd name="connsiteX256" fmla="*/ 692117 w 11243827"/>
              <a:gd name="connsiteY256" fmla="*/ 5318786 h 5641173"/>
              <a:gd name="connsiteX257" fmla="*/ 574943 w 11243827"/>
              <a:gd name="connsiteY257" fmla="*/ 5327578 h 5641173"/>
              <a:gd name="connsiteX258" fmla="*/ 441302 w 11243827"/>
              <a:gd name="connsiteY258" fmla="*/ 5307062 h 5641173"/>
              <a:gd name="connsiteX259" fmla="*/ 336819 w 11243827"/>
              <a:gd name="connsiteY259" fmla="*/ 5336690 h 5641173"/>
              <a:gd name="connsiteX260" fmla="*/ 270932 w 11243827"/>
              <a:gd name="connsiteY260" fmla="*/ 5345451 h 5641173"/>
              <a:gd name="connsiteX261" fmla="*/ 194189 w 11243827"/>
              <a:gd name="connsiteY261" fmla="*/ 5343588 h 5641173"/>
              <a:gd name="connsiteX262" fmla="*/ 192552 w 11243827"/>
              <a:gd name="connsiteY262" fmla="*/ 5342845 h 5641173"/>
              <a:gd name="connsiteX263" fmla="*/ 178320 w 11243827"/>
              <a:gd name="connsiteY263" fmla="*/ 5343766 h 5641173"/>
              <a:gd name="connsiteX264" fmla="*/ 175596 w 11243827"/>
              <a:gd name="connsiteY264" fmla="*/ 5346411 h 5641173"/>
              <a:gd name="connsiteX265" fmla="*/ 147287 w 11243827"/>
              <a:gd name="connsiteY265" fmla="*/ 5352625 h 5641173"/>
              <a:gd name="connsiteX266" fmla="*/ 114847 w 11243827"/>
              <a:gd name="connsiteY266" fmla="*/ 5355844 h 5641173"/>
              <a:gd name="connsiteX267" fmla="*/ 114306 w 11243827"/>
              <a:gd name="connsiteY267" fmla="*/ 5354983 h 5641173"/>
              <a:gd name="connsiteX268" fmla="*/ 89264 w 11243827"/>
              <a:gd name="connsiteY268" fmla="*/ 5348886 h 5641173"/>
              <a:gd name="connsiteX269" fmla="*/ 49794 w 11243827"/>
              <a:gd name="connsiteY269" fmla="*/ 5329950 h 5641173"/>
              <a:gd name="connsiteX270" fmla="*/ 19924 w 11243827"/>
              <a:gd name="connsiteY270" fmla="*/ 5334282 h 5641173"/>
              <a:gd name="connsiteX271" fmla="*/ 13819 w 11243827"/>
              <a:gd name="connsiteY271" fmla="*/ 5334653 h 5641173"/>
              <a:gd name="connsiteX272" fmla="*/ 13657 w 11243827"/>
              <a:gd name="connsiteY272" fmla="*/ 5334455 h 5641173"/>
              <a:gd name="connsiteX273" fmla="*/ 7139 w 11243827"/>
              <a:gd name="connsiteY273" fmla="*/ 5334438 h 5641173"/>
              <a:gd name="connsiteX274" fmla="*/ 2684 w 11243827"/>
              <a:gd name="connsiteY274" fmla="*/ 5335333 h 5641173"/>
              <a:gd name="connsiteX275" fmla="*/ 0 w 11243827"/>
              <a:gd name="connsiteY275" fmla="*/ 5335496 h 5641173"/>
              <a:gd name="connsiteX276" fmla="*/ 0 w 11243827"/>
              <a:gd name="connsiteY276" fmla="*/ 10592 h 5641173"/>
              <a:gd name="connsiteX277" fmla="*/ 11243827 w 11243827"/>
              <a:gd name="connsiteY277" fmla="*/ 0 h 564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</a:cxnLst>
            <a:rect l="l" t="t" r="r" b="b"/>
            <a:pathLst>
              <a:path w="11243827" h="5641173">
                <a:moveTo>
                  <a:pt x="11243827" y="0"/>
                </a:moveTo>
                <a:lnTo>
                  <a:pt x="11243827" y="5209610"/>
                </a:lnTo>
                <a:lnTo>
                  <a:pt x="11240675" y="5210442"/>
                </a:lnTo>
                <a:cubicBezTo>
                  <a:pt x="11212687" y="5216721"/>
                  <a:pt x="11197241" y="5217028"/>
                  <a:pt x="11179959" y="5221199"/>
                </a:cubicBezTo>
                <a:cubicBezTo>
                  <a:pt x="11151979" y="5230882"/>
                  <a:pt x="11122378" y="5252850"/>
                  <a:pt x="11105493" y="5259905"/>
                </a:cubicBezTo>
                <a:lnTo>
                  <a:pt x="11078640" y="5263531"/>
                </a:lnTo>
                <a:lnTo>
                  <a:pt x="11079616" y="5270380"/>
                </a:lnTo>
                <a:lnTo>
                  <a:pt x="11069641" y="5270884"/>
                </a:lnTo>
                <a:lnTo>
                  <a:pt x="11047377" y="5271051"/>
                </a:lnTo>
                <a:cubicBezTo>
                  <a:pt x="11033483" y="5272087"/>
                  <a:pt x="10994850" y="5270445"/>
                  <a:pt x="10980705" y="5272951"/>
                </a:cubicBezTo>
                <a:cubicBezTo>
                  <a:pt x="10976625" y="5280257"/>
                  <a:pt x="10970327" y="5284239"/>
                  <a:pt x="10962514" y="5286084"/>
                </a:cubicBezTo>
                <a:lnTo>
                  <a:pt x="10945307" y="5286290"/>
                </a:lnTo>
                <a:lnTo>
                  <a:pt x="10845516" y="5303894"/>
                </a:lnTo>
                <a:lnTo>
                  <a:pt x="10831795" y="5305210"/>
                </a:lnTo>
                <a:lnTo>
                  <a:pt x="10824365" y="5311111"/>
                </a:lnTo>
                <a:cubicBezTo>
                  <a:pt x="10818692" y="5312290"/>
                  <a:pt x="10802397" y="5311529"/>
                  <a:pt x="10797756" y="5312285"/>
                </a:cubicBezTo>
                <a:lnTo>
                  <a:pt x="10796525" y="5315645"/>
                </a:lnTo>
                <a:cubicBezTo>
                  <a:pt x="10781742" y="5321013"/>
                  <a:pt x="10726138" y="5338890"/>
                  <a:pt x="10709063" y="5344492"/>
                </a:cubicBezTo>
                <a:cubicBezTo>
                  <a:pt x="10705652" y="5339328"/>
                  <a:pt x="10698014" y="5347484"/>
                  <a:pt x="10694078" y="5349258"/>
                </a:cubicBezTo>
                <a:cubicBezTo>
                  <a:pt x="10693469" y="5345779"/>
                  <a:pt x="10683941" y="5344718"/>
                  <a:pt x="10681131" y="5347812"/>
                </a:cubicBezTo>
                <a:cubicBezTo>
                  <a:pt x="10614153" y="5364782"/>
                  <a:pt x="10647679" y="5329716"/>
                  <a:pt x="10609448" y="5351931"/>
                </a:cubicBezTo>
                <a:cubicBezTo>
                  <a:pt x="10602685" y="5353403"/>
                  <a:pt x="10597204" y="5352000"/>
                  <a:pt x="10592397" y="5349402"/>
                </a:cubicBezTo>
                <a:lnTo>
                  <a:pt x="10585227" y="5344063"/>
                </a:lnTo>
                <a:lnTo>
                  <a:pt x="10557472" y="5354151"/>
                </a:lnTo>
                <a:cubicBezTo>
                  <a:pt x="10543800" y="5357667"/>
                  <a:pt x="10529411" y="5359999"/>
                  <a:pt x="10514646" y="5361064"/>
                </a:cubicBezTo>
                <a:cubicBezTo>
                  <a:pt x="10511333" y="5353956"/>
                  <a:pt x="10499744" y="5364054"/>
                  <a:pt x="10494292" y="5366054"/>
                </a:cubicBezTo>
                <a:cubicBezTo>
                  <a:pt x="10494236" y="5361412"/>
                  <a:pt x="10482156" y="5359187"/>
                  <a:pt x="10477869" y="5363025"/>
                </a:cubicBezTo>
                <a:cubicBezTo>
                  <a:pt x="10387782" y="5379617"/>
                  <a:pt x="10438473" y="5336257"/>
                  <a:pt x="10384411" y="5362257"/>
                </a:cubicBezTo>
                <a:cubicBezTo>
                  <a:pt x="10375368" y="5363613"/>
                  <a:pt x="10368582" y="5361287"/>
                  <a:pt x="10362921" y="5357444"/>
                </a:cubicBezTo>
                <a:lnTo>
                  <a:pt x="10352736" y="5347851"/>
                </a:lnTo>
                <a:lnTo>
                  <a:pt x="10344754" y="5351272"/>
                </a:lnTo>
                <a:cubicBezTo>
                  <a:pt x="10314632" y="5351540"/>
                  <a:pt x="10305751" y="5341709"/>
                  <a:pt x="10288226" y="5351613"/>
                </a:cubicBezTo>
                <a:cubicBezTo>
                  <a:pt x="10262327" y="5331026"/>
                  <a:pt x="10271048" y="5349560"/>
                  <a:pt x="10251350" y="5352711"/>
                </a:cubicBezTo>
                <a:cubicBezTo>
                  <a:pt x="10235810" y="5356816"/>
                  <a:pt x="10264339" y="5364714"/>
                  <a:pt x="10249108" y="5365881"/>
                </a:cubicBezTo>
                <a:cubicBezTo>
                  <a:pt x="10232632" y="5360566"/>
                  <a:pt x="10233406" y="5377073"/>
                  <a:pt x="10216272" y="5370573"/>
                </a:cubicBezTo>
                <a:cubicBezTo>
                  <a:pt x="10220434" y="5358137"/>
                  <a:pt x="10182459" y="5372984"/>
                  <a:pt x="10181278" y="5362119"/>
                </a:cubicBezTo>
                <a:cubicBezTo>
                  <a:pt x="10166724" y="5377655"/>
                  <a:pt x="10159412" y="5358516"/>
                  <a:pt x="10140033" y="5363304"/>
                </a:cubicBezTo>
                <a:cubicBezTo>
                  <a:pt x="10130907" y="5369181"/>
                  <a:pt x="10124323" y="5370190"/>
                  <a:pt x="10115353" y="5363869"/>
                </a:cubicBezTo>
                <a:cubicBezTo>
                  <a:pt x="10073314" y="5392482"/>
                  <a:pt x="10089920" y="5365150"/>
                  <a:pt x="10050578" y="5376153"/>
                </a:cubicBezTo>
                <a:cubicBezTo>
                  <a:pt x="10016683" y="5387725"/>
                  <a:pt x="9978260" y="5395233"/>
                  <a:pt x="9945478" y="5422859"/>
                </a:cubicBezTo>
                <a:cubicBezTo>
                  <a:pt x="9939461" y="5430686"/>
                  <a:pt x="9924686" y="5433649"/>
                  <a:pt x="9912481" y="5429477"/>
                </a:cubicBezTo>
                <a:cubicBezTo>
                  <a:pt x="9910384" y="5428759"/>
                  <a:pt x="9908438" y="5427851"/>
                  <a:pt x="9906713" y="5426784"/>
                </a:cubicBezTo>
                <a:cubicBezTo>
                  <a:pt x="9878372" y="5431011"/>
                  <a:pt x="9774714" y="5449885"/>
                  <a:pt x="9742436" y="5454834"/>
                </a:cubicBezTo>
                <a:cubicBezTo>
                  <a:pt x="9739822" y="5444779"/>
                  <a:pt x="9723500" y="5462923"/>
                  <a:pt x="9713044" y="5456476"/>
                </a:cubicBezTo>
                <a:cubicBezTo>
                  <a:pt x="9705555" y="5450821"/>
                  <a:pt x="9698855" y="5455006"/>
                  <a:pt x="9691033" y="5455451"/>
                </a:cubicBezTo>
                <a:cubicBezTo>
                  <a:pt x="9680728" y="5451004"/>
                  <a:pt x="9647117" y="5459035"/>
                  <a:pt x="9638355" y="5464794"/>
                </a:cubicBezTo>
                <a:cubicBezTo>
                  <a:pt x="9617415" y="5484808"/>
                  <a:pt x="9569832" y="5469945"/>
                  <a:pt x="9552434" y="5485280"/>
                </a:cubicBezTo>
                <a:cubicBezTo>
                  <a:pt x="9546122" y="5487529"/>
                  <a:pt x="9539945" y="5488440"/>
                  <a:pt x="9533883" y="5488516"/>
                </a:cubicBezTo>
                <a:lnTo>
                  <a:pt x="9516916" y="5486828"/>
                </a:lnTo>
                <a:lnTo>
                  <a:pt x="9512093" y="5482541"/>
                </a:lnTo>
                <a:lnTo>
                  <a:pt x="9501725" y="5483603"/>
                </a:lnTo>
                <a:lnTo>
                  <a:pt x="9498754" y="5482951"/>
                </a:lnTo>
                <a:cubicBezTo>
                  <a:pt x="9493078" y="5481686"/>
                  <a:pt x="9487476" y="5480586"/>
                  <a:pt x="9481932" y="5480151"/>
                </a:cubicBezTo>
                <a:cubicBezTo>
                  <a:pt x="9489223" y="5501646"/>
                  <a:pt x="9435971" y="5479991"/>
                  <a:pt x="9451321" y="5497375"/>
                </a:cubicBezTo>
                <a:cubicBezTo>
                  <a:pt x="9422124" y="5498722"/>
                  <a:pt x="9444395" y="5514914"/>
                  <a:pt x="9409298" y="5499478"/>
                </a:cubicBezTo>
                <a:cubicBezTo>
                  <a:pt x="9363968" y="5517055"/>
                  <a:pt x="9350073" y="5507226"/>
                  <a:pt x="9303056" y="5519093"/>
                </a:cubicBezTo>
                <a:cubicBezTo>
                  <a:pt x="9272929" y="5515489"/>
                  <a:pt x="9242312" y="5519100"/>
                  <a:pt x="9229078" y="5524154"/>
                </a:cubicBezTo>
                <a:cubicBezTo>
                  <a:pt x="9244549" y="5484199"/>
                  <a:pt x="9198133" y="5512463"/>
                  <a:pt x="9165105" y="5532892"/>
                </a:cubicBezTo>
                <a:cubicBezTo>
                  <a:pt x="9128348" y="5546691"/>
                  <a:pt x="9105217" y="5601124"/>
                  <a:pt x="9077301" y="5580356"/>
                </a:cubicBezTo>
                <a:cubicBezTo>
                  <a:pt x="9034770" y="5585424"/>
                  <a:pt x="9004654" y="5606346"/>
                  <a:pt x="8960065" y="5597982"/>
                </a:cubicBezTo>
                <a:cubicBezTo>
                  <a:pt x="8958681" y="5601368"/>
                  <a:pt x="8956414" y="5604204"/>
                  <a:pt x="8953536" y="5606638"/>
                </a:cubicBezTo>
                <a:lnTo>
                  <a:pt x="8943907" y="5612541"/>
                </a:lnTo>
                <a:lnTo>
                  <a:pt x="8942046" y="5612112"/>
                </a:lnTo>
                <a:cubicBezTo>
                  <a:pt x="8934733" y="5612036"/>
                  <a:pt x="8930989" y="5613463"/>
                  <a:pt x="8928824" y="5615549"/>
                </a:cubicBezTo>
                <a:lnTo>
                  <a:pt x="8927294" y="5618607"/>
                </a:lnTo>
                <a:lnTo>
                  <a:pt x="8918651" y="5621688"/>
                </a:lnTo>
                <a:lnTo>
                  <a:pt x="8902772" y="5629703"/>
                </a:lnTo>
                <a:lnTo>
                  <a:pt x="8898724" y="5629379"/>
                </a:lnTo>
                <a:lnTo>
                  <a:pt x="8873099" y="5638628"/>
                </a:lnTo>
                <a:lnTo>
                  <a:pt x="8872234" y="5637889"/>
                </a:lnTo>
                <a:cubicBezTo>
                  <a:pt x="8869712" y="5636443"/>
                  <a:pt x="8866744" y="5635774"/>
                  <a:pt x="8862777" y="5636711"/>
                </a:cubicBezTo>
                <a:cubicBezTo>
                  <a:pt x="8861373" y="5622581"/>
                  <a:pt x="8857449" y="5632426"/>
                  <a:pt x="8845869" y="5636436"/>
                </a:cubicBezTo>
                <a:cubicBezTo>
                  <a:pt x="8841103" y="5615386"/>
                  <a:pt x="8812729" y="5634444"/>
                  <a:pt x="8800548" y="5625084"/>
                </a:cubicBezTo>
                <a:cubicBezTo>
                  <a:pt x="8792146" y="5628504"/>
                  <a:pt x="8783174" y="5631737"/>
                  <a:pt x="8773774" y="5634630"/>
                </a:cubicBezTo>
                <a:lnTo>
                  <a:pt x="8698255" y="5636083"/>
                </a:lnTo>
                <a:lnTo>
                  <a:pt x="8619167" y="5619130"/>
                </a:lnTo>
                <a:cubicBezTo>
                  <a:pt x="8589913" y="5618762"/>
                  <a:pt x="8564581" y="5612466"/>
                  <a:pt x="8539822" y="5616905"/>
                </a:cubicBezTo>
                <a:cubicBezTo>
                  <a:pt x="8529764" y="5612008"/>
                  <a:pt x="8520285" y="5610031"/>
                  <a:pt x="8511094" y="5617360"/>
                </a:cubicBezTo>
                <a:cubicBezTo>
                  <a:pt x="8483794" y="5614914"/>
                  <a:pt x="8477184" y="5604447"/>
                  <a:pt x="8459886" y="5612612"/>
                </a:cubicBezTo>
                <a:cubicBezTo>
                  <a:pt x="8444548" y="5595681"/>
                  <a:pt x="8443640" y="5602142"/>
                  <a:pt x="8436432" y="5606990"/>
                </a:cubicBezTo>
                <a:lnTo>
                  <a:pt x="8435403" y="5607336"/>
                </a:lnTo>
                <a:lnTo>
                  <a:pt x="8433307" y="5604917"/>
                </a:lnTo>
                <a:lnTo>
                  <a:pt x="8428968" y="5603796"/>
                </a:lnTo>
                <a:lnTo>
                  <a:pt x="8417124" y="5604518"/>
                </a:lnTo>
                <a:lnTo>
                  <a:pt x="8412669" y="5605413"/>
                </a:lnTo>
                <a:cubicBezTo>
                  <a:pt x="8409601" y="5605797"/>
                  <a:pt x="8407563" y="5605754"/>
                  <a:pt x="8406152" y="5605396"/>
                </a:cubicBezTo>
                <a:lnTo>
                  <a:pt x="8405989" y="5605197"/>
                </a:lnTo>
                <a:lnTo>
                  <a:pt x="8399884" y="5605568"/>
                </a:lnTo>
                <a:cubicBezTo>
                  <a:pt x="8389582" y="5606652"/>
                  <a:pt x="8379557" y="5608135"/>
                  <a:pt x="8370014" y="5609900"/>
                </a:cubicBezTo>
                <a:cubicBezTo>
                  <a:pt x="8361945" y="5598787"/>
                  <a:pt x="8326685" y="5611914"/>
                  <a:pt x="8330544" y="5590964"/>
                </a:cubicBezTo>
                <a:cubicBezTo>
                  <a:pt x="8317672" y="5592723"/>
                  <a:pt x="8309886" y="5601422"/>
                  <a:pt x="8314221" y="5587682"/>
                </a:cubicBezTo>
                <a:cubicBezTo>
                  <a:pt x="8309983" y="5587866"/>
                  <a:pt x="8307372" y="5586698"/>
                  <a:pt x="8305502" y="5584868"/>
                </a:cubicBezTo>
                <a:lnTo>
                  <a:pt x="8304962" y="5584007"/>
                </a:lnTo>
                <a:lnTo>
                  <a:pt x="8276324" y="5588260"/>
                </a:lnTo>
                <a:lnTo>
                  <a:pt x="8272522" y="5587226"/>
                </a:lnTo>
                <a:lnTo>
                  <a:pt x="8253857" y="5592043"/>
                </a:lnTo>
                <a:lnTo>
                  <a:pt x="8244212" y="5593439"/>
                </a:lnTo>
                <a:lnTo>
                  <a:pt x="8241488" y="5596085"/>
                </a:lnTo>
                <a:cubicBezTo>
                  <a:pt x="8238546" y="5597691"/>
                  <a:pt x="8234330" y="5598384"/>
                  <a:pt x="8227256" y="5597005"/>
                </a:cubicBezTo>
                <a:lnTo>
                  <a:pt x="8225619" y="5596262"/>
                </a:lnTo>
                <a:lnTo>
                  <a:pt x="8213882" y="5600179"/>
                </a:lnTo>
                <a:cubicBezTo>
                  <a:pt x="8210102" y="5601988"/>
                  <a:pt x="8206755" y="5604291"/>
                  <a:pt x="8204045" y="5607275"/>
                </a:cubicBezTo>
                <a:cubicBezTo>
                  <a:pt x="8164079" y="5591326"/>
                  <a:pt x="8126369" y="5605919"/>
                  <a:pt x="8082989" y="5603160"/>
                </a:cubicBezTo>
                <a:cubicBezTo>
                  <a:pt x="8034449" y="5606898"/>
                  <a:pt x="8008954" y="5596936"/>
                  <a:pt x="7976942" y="5598455"/>
                </a:cubicBezTo>
                <a:cubicBezTo>
                  <a:pt x="7962042" y="5600916"/>
                  <a:pt x="7941729" y="5599827"/>
                  <a:pt x="7950121" y="5590893"/>
                </a:cubicBezTo>
                <a:cubicBezTo>
                  <a:pt x="7904855" y="5610014"/>
                  <a:pt x="7778840" y="5612380"/>
                  <a:pt x="7727691" y="5621064"/>
                </a:cubicBezTo>
                <a:cubicBezTo>
                  <a:pt x="7699805" y="5600056"/>
                  <a:pt x="7714922" y="5619495"/>
                  <a:pt x="7685998" y="5615564"/>
                </a:cubicBezTo>
                <a:cubicBezTo>
                  <a:pt x="7693909" y="5634905"/>
                  <a:pt x="7650884" y="5604714"/>
                  <a:pt x="7649302" y="5626541"/>
                </a:cubicBezTo>
                <a:cubicBezTo>
                  <a:pt x="7644089" y="5625134"/>
                  <a:pt x="7639087" y="5623084"/>
                  <a:pt x="7634083" y="5620862"/>
                </a:cubicBezTo>
                <a:lnTo>
                  <a:pt x="7631455" y="5619708"/>
                </a:lnTo>
                <a:lnTo>
                  <a:pt x="7620952" y="5618872"/>
                </a:lnTo>
                <a:lnTo>
                  <a:pt x="7617992" y="5613914"/>
                </a:lnTo>
                <a:lnTo>
                  <a:pt x="7602182" y="5609271"/>
                </a:lnTo>
                <a:cubicBezTo>
                  <a:pt x="7596260" y="5608262"/>
                  <a:pt x="7589888" y="5608028"/>
                  <a:pt x="7582847" y="5609047"/>
                </a:cubicBezTo>
                <a:cubicBezTo>
                  <a:pt x="7565525" y="5617697"/>
                  <a:pt x="7538553" y="5607096"/>
                  <a:pt x="7514158" y="5607737"/>
                </a:cubicBezTo>
                <a:lnTo>
                  <a:pt x="7502955" y="5610415"/>
                </a:lnTo>
                <a:lnTo>
                  <a:pt x="7466391" y="5605949"/>
                </a:lnTo>
                <a:cubicBezTo>
                  <a:pt x="7455982" y="5605083"/>
                  <a:pt x="7445179" y="5604628"/>
                  <a:pt x="7433806" y="5604945"/>
                </a:cubicBezTo>
                <a:lnTo>
                  <a:pt x="7412693" y="5607075"/>
                </a:lnTo>
                <a:lnTo>
                  <a:pt x="7407159" y="5605310"/>
                </a:lnTo>
                <a:cubicBezTo>
                  <a:pt x="7397520" y="5605506"/>
                  <a:pt x="7384763" y="5611721"/>
                  <a:pt x="7385900" y="5604171"/>
                </a:cubicBezTo>
                <a:lnTo>
                  <a:pt x="7375071" y="5606788"/>
                </a:lnTo>
                <a:lnTo>
                  <a:pt x="7364382" y="5600762"/>
                </a:lnTo>
                <a:cubicBezTo>
                  <a:pt x="7363212" y="5599363"/>
                  <a:pt x="7362331" y="5597874"/>
                  <a:pt x="7361770" y="5596347"/>
                </a:cubicBezTo>
                <a:lnTo>
                  <a:pt x="7346641" y="5598329"/>
                </a:lnTo>
                <a:lnTo>
                  <a:pt x="7334238" y="5594014"/>
                </a:lnTo>
                <a:lnTo>
                  <a:pt x="7323426" y="5596835"/>
                </a:lnTo>
                <a:lnTo>
                  <a:pt x="7318938" y="5596200"/>
                </a:lnTo>
                <a:lnTo>
                  <a:pt x="7307784" y="5594065"/>
                </a:lnTo>
                <a:cubicBezTo>
                  <a:pt x="7302066" y="5592568"/>
                  <a:pt x="7295667" y="5590765"/>
                  <a:pt x="7288540" y="5589320"/>
                </a:cubicBezTo>
                <a:lnTo>
                  <a:pt x="7282537" y="5588660"/>
                </a:lnTo>
                <a:lnTo>
                  <a:pt x="7269466" y="5581404"/>
                </a:lnTo>
                <a:cubicBezTo>
                  <a:pt x="7259956" y="5575919"/>
                  <a:pt x="7252471" y="5572223"/>
                  <a:pt x="7244165" y="5575200"/>
                </a:cubicBezTo>
                <a:cubicBezTo>
                  <a:pt x="7230005" y="5568113"/>
                  <a:pt x="7220114" y="5548251"/>
                  <a:pt x="7199619" y="5553550"/>
                </a:cubicBezTo>
                <a:cubicBezTo>
                  <a:pt x="7205839" y="5544552"/>
                  <a:pt x="7176858" y="5552461"/>
                  <a:pt x="7173434" y="5543219"/>
                </a:cubicBezTo>
                <a:cubicBezTo>
                  <a:pt x="7171853" y="5535776"/>
                  <a:pt x="7162694" y="5536440"/>
                  <a:pt x="7155718" y="5533697"/>
                </a:cubicBezTo>
                <a:cubicBezTo>
                  <a:pt x="7150747" y="5526096"/>
                  <a:pt x="7115649" y="5519155"/>
                  <a:pt x="7103430" y="5520249"/>
                </a:cubicBezTo>
                <a:cubicBezTo>
                  <a:pt x="7068988" y="5527813"/>
                  <a:pt x="7041283" y="5497211"/>
                  <a:pt x="7013746" y="5502470"/>
                </a:cubicBezTo>
                <a:cubicBezTo>
                  <a:pt x="7006535" y="5501753"/>
                  <a:pt x="7000557" y="5500031"/>
                  <a:pt x="6995379" y="5497693"/>
                </a:cubicBezTo>
                <a:lnTo>
                  <a:pt x="6982475" y="5489641"/>
                </a:lnTo>
                <a:cubicBezTo>
                  <a:pt x="6982314" y="5487873"/>
                  <a:pt x="6982155" y="5486104"/>
                  <a:pt x="6981994" y="5484335"/>
                </a:cubicBezTo>
                <a:lnTo>
                  <a:pt x="6972355" y="5481074"/>
                </a:lnTo>
                <a:lnTo>
                  <a:pt x="6970394" y="5479383"/>
                </a:lnTo>
                <a:cubicBezTo>
                  <a:pt x="6966663" y="5476135"/>
                  <a:pt x="6962857" y="5473046"/>
                  <a:pt x="6958543" y="5470507"/>
                </a:cubicBezTo>
                <a:cubicBezTo>
                  <a:pt x="6946682" y="5490417"/>
                  <a:pt x="6919886" y="5452192"/>
                  <a:pt x="6918276" y="5472034"/>
                </a:cubicBezTo>
                <a:cubicBezTo>
                  <a:pt x="6892502" y="5461546"/>
                  <a:pt x="6897731" y="5483185"/>
                  <a:pt x="6881046" y="5457070"/>
                </a:cubicBezTo>
                <a:cubicBezTo>
                  <a:pt x="6828055" y="5453051"/>
                  <a:pt x="6839016" y="5431108"/>
                  <a:pt x="6752164" y="5425021"/>
                </a:cubicBezTo>
                <a:cubicBezTo>
                  <a:pt x="6758292" y="5421861"/>
                  <a:pt x="6727733" y="5418470"/>
                  <a:pt x="6724964" y="5414071"/>
                </a:cubicBezTo>
                <a:lnTo>
                  <a:pt x="6683286" y="5432830"/>
                </a:lnTo>
                <a:lnTo>
                  <a:pt x="6644277" y="5429684"/>
                </a:lnTo>
                <a:cubicBezTo>
                  <a:pt x="6602299" y="5429624"/>
                  <a:pt x="6572889" y="5412513"/>
                  <a:pt x="6532914" y="5431205"/>
                </a:cubicBezTo>
                <a:lnTo>
                  <a:pt x="6307459" y="5467087"/>
                </a:lnTo>
                <a:cubicBezTo>
                  <a:pt x="6243940" y="5484756"/>
                  <a:pt x="6232610" y="5506751"/>
                  <a:pt x="6196243" y="5515042"/>
                </a:cubicBezTo>
                <a:cubicBezTo>
                  <a:pt x="6164533" y="5518021"/>
                  <a:pt x="6142666" y="5509345"/>
                  <a:pt x="6099124" y="5516848"/>
                </a:cubicBezTo>
                <a:cubicBezTo>
                  <a:pt x="6076503" y="5515419"/>
                  <a:pt x="6031865" y="5528713"/>
                  <a:pt x="6016077" y="5528642"/>
                </a:cubicBezTo>
                <a:cubicBezTo>
                  <a:pt x="6017142" y="5530608"/>
                  <a:pt x="6008544" y="5532493"/>
                  <a:pt x="6004389" y="5531206"/>
                </a:cubicBezTo>
                <a:cubicBezTo>
                  <a:pt x="5932347" y="5531241"/>
                  <a:pt x="5981006" y="5545600"/>
                  <a:pt x="5933945" y="5538840"/>
                </a:cubicBezTo>
                <a:cubicBezTo>
                  <a:pt x="5905303" y="5539379"/>
                  <a:pt x="5918093" y="5561978"/>
                  <a:pt x="5883936" y="5553807"/>
                </a:cubicBezTo>
                <a:cubicBezTo>
                  <a:pt x="5850054" y="5556990"/>
                  <a:pt x="5832962" y="5567338"/>
                  <a:pt x="5798331" y="5564248"/>
                </a:cubicBezTo>
                <a:cubicBezTo>
                  <a:pt x="5766627" y="5567265"/>
                  <a:pt x="5741097" y="5573248"/>
                  <a:pt x="5712738" y="5573120"/>
                </a:cubicBezTo>
                <a:cubicBezTo>
                  <a:pt x="5703372" y="5576849"/>
                  <a:pt x="5693695" y="5578874"/>
                  <a:pt x="5681342" y="5575621"/>
                </a:cubicBezTo>
                <a:lnTo>
                  <a:pt x="5627167" y="5583215"/>
                </a:lnTo>
                <a:cubicBezTo>
                  <a:pt x="5612183" y="5597917"/>
                  <a:pt x="5611727" y="5586689"/>
                  <a:pt x="5591414" y="5587695"/>
                </a:cubicBezTo>
                <a:cubicBezTo>
                  <a:pt x="5574616" y="5587612"/>
                  <a:pt x="5598133" y="5579413"/>
                  <a:pt x="5583028" y="5580877"/>
                </a:cubicBezTo>
                <a:cubicBezTo>
                  <a:pt x="5569804" y="5586020"/>
                  <a:pt x="5562718" y="5576982"/>
                  <a:pt x="5549426" y="5582858"/>
                </a:cubicBezTo>
                <a:cubicBezTo>
                  <a:pt x="5559299" y="5589013"/>
                  <a:pt x="5515978" y="5586206"/>
                  <a:pt x="5519999" y="5592246"/>
                </a:cubicBezTo>
                <a:cubicBezTo>
                  <a:pt x="5498728" y="5585844"/>
                  <a:pt x="5500813" y="5597206"/>
                  <a:pt x="5480028" y="5597282"/>
                </a:cubicBezTo>
                <a:cubicBezTo>
                  <a:pt x="5468519" y="5595356"/>
                  <a:pt x="5461753" y="5595717"/>
                  <a:pt x="5456175" y="5600371"/>
                </a:cubicBezTo>
                <a:cubicBezTo>
                  <a:pt x="5402444" y="5590675"/>
                  <a:pt x="5431269" y="5603179"/>
                  <a:pt x="5388463" y="5602638"/>
                </a:cubicBezTo>
                <a:cubicBezTo>
                  <a:pt x="5350589" y="5601042"/>
                  <a:pt x="5310318" y="5602266"/>
                  <a:pt x="5265898" y="5591830"/>
                </a:cubicBezTo>
                <a:cubicBezTo>
                  <a:pt x="5256434" y="5588423"/>
                  <a:pt x="5240914" y="5588853"/>
                  <a:pt x="5231231" y="5592790"/>
                </a:cubicBezTo>
                <a:cubicBezTo>
                  <a:pt x="5229565" y="5593467"/>
                  <a:pt x="5228139" y="5594226"/>
                  <a:pt x="5226996" y="5595040"/>
                </a:cubicBezTo>
                <a:cubicBezTo>
                  <a:pt x="5199121" y="5587151"/>
                  <a:pt x="5190547" y="5594087"/>
                  <a:pt x="5175988" y="5588131"/>
                </a:cubicBezTo>
                <a:cubicBezTo>
                  <a:pt x="5141664" y="5589465"/>
                  <a:pt x="5120774" y="5599921"/>
                  <a:pt x="5107470" y="5594771"/>
                </a:cubicBezTo>
                <a:cubicBezTo>
                  <a:pt x="5082783" y="5597686"/>
                  <a:pt x="5044558" y="5603218"/>
                  <a:pt x="5027868" y="5605624"/>
                </a:cubicBezTo>
                <a:cubicBezTo>
                  <a:pt x="5023394" y="5609716"/>
                  <a:pt x="5015008" y="5608373"/>
                  <a:pt x="5007324" y="5609209"/>
                </a:cubicBezTo>
                <a:cubicBezTo>
                  <a:pt x="4999584" y="5613033"/>
                  <a:pt x="4963661" y="5613313"/>
                  <a:pt x="4952559" y="5611402"/>
                </a:cubicBezTo>
                <a:lnTo>
                  <a:pt x="4826081" y="5616191"/>
                </a:lnTo>
                <a:lnTo>
                  <a:pt x="4823501" y="5619174"/>
                </a:lnTo>
                <a:lnTo>
                  <a:pt x="4813093" y="5620026"/>
                </a:lnTo>
                <a:lnTo>
                  <a:pt x="4810563" y="5620787"/>
                </a:lnTo>
                <a:cubicBezTo>
                  <a:pt x="4805739" y="5622253"/>
                  <a:pt x="4800910" y="5623620"/>
                  <a:pt x="4795818" y="5624618"/>
                </a:cubicBezTo>
                <a:cubicBezTo>
                  <a:pt x="4792594" y="5611984"/>
                  <a:pt x="4751975" y="5631029"/>
                  <a:pt x="4758404" y="5619510"/>
                </a:cubicBezTo>
                <a:cubicBezTo>
                  <a:pt x="4729867" y="5622800"/>
                  <a:pt x="4743470" y="5610974"/>
                  <a:pt x="4717254" y="5624155"/>
                </a:cubicBezTo>
                <a:cubicBezTo>
                  <a:pt x="4665606" y="5620882"/>
                  <a:pt x="4638526" y="5634254"/>
                  <a:pt x="4591958" y="5624710"/>
                </a:cubicBezTo>
                <a:cubicBezTo>
                  <a:pt x="4600998" y="5629613"/>
                  <a:pt x="4491255" y="5629123"/>
                  <a:pt x="4476215" y="5628210"/>
                </a:cubicBezTo>
                <a:lnTo>
                  <a:pt x="4425193" y="5627414"/>
                </a:lnTo>
                <a:lnTo>
                  <a:pt x="4383866" y="5626546"/>
                </a:lnTo>
                <a:lnTo>
                  <a:pt x="4385596" y="5634646"/>
                </a:lnTo>
                <a:cubicBezTo>
                  <a:pt x="4373497" y="5634009"/>
                  <a:pt x="4366105" y="5636763"/>
                  <a:pt x="4360864" y="5641173"/>
                </a:cubicBezTo>
                <a:lnTo>
                  <a:pt x="4328321" y="5626332"/>
                </a:lnTo>
                <a:lnTo>
                  <a:pt x="4309842" y="5626471"/>
                </a:lnTo>
                <a:lnTo>
                  <a:pt x="4277424" y="5631598"/>
                </a:lnTo>
                <a:lnTo>
                  <a:pt x="4266627" y="5633969"/>
                </a:lnTo>
                <a:lnTo>
                  <a:pt x="4185525" y="5617508"/>
                </a:lnTo>
                <a:lnTo>
                  <a:pt x="4177617" y="5610903"/>
                </a:lnTo>
                <a:cubicBezTo>
                  <a:pt x="4169135" y="5606836"/>
                  <a:pt x="4157063" y="5604954"/>
                  <a:pt x="4136948" y="5608031"/>
                </a:cubicBezTo>
                <a:lnTo>
                  <a:pt x="4132323" y="5609784"/>
                </a:lnTo>
                <a:lnTo>
                  <a:pt x="4098620" y="5599672"/>
                </a:lnTo>
                <a:cubicBezTo>
                  <a:pt x="4087744" y="5595070"/>
                  <a:pt x="3971360" y="5589278"/>
                  <a:pt x="3963475" y="5581841"/>
                </a:cubicBezTo>
                <a:cubicBezTo>
                  <a:pt x="3836034" y="5600252"/>
                  <a:pt x="3827261" y="5567580"/>
                  <a:pt x="3703613" y="5572482"/>
                </a:cubicBezTo>
                <a:cubicBezTo>
                  <a:pt x="3596526" y="5522697"/>
                  <a:pt x="3528981" y="5553020"/>
                  <a:pt x="3432987" y="5545768"/>
                </a:cubicBezTo>
                <a:cubicBezTo>
                  <a:pt x="3341557" y="5540666"/>
                  <a:pt x="3299222" y="5556776"/>
                  <a:pt x="3176381" y="5556110"/>
                </a:cubicBezTo>
                <a:cubicBezTo>
                  <a:pt x="3046225" y="5545252"/>
                  <a:pt x="2856562" y="5551022"/>
                  <a:pt x="2710156" y="5527517"/>
                </a:cubicBezTo>
                <a:cubicBezTo>
                  <a:pt x="2595124" y="5519951"/>
                  <a:pt x="2594726" y="5525545"/>
                  <a:pt x="2550206" y="5524958"/>
                </a:cubicBezTo>
                <a:cubicBezTo>
                  <a:pt x="2535402" y="5528183"/>
                  <a:pt x="2457214" y="5518753"/>
                  <a:pt x="2443041" y="5523990"/>
                </a:cubicBezTo>
                <a:lnTo>
                  <a:pt x="2435613" y="5526704"/>
                </a:lnTo>
                <a:lnTo>
                  <a:pt x="2405682" y="5528307"/>
                </a:lnTo>
                <a:lnTo>
                  <a:pt x="2397487" y="5540337"/>
                </a:lnTo>
                <a:lnTo>
                  <a:pt x="2297454" y="5550765"/>
                </a:lnTo>
                <a:cubicBezTo>
                  <a:pt x="2230952" y="5521480"/>
                  <a:pt x="2174171" y="5556417"/>
                  <a:pt x="2056700" y="5555489"/>
                </a:cubicBezTo>
                <a:cubicBezTo>
                  <a:pt x="2025568" y="5545373"/>
                  <a:pt x="1901680" y="5520750"/>
                  <a:pt x="1878530" y="5535330"/>
                </a:cubicBezTo>
                <a:lnTo>
                  <a:pt x="1859292" y="5535461"/>
                </a:lnTo>
                <a:lnTo>
                  <a:pt x="1835626" y="5533793"/>
                </a:lnTo>
                <a:cubicBezTo>
                  <a:pt x="1823131" y="5534628"/>
                  <a:pt x="1810151" y="5536942"/>
                  <a:pt x="1798939" y="5540285"/>
                </a:cubicBezTo>
                <a:lnTo>
                  <a:pt x="1779046" y="5549949"/>
                </a:lnTo>
                <a:lnTo>
                  <a:pt x="1772421" y="5549018"/>
                </a:lnTo>
                <a:lnTo>
                  <a:pt x="1772052" y="5545689"/>
                </a:lnTo>
                <a:cubicBezTo>
                  <a:pt x="1758274" y="5534165"/>
                  <a:pt x="1670822" y="5556887"/>
                  <a:pt x="1711543" y="5534558"/>
                </a:cubicBezTo>
                <a:cubicBezTo>
                  <a:pt x="1696140" y="5533324"/>
                  <a:pt x="1670188" y="5488258"/>
                  <a:pt x="1631462" y="5491807"/>
                </a:cubicBezTo>
                <a:cubicBezTo>
                  <a:pt x="1579148" y="5498877"/>
                  <a:pt x="1591754" y="5486800"/>
                  <a:pt x="1538763" y="5482781"/>
                </a:cubicBezTo>
                <a:cubicBezTo>
                  <a:pt x="1522078" y="5456666"/>
                  <a:pt x="1527306" y="5478305"/>
                  <a:pt x="1501533" y="5467817"/>
                </a:cubicBezTo>
                <a:cubicBezTo>
                  <a:pt x="1499922" y="5487659"/>
                  <a:pt x="1473126" y="5449434"/>
                  <a:pt x="1461266" y="5469343"/>
                </a:cubicBezTo>
                <a:cubicBezTo>
                  <a:pt x="1456951" y="5466804"/>
                  <a:pt x="1453146" y="5463716"/>
                  <a:pt x="1449415" y="5460467"/>
                </a:cubicBezTo>
                <a:lnTo>
                  <a:pt x="1447454" y="5458776"/>
                </a:lnTo>
                <a:lnTo>
                  <a:pt x="1437814" y="5455515"/>
                </a:lnTo>
                <a:lnTo>
                  <a:pt x="1437334" y="5450209"/>
                </a:lnTo>
                <a:lnTo>
                  <a:pt x="1424429" y="5442157"/>
                </a:lnTo>
                <a:cubicBezTo>
                  <a:pt x="1419251" y="5439819"/>
                  <a:pt x="1413273" y="5438098"/>
                  <a:pt x="1406063" y="5437380"/>
                </a:cubicBezTo>
                <a:cubicBezTo>
                  <a:pt x="1378526" y="5442640"/>
                  <a:pt x="1350821" y="5412037"/>
                  <a:pt x="1316379" y="5419601"/>
                </a:cubicBezTo>
                <a:cubicBezTo>
                  <a:pt x="1304160" y="5420695"/>
                  <a:pt x="1269061" y="5413755"/>
                  <a:pt x="1264090" y="5406153"/>
                </a:cubicBezTo>
                <a:cubicBezTo>
                  <a:pt x="1257115" y="5403410"/>
                  <a:pt x="1247955" y="5404075"/>
                  <a:pt x="1246374" y="5396631"/>
                </a:cubicBezTo>
                <a:cubicBezTo>
                  <a:pt x="1242951" y="5387390"/>
                  <a:pt x="1213970" y="5395299"/>
                  <a:pt x="1220190" y="5386301"/>
                </a:cubicBezTo>
                <a:cubicBezTo>
                  <a:pt x="1199695" y="5391599"/>
                  <a:pt x="1189803" y="5371737"/>
                  <a:pt x="1175643" y="5364651"/>
                </a:cubicBezTo>
                <a:cubicBezTo>
                  <a:pt x="1167337" y="5367627"/>
                  <a:pt x="1159852" y="5363931"/>
                  <a:pt x="1150342" y="5358447"/>
                </a:cubicBezTo>
                <a:lnTo>
                  <a:pt x="1112024" y="5345786"/>
                </a:lnTo>
                <a:lnTo>
                  <a:pt x="1100870" y="5343651"/>
                </a:lnTo>
                <a:lnTo>
                  <a:pt x="1096383" y="5343015"/>
                </a:lnTo>
                <a:lnTo>
                  <a:pt x="1058039" y="5343504"/>
                </a:lnTo>
                <a:cubicBezTo>
                  <a:pt x="1057478" y="5341976"/>
                  <a:pt x="1056597" y="5340487"/>
                  <a:pt x="1055426" y="5339088"/>
                </a:cubicBezTo>
                <a:lnTo>
                  <a:pt x="1044738" y="5333063"/>
                </a:lnTo>
                <a:lnTo>
                  <a:pt x="1033909" y="5335680"/>
                </a:lnTo>
                <a:cubicBezTo>
                  <a:pt x="1035046" y="5328129"/>
                  <a:pt x="1022289" y="5334344"/>
                  <a:pt x="1012649" y="5334541"/>
                </a:cubicBezTo>
                <a:lnTo>
                  <a:pt x="1007115" y="5332775"/>
                </a:lnTo>
                <a:lnTo>
                  <a:pt x="987447" y="5346462"/>
                </a:lnTo>
                <a:cubicBezTo>
                  <a:pt x="976074" y="5346779"/>
                  <a:pt x="963827" y="5334768"/>
                  <a:pt x="953418" y="5333901"/>
                </a:cubicBezTo>
                <a:lnTo>
                  <a:pt x="916854" y="5329435"/>
                </a:lnTo>
                <a:lnTo>
                  <a:pt x="905651" y="5332114"/>
                </a:lnTo>
                <a:cubicBezTo>
                  <a:pt x="881256" y="5332755"/>
                  <a:pt x="855727" y="5330820"/>
                  <a:pt x="838405" y="5339470"/>
                </a:cubicBezTo>
                <a:cubicBezTo>
                  <a:pt x="831364" y="5340489"/>
                  <a:pt x="823548" y="5331589"/>
                  <a:pt x="817627" y="5330580"/>
                </a:cubicBezTo>
                <a:lnTo>
                  <a:pt x="801817" y="5325937"/>
                </a:lnTo>
                <a:lnTo>
                  <a:pt x="798857" y="5320979"/>
                </a:lnTo>
                <a:lnTo>
                  <a:pt x="788354" y="5320143"/>
                </a:lnTo>
                <a:lnTo>
                  <a:pt x="785726" y="5318989"/>
                </a:lnTo>
                <a:cubicBezTo>
                  <a:pt x="780721" y="5316767"/>
                  <a:pt x="775719" y="5314716"/>
                  <a:pt x="770507" y="5313309"/>
                </a:cubicBezTo>
                <a:cubicBezTo>
                  <a:pt x="768924" y="5335137"/>
                  <a:pt x="725899" y="5304945"/>
                  <a:pt x="733810" y="5324286"/>
                </a:cubicBezTo>
                <a:cubicBezTo>
                  <a:pt x="704886" y="5320356"/>
                  <a:pt x="720003" y="5339795"/>
                  <a:pt x="692117" y="5318786"/>
                </a:cubicBezTo>
                <a:cubicBezTo>
                  <a:pt x="640968" y="5327470"/>
                  <a:pt x="620209" y="5334772"/>
                  <a:pt x="574943" y="5327578"/>
                </a:cubicBezTo>
                <a:cubicBezTo>
                  <a:pt x="533141" y="5325624"/>
                  <a:pt x="480989" y="5305543"/>
                  <a:pt x="441302" y="5307062"/>
                </a:cubicBezTo>
                <a:cubicBezTo>
                  <a:pt x="381194" y="5308098"/>
                  <a:pt x="355572" y="5361507"/>
                  <a:pt x="336819" y="5336690"/>
                </a:cubicBezTo>
                <a:cubicBezTo>
                  <a:pt x="308424" y="5343088"/>
                  <a:pt x="294704" y="5344301"/>
                  <a:pt x="270932" y="5345451"/>
                </a:cubicBezTo>
                <a:lnTo>
                  <a:pt x="194189" y="5343588"/>
                </a:lnTo>
                <a:lnTo>
                  <a:pt x="192552" y="5342845"/>
                </a:lnTo>
                <a:cubicBezTo>
                  <a:pt x="185478" y="5341467"/>
                  <a:pt x="181262" y="5342160"/>
                  <a:pt x="178320" y="5343766"/>
                </a:cubicBezTo>
                <a:lnTo>
                  <a:pt x="175596" y="5346411"/>
                </a:lnTo>
                <a:lnTo>
                  <a:pt x="147287" y="5352625"/>
                </a:lnTo>
                <a:lnTo>
                  <a:pt x="114847" y="5355844"/>
                </a:lnTo>
                <a:lnTo>
                  <a:pt x="114306" y="5354983"/>
                </a:lnTo>
                <a:cubicBezTo>
                  <a:pt x="110042" y="5353823"/>
                  <a:pt x="100016" y="5353058"/>
                  <a:pt x="89264" y="5348886"/>
                </a:cubicBezTo>
                <a:cubicBezTo>
                  <a:pt x="93123" y="5327937"/>
                  <a:pt x="57863" y="5341064"/>
                  <a:pt x="49794" y="5329950"/>
                </a:cubicBezTo>
                <a:cubicBezTo>
                  <a:pt x="40251" y="5331715"/>
                  <a:pt x="30226" y="5333199"/>
                  <a:pt x="19924" y="5334282"/>
                </a:cubicBezTo>
                <a:lnTo>
                  <a:pt x="13819" y="5334653"/>
                </a:lnTo>
                <a:lnTo>
                  <a:pt x="13657" y="5334455"/>
                </a:lnTo>
                <a:cubicBezTo>
                  <a:pt x="12246" y="5334096"/>
                  <a:pt x="10207" y="5334053"/>
                  <a:pt x="7139" y="5334438"/>
                </a:cubicBezTo>
                <a:lnTo>
                  <a:pt x="2684" y="5335333"/>
                </a:lnTo>
                <a:lnTo>
                  <a:pt x="0" y="5335496"/>
                </a:lnTo>
                <a:lnTo>
                  <a:pt x="0" y="10592"/>
                </a:lnTo>
                <a:lnTo>
                  <a:pt x="1124382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751" y="1059116"/>
            <a:ext cx="8924392" cy="9334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Timestream Pricing</a:t>
            </a: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16A12243-4887-4E89-8347-1146AE5D1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0000">
            <a:off x="5418161" y="351736"/>
            <a:ext cx="1352113" cy="407805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957986" y="2292176"/>
            <a:ext cx="8273380" cy="33293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You pay only for what you use </a:t>
            </a:r>
          </a:p>
          <a:p>
            <a:r>
              <a:rPr lang="en-US" sz="2000" dirty="0"/>
              <a:t>Writes – per million writes </a:t>
            </a:r>
          </a:p>
          <a:p>
            <a:r>
              <a:rPr lang="en-US" sz="2000" dirty="0"/>
              <a:t>Reads (query) – per TB of data scanned by queries </a:t>
            </a:r>
          </a:p>
          <a:p>
            <a:r>
              <a:rPr lang="en-US" sz="2000" dirty="0"/>
              <a:t>Storage – per GB (in-memory / SSD / magnetic)</a:t>
            </a:r>
          </a:p>
          <a:p>
            <a:r>
              <a:rPr lang="en-US" sz="2000" dirty="0"/>
              <a:t>Data transfer</a:t>
            </a:r>
          </a:p>
        </p:txBody>
      </p:sp>
    </p:spTree>
    <p:extLst>
      <p:ext uri="{BB962C8B-B14F-4D97-AF65-F5344CB8AC3E}">
        <p14:creationId xmlns:p14="http://schemas.microsoft.com/office/powerpoint/2010/main" val="2780017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Deep Dive into Amazon Timestream">
            <a:extLst>
              <a:ext uri="{FF2B5EF4-FFF2-40B4-BE49-F238E27FC236}">
                <a16:creationId xmlns:a16="http://schemas.microsoft.com/office/drawing/2014/main" id="{88B1497E-625B-E131-3FB9-D979B98EB6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2" r="15679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Timestream Exam Take away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/>
              <a:t>It’s a serverless offering</a:t>
            </a:r>
          </a:p>
          <a:p>
            <a:r>
              <a:rPr lang="en-US" sz="1400"/>
              <a:t>Automatically scales writes, storage, and query capacity on demand</a:t>
            </a:r>
          </a:p>
          <a:p>
            <a:r>
              <a:rPr lang="en-US" sz="1400"/>
              <a:t>Can set the data retention policy for each table</a:t>
            </a:r>
          </a:p>
          <a:p>
            <a:r>
              <a:rPr lang="en-US" sz="1400"/>
              <a:t>Data is organized by time intervals</a:t>
            </a:r>
          </a:p>
          <a:p>
            <a:r>
              <a:rPr lang="en-US" sz="1400"/>
              <a:t>Uses time-series specific data compression (=less scanning, faster performance)</a:t>
            </a:r>
          </a:p>
          <a:p>
            <a:r>
              <a:rPr lang="en-US" sz="1400"/>
              <a:t>Separate data processing layer for data ingestion, storage sharing and queries</a:t>
            </a:r>
          </a:p>
          <a:p>
            <a:r>
              <a:rPr lang="en-US" sz="1400"/>
              <a:t>Uses an adaptive query engine that adapts to different time-series datasets</a:t>
            </a:r>
          </a:p>
          <a:p>
            <a:r>
              <a:rPr lang="en-US" sz="1400"/>
              <a:t>Offers built-in analytics (interpolation / smoothing / approximation)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97356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217</Words>
  <Application>Microsoft Macintosh PowerPoint</Application>
  <PresentationFormat>Widescreen</PresentationFormat>
  <Paragraphs>37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Amazon Timestream</vt:lpstr>
      <vt:lpstr>Amazon Timestream</vt:lpstr>
      <vt:lpstr>What is a time series</vt:lpstr>
      <vt:lpstr>Timestream - Diagram</vt:lpstr>
      <vt:lpstr>Timestream Pricing</vt:lpstr>
      <vt:lpstr>Timestream Exam Take away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Timestream</dc:title>
  <dc:creator>Учетная запись Майкрософт</dc:creator>
  <cp:lastModifiedBy>Ilya Chakun</cp:lastModifiedBy>
  <cp:revision>6</cp:revision>
  <dcterms:created xsi:type="dcterms:W3CDTF">2023-09-10T16:03:56Z</dcterms:created>
  <dcterms:modified xsi:type="dcterms:W3CDTF">2023-12-20T12:33:11Z</dcterms:modified>
</cp:coreProperties>
</file>