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2"/>
    <p:restoredTop sz="94666"/>
  </p:normalViewPr>
  <p:slideViewPr>
    <p:cSldViewPr snapToGrid="0">
      <p:cViewPr varScale="1">
        <p:scale>
          <a:sx n="199" d="100"/>
          <a:sy n="199" d="100"/>
        </p:scale>
        <p:origin x="2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01F38-5D75-4B86-B73F-97710697491D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7FA08-D58C-4B6B-B554-B0CDFA16D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4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8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36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42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0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60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15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57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57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66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14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99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73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4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0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5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5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5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8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7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2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6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1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779AD-FE50-41EE-9A5F-7074B7140612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11118-1770-2CC4-8732-447F1482C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5"/>
            <a:ext cx="5541054" cy="2149412"/>
          </a:xfrm>
        </p:spPr>
        <p:txBody>
          <a:bodyPr>
            <a:normAutofit/>
          </a:bodyPr>
          <a:lstStyle/>
          <a:p>
            <a:r>
              <a:rPr lang="en-US" sz="5200"/>
              <a:t>Amazon DocumentDB</a:t>
            </a:r>
            <a:endParaRPr lang="en-CH" sz="5200"/>
          </a:p>
        </p:txBody>
      </p:sp>
    </p:spTree>
    <p:extLst>
      <p:ext uri="{BB962C8B-B14F-4D97-AF65-F5344CB8AC3E}">
        <p14:creationId xmlns:p14="http://schemas.microsoft.com/office/powerpoint/2010/main" val="4188879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599"/>
            <a:ext cx="5338194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DocumentDB Backup and Restore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1"/>
            <a:ext cx="4742771" cy="3983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Can only restore to a new cluster</a:t>
            </a:r>
          </a:p>
          <a:p>
            <a:r>
              <a:rPr lang="en-US" sz="1600" dirty="0"/>
              <a:t>Can restore an unencrypted snapshot to an encrypted cluster (but not the other way round)</a:t>
            </a:r>
          </a:p>
          <a:p>
            <a:r>
              <a:rPr lang="en-US" sz="1600" dirty="0"/>
              <a:t>To restore a cluster from an encrypted snapshot, you must have access to the KMS key</a:t>
            </a:r>
          </a:p>
          <a:p>
            <a:pPr marL="0"/>
            <a:endParaRPr lang="en-US" sz="1600" dirty="0"/>
          </a:p>
          <a:p>
            <a:pPr marL="0"/>
            <a:endParaRPr lang="en-US" sz="1600" dirty="0"/>
          </a:p>
          <a:p>
            <a:r>
              <a:rPr lang="en-US" sz="1600" dirty="0"/>
              <a:t>Can only share manual snapshots (can copy and share automated ones)</a:t>
            </a:r>
          </a:p>
          <a:p>
            <a:r>
              <a:rPr lang="en-US" sz="1600" dirty="0"/>
              <a:t>Can't share a snapshot encrypted using the default KMS key of the a/c</a:t>
            </a:r>
          </a:p>
          <a:p>
            <a:r>
              <a:rPr lang="en-US" sz="1600" dirty="0">
                <a:highlight>
                  <a:srgbClr val="FFFF00"/>
                </a:highlight>
              </a:rPr>
              <a:t>Snapshots can be shared across accounts, but within the same region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913" y="1020798"/>
            <a:ext cx="3740887" cy="225934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912" y="3601878"/>
            <a:ext cx="3740887" cy="105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4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EB215C-7839-4CEA-AA02-B8F7755F9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011C6D-05BE-4D99-8C11-A0E478B1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0915134" cy="2251389"/>
          </a:xfrm>
          <a:custGeom>
            <a:avLst/>
            <a:gdLst>
              <a:gd name="connsiteX0" fmla="*/ 0 w 10915134"/>
              <a:gd name="connsiteY0" fmla="*/ 0 h 2251389"/>
              <a:gd name="connsiteX1" fmla="*/ 10915134 w 10915134"/>
              <a:gd name="connsiteY1" fmla="*/ 0 h 2251389"/>
              <a:gd name="connsiteX2" fmla="*/ 10882980 w 10915134"/>
              <a:gd name="connsiteY2" fmla="*/ 49990 h 2251389"/>
              <a:gd name="connsiteX3" fmla="*/ 10834795 w 10915134"/>
              <a:gd name="connsiteY3" fmla="*/ 110024 h 2251389"/>
              <a:gd name="connsiteX4" fmla="*/ 10738392 w 10915134"/>
              <a:gd name="connsiteY4" fmla="*/ 165813 h 2251389"/>
              <a:gd name="connsiteX5" fmla="*/ 10633692 w 10915134"/>
              <a:gd name="connsiteY5" fmla="*/ 209264 h 2251389"/>
              <a:gd name="connsiteX6" fmla="*/ 10586800 w 10915134"/>
              <a:gd name="connsiteY6" fmla="*/ 239716 h 2251389"/>
              <a:gd name="connsiteX7" fmla="*/ 10501658 w 10915134"/>
              <a:gd name="connsiteY7" fmla="*/ 307174 h 2251389"/>
              <a:gd name="connsiteX8" fmla="*/ 10404067 w 10915134"/>
              <a:gd name="connsiteY8" fmla="*/ 412395 h 2251389"/>
              <a:gd name="connsiteX9" fmla="*/ 10380953 w 10915134"/>
              <a:gd name="connsiteY9" fmla="*/ 472334 h 2251389"/>
              <a:gd name="connsiteX10" fmla="*/ 10341416 w 10915134"/>
              <a:gd name="connsiteY10" fmla="*/ 504774 h 2251389"/>
              <a:gd name="connsiteX11" fmla="*/ 10326329 w 10915134"/>
              <a:gd name="connsiteY11" fmla="*/ 523459 h 2251389"/>
              <a:gd name="connsiteX12" fmla="*/ 10298289 w 10915134"/>
              <a:gd name="connsiteY12" fmla="*/ 532173 h 2251389"/>
              <a:gd name="connsiteX13" fmla="*/ 10243127 w 10915134"/>
              <a:gd name="connsiteY13" fmla="*/ 540715 h 2251389"/>
              <a:gd name="connsiteX14" fmla="*/ 10141243 w 10915134"/>
              <a:gd name="connsiteY14" fmla="*/ 592343 h 2251389"/>
              <a:gd name="connsiteX15" fmla="*/ 9940352 w 10915134"/>
              <a:gd name="connsiteY15" fmla="*/ 631518 h 2251389"/>
              <a:gd name="connsiteX16" fmla="*/ 9836226 w 10915134"/>
              <a:gd name="connsiteY16" fmla="*/ 660496 h 2251389"/>
              <a:gd name="connsiteX17" fmla="*/ 9686899 w 10915134"/>
              <a:gd name="connsiteY17" fmla="*/ 683782 h 2251389"/>
              <a:gd name="connsiteX18" fmla="*/ 9578209 w 10915134"/>
              <a:gd name="connsiteY18" fmla="*/ 709781 h 2251389"/>
              <a:gd name="connsiteX19" fmla="*/ 9437298 w 10915134"/>
              <a:gd name="connsiteY19" fmla="*/ 757337 h 2251389"/>
              <a:gd name="connsiteX20" fmla="*/ 9435498 w 10915134"/>
              <a:gd name="connsiteY20" fmla="*/ 759689 h 2251389"/>
              <a:gd name="connsiteX21" fmla="*/ 9413910 w 10915134"/>
              <a:gd name="connsiteY21" fmla="*/ 764531 h 2251389"/>
              <a:gd name="connsiteX22" fmla="*/ 9361370 w 10915134"/>
              <a:gd name="connsiteY22" fmla="*/ 760593 h 2251389"/>
              <a:gd name="connsiteX23" fmla="*/ 9356626 w 10915134"/>
              <a:gd name="connsiteY23" fmla="*/ 764594 h 2251389"/>
              <a:gd name="connsiteX24" fmla="*/ 9311281 w 10915134"/>
              <a:gd name="connsiteY24" fmla="*/ 769260 h 2251389"/>
              <a:gd name="connsiteX25" fmla="*/ 9311173 w 10915134"/>
              <a:gd name="connsiteY25" fmla="*/ 771337 h 2251389"/>
              <a:gd name="connsiteX26" fmla="*/ 9300658 w 10915134"/>
              <a:gd name="connsiteY26" fmla="*/ 781452 h 2251389"/>
              <a:gd name="connsiteX27" fmla="*/ 9279376 w 10915134"/>
              <a:gd name="connsiteY27" fmla="*/ 796188 h 2251389"/>
              <a:gd name="connsiteX28" fmla="*/ 9189502 w 10915134"/>
              <a:gd name="connsiteY28" fmla="*/ 860175 h 2251389"/>
              <a:gd name="connsiteX29" fmla="*/ 9180260 w 10915134"/>
              <a:gd name="connsiteY29" fmla="*/ 862300 h 2251389"/>
              <a:gd name="connsiteX30" fmla="*/ 9180186 w 10915134"/>
              <a:gd name="connsiteY30" fmla="*/ 862799 h 2251389"/>
              <a:gd name="connsiteX31" fmla="*/ 9170652 w 10915134"/>
              <a:gd name="connsiteY31" fmla="*/ 865945 h 2251389"/>
              <a:gd name="connsiteX32" fmla="*/ 9145484 w 10915134"/>
              <a:gd name="connsiteY32" fmla="*/ 870300 h 2251389"/>
              <a:gd name="connsiteX33" fmla="*/ 9140031 w 10915134"/>
              <a:gd name="connsiteY33" fmla="*/ 874741 h 2251389"/>
              <a:gd name="connsiteX34" fmla="*/ 9138892 w 10915134"/>
              <a:gd name="connsiteY34" fmla="*/ 880860 h 2251389"/>
              <a:gd name="connsiteX35" fmla="*/ 9107257 w 10915134"/>
              <a:gd name="connsiteY35" fmla="*/ 903704 h 2251389"/>
              <a:gd name="connsiteX36" fmla="*/ 9034880 w 10915134"/>
              <a:gd name="connsiteY36" fmla="*/ 948837 h 2251389"/>
              <a:gd name="connsiteX37" fmla="*/ 8950600 w 10915134"/>
              <a:gd name="connsiteY37" fmla="*/ 994853 h 2251389"/>
              <a:gd name="connsiteX38" fmla="*/ 8753014 w 10915134"/>
              <a:gd name="connsiteY38" fmla="*/ 1118658 h 2251389"/>
              <a:gd name="connsiteX39" fmla="*/ 8581094 w 10915134"/>
              <a:gd name="connsiteY39" fmla="*/ 1153261 h 2251389"/>
              <a:gd name="connsiteX40" fmla="*/ 8498175 w 10915134"/>
              <a:gd name="connsiteY40" fmla="*/ 1187969 h 2251389"/>
              <a:gd name="connsiteX41" fmla="*/ 8448788 w 10915134"/>
              <a:gd name="connsiteY41" fmla="*/ 1206463 h 2251389"/>
              <a:gd name="connsiteX42" fmla="*/ 8367996 w 10915134"/>
              <a:gd name="connsiteY42" fmla="*/ 1232783 h 2251389"/>
              <a:gd name="connsiteX43" fmla="*/ 8367423 w 10915134"/>
              <a:gd name="connsiteY43" fmla="*/ 1238278 h 2251389"/>
              <a:gd name="connsiteX44" fmla="*/ 8359640 w 10915134"/>
              <a:gd name="connsiteY44" fmla="*/ 1246782 h 2251389"/>
              <a:gd name="connsiteX45" fmla="*/ 8346100 w 10915134"/>
              <a:gd name="connsiteY45" fmla="*/ 1266142 h 2251389"/>
              <a:gd name="connsiteX46" fmla="*/ 8318833 w 10915134"/>
              <a:gd name="connsiteY46" fmla="*/ 1292714 h 2251389"/>
              <a:gd name="connsiteX47" fmla="*/ 8317719 w 10915134"/>
              <a:gd name="connsiteY47" fmla="*/ 1291904 h 2251389"/>
              <a:gd name="connsiteX48" fmla="*/ 8307730 w 10915134"/>
              <a:gd name="connsiteY48" fmla="*/ 1293984 h 2251389"/>
              <a:gd name="connsiteX49" fmla="*/ 8240756 w 10915134"/>
              <a:gd name="connsiteY49" fmla="*/ 1301537 h 2251389"/>
              <a:gd name="connsiteX50" fmla="*/ 8216639 w 10915134"/>
              <a:gd name="connsiteY50" fmla="*/ 1327887 h 2251389"/>
              <a:gd name="connsiteX51" fmla="*/ 8211337 w 10915134"/>
              <a:gd name="connsiteY51" fmla="*/ 1332570 h 2251389"/>
              <a:gd name="connsiteX52" fmla="*/ 8211048 w 10915134"/>
              <a:gd name="connsiteY52" fmla="*/ 1332403 h 2251389"/>
              <a:gd name="connsiteX53" fmla="*/ 8205085 w 10915134"/>
              <a:gd name="connsiteY53" fmla="*/ 1336831 h 2251389"/>
              <a:gd name="connsiteX54" fmla="*/ 8137554 w 10915134"/>
              <a:gd name="connsiteY54" fmla="*/ 1342145 h 2251389"/>
              <a:gd name="connsiteX55" fmla="*/ 8054564 w 10915134"/>
              <a:gd name="connsiteY55" fmla="*/ 1367911 h 2251389"/>
              <a:gd name="connsiteX56" fmla="*/ 7973237 w 10915134"/>
              <a:gd name="connsiteY56" fmla="*/ 1397544 h 2251389"/>
              <a:gd name="connsiteX57" fmla="*/ 7944198 w 10915134"/>
              <a:gd name="connsiteY57" fmla="*/ 1410276 h 2251389"/>
              <a:gd name="connsiteX58" fmla="*/ 7890643 w 10915134"/>
              <a:gd name="connsiteY58" fmla="*/ 1424144 h 2251389"/>
              <a:gd name="connsiteX59" fmla="*/ 7864997 w 10915134"/>
              <a:gd name="connsiteY59" fmla="*/ 1425023 h 2251389"/>
              <a:gd name="connsiteX60" fmla="*/ 7864067 w 10915134"/>
              <a:gd name="connsiteY60" fmla="*/ 1426002 h 2251389"/>
              <a:gd name="connsiteX61" fmla="*/ 7861153 w 10915134"/>
              <a:gd name="connsiteY61" fmla="*/ 1423038 h 2251389"/>
              <a:gd name="connsiteX62" fmla="*/ 7844586 w 10915134"/>
              <a:gd name="connsiteY62" fmla="*/ 1429169 h 2251389"/>
              <a:gd name="connsiteX63" fmla="*/ 7840350 w 10915134"/>
              <a:gd name="connsiteY63" fmla="*/ 1432451 h 2251389"/>
              <a:gd name="connsiteX64" fmla="*/ 7833722 w 10915134"/>
              <a:gd name="connsiteY64" fmla="*/ 1435148 h 2251389"/>
              <a:gd name="connsiteX65" fmla="*/ 7833492 w 10915134"/>
              <a:gd name="connsiteY65" fmla="*/ 1434901 h 2251389"/>
              <a:gd name="connsiteX66" fmla="*/ 7827413 w 10915134"/>
              <a:gd name="connsiteY66" fmla="*/ 1438043 h 2251389"/>
              <a:gd name="connsiteX67" fmla="*/ 7798463 w 10915134"/>
              <a:gd name="connsiteY67" fmla="*/ 1457407 h 2251389"/>
              <a:gd name="connsiteX68" fmla="*/ 7759015 w 10915134"/>
              <a:gd name="connsiteY68" fmla="*/ 1458666 h 2251389"/>
              <a:gd name="connsiteX69" fmla="*/ 7752684 w 10915134"/>
              <a:gd name="connsiteY69" fmla="*/ 1444792 h 2251389"/>
              <a:gd name="connsiteX70" fmla="*/ 7747867 w 10915134"/>
              <a:gd name="connsiteY70" fmla="*/ 1447976 h 2251389"/>
              <a:gd name="connsiteX71" fmla="*/ 7738750 w 10915134"/>
              <a:gd name="connsiteY71" fmla="*/ 1456574 h 2251389"/>
              <a:gd name="connsiteX72" fmla="*/ 7735619 w 10915134"/>
              <a:gd name="connsiteY72" fmla="*/ 1456320 h 2251389"/>
              <a:gd name="connsiteX73" fmla="*/ 7705072 w 10915134"/>
              <a:gd name="connsiteY73" fmla="*/ 1465768 h 2251389"/>
              <a:gd name="connsiteX74" fmla="*/ 7696073 w 10915134"/>
              <a:gd name="connsiteY74" fmla="*/ 1462212 h 2251389"/>
              <a:gd name="connsiteX75" fmla="*/ 7692096 w 10915134"/>
              <a:gd name="connsiteY75" fmla="*/ 1462163 h 2251389"/>
              <a:gd name="connsiteX76" fmla="*/ 7674689 w 10915134"/>
              <a:gd name="connsiteY76" fmla="*/ 1477613 h 2251389"/>
              <a:gd name="connsiteX77" fmla="*/ 7665348 w 10915134"/>
              <a:gd name="connsiteY77" fmla="*/ 1483862 h 2251389"/>
              <a:gd name="connsiteX78" fmla="*/ 7606276 w 10915134"/>
              <a:gd name="connsiteY78" fmla="*/ 1538521 h 2251389"/>
              <a:gd name="connsiteX79" fmla="*/ 7504695 w 10915134"/>
              <a:gd name="connsiteY79" fmla="*/ 1566686 h 2251389"/>
              <a:gd name="connsiteX80" fmla="*/ 7401270 w 10915134"/>
              <a:gd name="connsiteY80" fmla="*/ 1597361 h 2251389"/>
              <a:gd name="connsiteX81" fmla="*/ 7320321 w 10915134"/>
              <a:gd name="connsiteY81" fmla="*/ 1619535 h 2251389"/>
              <a:gd name="connsiteX82" fmla="*/ 7149526 w 10915134"/>
              <a:gd name="connsiteY82" fmla="*/ 1743630 h 2251389"/>
              <a:gd name="connsiteX83" fmla="*/ 7105391 w 10915134"/>
              <a:gd name="connsiteY83" fmla="*/ 1752328 h 2251389"/>
              <a:gd name="connsiteX84" fmla="*/ 7071654 w 10915134"/>
              <a:gd name="connsiteY84" fmla="*/ 1785091 h 2251389"/>
              <a:gd name="connsiteX85" fmla="*/ 7054359 w 10915134"/>
              <a:gd name="connsiteY85" fmla="*/ 1782439 h 2251389"/>
              <a:gd name="connsiteX86" fmla="*/ 7051319 w 10915134"/>
              <a:gd name="connsiteY86" fmla="*/ 1781706 h 2251389"/>
              <a:gd name="connsiteX87" fmla="*/ 7040377 w 10915134"/>
              <a:gd name="connsiteY87" fmla="*/ 1784767 h 2251389"/>
              <a:gd name="connsiteX88" fmla="*/ 7035771 w 10915134"/>
              <a:gd name="connsiteY88" fmla="*/ 1778137 h 2251389"/>
              <a:gd name="connsiteX89" fmla="*/ 7018208 w 10915134"/>
              <a:gd name="connsiteY89" fmla="*/ 1777373 h 2251389"/>
              <a:gd name="connsiteX90" fmla="*/ 6998493 w 10915134"/>
              <a:gd name="connsiteY90" fmla="*/ 1785098 h 2251389"/>
              <a:gd name="connsiteX91" fmla="*/ 6928288 w 10915134"/>
              <a:gd name="connsiteY91" fmla="*/ 1811732 h 2251389"/>
              <a:gd name="connsiteX92" fmla="*/ 6917773 w 10915134"/>
              <a:gd name="connsiteY92" fmla="*/ 1820666 h 2251389"/>
              <a:gd name="connsiteX93" fmla="*/ 6881789 w 10915134"/>
              <a:gd name="connsiteY93" fmla="*/ 1828309 h 2251389"/>
              <a:gd name="connsiteX94" fmla="*/ 6879926 w 10915134"/>
              <a:gd name="connsiteY94" fmla="*/ 1830591 h 2251389"/>
              <a:gd name="connsiteX95" fmla="*/ 6845508 w 10915134"/>
              <a:gd name="connsiteY95" fmla="*/ 1841035 h 2251389"/>
              <a:gd name="connsiteX96" fmla="*/ 6786683 w 10915134"/>
              <a:gd name="connsiteY96" fmla="*/ 1868367 h 2251389"/>
              <a:gd name="connsiteX97" fmla="*/ 6773874 w 10915134"/>
              <a:gd name="connsiteY97" fmla="*/ 1863267 h 2251389"/>
              <a:gd name="connsiteX98" fmla="*/ 6771241 w 10915134"/>
              <a:gd name="connsiteY98" fmla="*/ 1859449 h 2251389"/>
              <a:gd name="connsiteX99" fmla="*/ 6755065 w 10915134"/>
              <a:gd name="connsiteY99" fmla="*/ 1866822 h 2251389"/>
              <a:gd name="connsiteX100" fmla="*/ 6740854 w 10915134"/>
              <a:gd name="connsiteY100" fmla="*/ 1865352 h 2251389"/>
              <a:gd name="connsiteX101" fmla="*/ 6730997 w 10915134"/>
              <a:gd name="connsiteY101" fmla="*/ 1874155 h 2251389"/>
              <a:gd name="connsiteX102" fmla="*/ 6714212 w 10915134"/>
              <a:gd name="connsiteY102" fmla="*/ 1876293 h 2251389"/>
              <a:gd name="connsiteX103" fmla="*/ 6693130 w 10915134"/>
              <a:gd name="connsiteY103" fmla="*/ 1876808 h 2251389"/>
              <a:gd name="connsiteX104" fmla="*/ 6674405 w 10915134"/>
              <a:gd name="connsiteY104" fmla="*/ 1873459 h 2251389"/>
              <a:gd name="connsiteX105" fmla="*/ 6647714 w 10915134"/>
              <a:gd name="connsiteY105" fmla="*/ 1878941 h 2251389"/>
              <a:gd name="connsiteX106" fmla="*/ 6586613 w 10915134"/>
              <a:gd name="connsiteY106" fmla="*/ 1887053 h 2251389"/>
              <a:gd name="connsiteX107" fmla="*/ 6540424 w 10915134"/>
              <a:gd name="connsiteY107" fmla="*/ 1893269 h 2251389"/>
              <a:gd name="connsiteX108" fmla="*/ 6460034 w 10915134"/>
              <a:gd name="connsiteY108" fmla="*/ 1911286 h 2251389"/>
              <a:gd name="connsiteX109" fmla="*/ 6445449 w 10915134"/>
              <a:gd name="connsiteY109" fmla="*/ 1926499 h 2251389"/>
              <a:gd name="connsiteX110" fmla="*/ 6407092 w 10915134"/>
              <a:gd name="connsiteY110" fmla="*/ 1921993 h 2251389"/>
              <a:gd name="connsiteX111" fmla="*/ 6396332 w 10915134"/>
              <a:gd name="connsiteY111" fmla="*/ 1907025 h 2251389"/>
              <a:gd name="connsiteX112" fmla="*/ 6347048 w 10915134"/>
              <a:gd name="connsiteY112" fmla="*/ 1912130 h 2251389"/>
              <a:gd name="connsiteX113" fmla="*/ 6302270 w 10915134"/>
              <a:gd name="connsiteY113" fmla="*/ 1933613 h 2251389"/>
              <a:gd name="connsiteX114" fmla="*/ 6243078 w 10915134"/>
              <a:gd name="connsiteY114" fmla="*/ 1945644 h 2251389"/>
              <a:gd name="connsiteX115" fmla="*/ 6207738 w 10915134"/>
              <a:gd name="connsiteY115" fmla="*/ 1953011 h 2251389"/>
              <a:gd name="connsiteX116" fmla="*/ 6108781 w 10915134"/>
              <a:gd name="connsiteY116" fmla="*/ 1959474 h 2251389"/>
              <a:gd name="connsiteX117" fmla="*/ 6103698 w 10915134"/>
              <a:gd name="connsiteY117" fmla="*/ 1959304 h 2251389"/>
              <a:gd name="connsiteX118" fmla="*/ 6087017 w 10915134"/>
              <a:gd name="connsiteY118" fmla="*/ 1969078 h 2251389"/>
              <a:gd name="connsiteX119" fmla="*/ 6086313 w 10915134"/>
              <a:gd name="connsiteY119" fmla="*/ 1971580 h 2251389"/>
              <a:gd name="connsiteX120" fmla="*/ 6024291 w 10915134"/>
              <a:gd name="connsiteY120" fmla="*/ 1966761 h 2251389"/>
              <a:gd name="connsiteX121" fmla="*/ 6016853 w 10915134"/>
              <a:gd name="connsiteY121" fmla="*/ 1970526 h 2251389"/>
              <a:gd name="connsiteX122" fmla="*/ 5975404 w 10915134"/>
              <a:gd name="connsiteY122" fmla="*/ 1961749 h 2251389"/>
              <a:gd name="connsiteX123" fmla="*/ 5954536 w 10915134"/>
              <a:gd name="connsiteY123" fmla="*/ 1960220 h 2251389"/>
              <a:gd name="connsiteX124" fmla="*/ 5917280 w 10915134"/>
              <a:gd name="connsiteY124" fmla="*/ 1954478 h 2251389"/>
              <a:gd name="connsiteX125" fmla="*/ 5914232 w 10915134"/>
              <a:gd name="connsiteY125" fmla="*/ 1956919 h 2251389"/>
              <a:gd name="connsiteX126" fmla="*/ 5906850 w 10915134"/>
              <a:gd name="connsiteY126" fmla="*/ 1954702 h 2251389"/>
              <a:gd name="connsiteX127" fmla="*/ 5901461 w 10915134"/>
              <a:gd name="connsiteY127" fmla="*/ 1957577 h 2251389"/>
              <a:gd name="connsiteX128" fmla="*/ 5895317 w 10915134"/>
              <a:gd name="connsiteY128" fmla="*/ 1956828 h 2251389"/>
              <a:gd name="connsiteX129" fmla="*/ 5831128 w 10915134"/>
              <a:gd name="connsiteY129" fmla="*/ 1968382 h 2251389"/>
              <a:gd name="connsiteX130" fmla="*/ 5817261 w 10915134"/>
              <a:gd name="connsiteY130" fmla="*/ 1966124 h 2251389"/>
              <a:gd name="connsiteX131" fmla="*/ 5806791 w 10915134"/>
              <a:gd name="connsiteY131" fmla="*/ 1974713 h 2251389"/>
              <a:gd name="connsiteX132" fmla="*/ 5762574 w 10915134"/>
              <a:gd name="connsiteY132" fmla="*/ 1976973 h 2251389"/>
              <a:gd name="connsiteX133" fmla="*/ 5747297 w 10915134"/>
              <a:gd name="connsiteY133" fmla="*/ 1970252 h 2251389"/>
              <a:gd name="connsiteX134" fmla="*/ 5733169 w 10915134"/>
              <a:gd name="connsiteY134" fmla="*/ 1965433 h 2251389"/>
              <a:gd name="connsiteX135" fmla="*/ 5731338 w 10915134"/>
              <a:gd name="connsiteY135" fmla="*/ 1965447 h 2251389"/>
              <a:gd name="connsiteX136" fmla="*/ 5712957 w 10915134"/>
              <a:gd name="connsiteY136" fmla="*/ 1965596 h 2251389"/>
              <a:gd name="connsiteX137" fmla="*/ 5678760 w 10915134"/>
              <a:gd name="connsiteY137" fmla="*/ 1965873 h 2251389"/>
              <a:gd name="connsiteX138" fmla="*/ 5612457 w 10915134"/>
              <a:gd name="connsiteY138" fmla="*/ 1972287 h 2251389"/>
              <a:gd name="connsiteX139" fmla="*/ 5462439 w 10915134"/>
              <a:gd name="connsiteY139" fmla="*/ 1941766 h 2251389"/>
              <a:gd name="connsiteX140" fmla="*/ 5249426 w 10915134"/>
              <a:gd name="connsiteY140" fmla="*/ 1957993 h 2251389"/>
              <a:gd name="connsiteX141" fmla="*/ 4795460 w 10915134"/>
              <a:gd name="connsiteY141" fmla="*/ 2018541 h 2251389"/>
              <a:gd name="connsiteX142" fmla="*/ 4698875 w 10915134"/>
              <a:gd name="connsiteY142" fmla="*/ 2031693 h 2251389"/>
              <a:gd name="connsiteX143" fmla="*/ 4635334 w 10915134"/>
              <a:gd name="connsiteY143" fmla="*/ 2035504 h 2251389"/>
              <a:gd name="connsiteX144" fmla="*/ 4529228 w 10915134"/>
              <a:gd name="connsiteY144" fmla="*/ 2076609 h 2251389"/>
              <a:gd name="connsiteX145" fmla="*/ 4408461 w 10915134"/>
              <a:gd name="connsiteY145" fmla="*/ 2090939 h 2251389"/>
              <a:gd name="connsiteX146" fmla="*/ 4254651 w 10915134"/>
              <a:gd name="connsiteY146" fmla="*/ 2101730 h 2251389"/>
              <a:gd name="connsiteX147" fmla="*/ 4213233 w 10915134"/>
              <a:gd name="connsiteY147" fmla="*/ 2120326 h 2251389"/>
              <a:gd name="connsiteX148" fmla="*/ 4153938 w 10915134"/>
              <a:gd name="connsiteY148" fmla="*/ 2137520 h 2251389"/>
              <a:gd name="connsiteX149" fmla="*/ 4050969 w 10915134"/>
              <a:gd name="connsiteY149" fmla="*/ 2177971 h 2251389"/>
              <a:gd name="connsiteX150" fmla="*/ 3933162 w 10915134"/>
              <a:gd name="connsiteY150" fmla="*/ 2199509 h 2251389"/>
              <a:gd name="connsiteX151" fmla="*/ 3797609 w 10915134"/>
              <a:gd name="connsiteY151" fmla="*/ 2185813 h 2251389"/>
              <a:gd name="connsiteX152" fmla="*/ 3723511 w 10915134"/>
              <a:gd name="connsiteY152" fmla="*/ 2185401 h 2251389"/>
              <a:gd name="connsiteX153" fmla="*/ 3478465 w 10915134"/>
              <a:gd name="connsiteY153" fmla="*/ 2181087 h 2251389"/>
              <a:gd name="connsiteX154" fmla="*/ 3308996 w 10915134"/>
              <a:gd name="connsiteY154" fmla="*/ 2177978 h 2251389"/>
              <a:gd name="connsiteX155" fmla="*/ 3260282 w 10915134"/>
              <a:gd name="connsiteY155" fmla="*/ 2194479 h 2251389"/>
              <a:gd name="connsiteX156" fmla="*/ 3178557 w 10915134"/>
              <a:gd name="connsiteY156" fmla="*/ 2221451 h 2251389"/>
              <a:gd name="connsiteX157" fmla="*/ 3097074 w 10915134"/>
              <a:gd name="connsiteY157" fmla="*/ 2229837 h 2251389"/>
              <a:gd name="connsiteX158" fmla="*/ 3029944 w 10915134"/>
              <a:gd name="connsiteY158" fmla="*/ 2248531 h 2251389"/>
              <a:gd name="connsiteX159" fmla="*/ 2964870 w 10915134"/>
              <a:gd name="connsiteY159" fmla="*/ 2251389 h 2251389"/>
              <a:gd name="connsiteX160" fmla="*/ 2931496 w 10915134"/>
              <a:gd name="connsiteY160" fmla="*/ 2243024 h 2251389"/>
              <a:gd name="connsiteX161" fmla="*/ 2892959 w 10915134"/>
              <a:gd name="connsiteY161" fmla="*/ 2233969 h 2251389"/>
              <a:gd name="connsiteX162" fmla="*/ 2839074 w 10915134"/>
              <a:gd name="connsiteY162" fmla="*/ 2225008 h 2251389"/>
              <a:gd name="connsiteX163" fmla="*/ 2693779 w 10915134"/>
              <a:gd name="connsiteY163" fmla="*/ 2231570 h 2251389"/>
              <a:gd name="connsiteX164" fmla="*/ 2523799 w 10915134"/>
              <a:gd name="connsiteY164" fmla="*/ 2236547 h 2251389"/>
              <a:gd name="connsiteX165" fmla="*/ 2340069 w 10915134"/>
              <a:gd name="connsiteY165" fmla="*/ 2220699 h 2251389"/>
              <a:gd name="connsiteX166" fmla="*/ 2076408 w 10915134"/>
              <a:gd name="connsiteY166" fmla="*/ 2194398 h 2251389"/>
              <a:gd name="connsiteX167" fmla="*/ 1983593 w 10915134"/>
              <a:gd name="connsiteY167" fmla="*/ 2219360 h 2251389"/>
              <a:gd name="connsiteX168" fmla="*/ 1853105 w 10915134"/>
              <a:gd name="connsiteY168" fmla="*/ 2214141 h 2251389"/>
              <a:gd name="connsiteX169" fmla="*/ 1748511 w 10915134"/>
              <a:gd name="connsiteY169" fmla="*/ 2178472 h 2251389"/>
              <a:gd name="connsiteX170" fmla="*/ 1633422 w 10915134"/>
              <a:gd name="connsiteY170" fmla="*/ 2143415 h 2251389"/>
              <a:gd name="connsiteX171" fmla="*/ 1558946 w 10915134"/>
              <a:gd name="connsiteY171" fmla="*/ 2128843 h 2251389"/>
              <a:gd name="connsiteX172" fmla="*/ 1385344 w 10915134"/>
              <a:gd name="connsiteY172" fmla="*/ 2124817 h 2251389"/>
              <a:gd name="connsiteX173" fmla="*/ 1227473 w 10915134"/>
              <a:gd name="connsiteY173" fmla="*/ 2113291 h 2251389"/>
              <a:gd name="connsiteX174" fmla="*/ 1088711 w 10915134"/>
              <a:gd name="connsiteY174" fmla="*/ 2097947 h 2251389"/>
              <a:gd name="connsiteX175" fmla="*/ 939259 w 10915134"/>
              <a:gd name="connsiteY175" fmla="*/ 2073411 h 2251389"/>
              <a:gd name="connsiteX176" fmla="*/ 914345 w 10915134"/>
              <a:gd name="connsiteY176" fmla="*/ 2063135 h 2251389"/>
              <a:gd name="connsiteX177" fmla="*/ 879393 w 10915134"/>
              <a:gd name="connsiteY177" fmla="*/ 2068419 h 2251389"/>
              <a:gd name="connsiteX178" fmla="*/ 739242 w 10915134"/>
              <a:gd name="connsiteY178" fmla="*/ 2091539 h 2251389"/>
              <a:gd name="connsiteX179" fmla="*/ 628509 w 10915134"/>
              <a:gd name="connsiteY179" fmla="*/ 2108134 h 2251389"/>
              <a:gd name="connsiteX180" fmla="*/ 508046 w 10915134"/>
              <a:gd name="connsiteY180" fmla="*/ 2109851 h 2251389"/>
              <a:gd name="connsiteX181" fmla="*/ 408793 w 10915134"/>
              <a:gd name="connsiteY181" fmla="*/ 2105335 h 2251389"/>
              <a:gd name="connsiteX182" fmla="*/ 259142 w 10915134"/>
              <a:gd name="connsiteY182" fmla="*/ 2115883 h 2251389"/>
              <a:gd name="connsiteX183" fmla="*/ 91266 w 10915134"/>
              <a:gd name="connsiteY183" fmla="*/ 2135533 h 2251389"/>
              <a:gd name="connsiteX184" fmla="*/ 12251 w 10915134"/>
              <a:gd name="connsiteY184" fmla="*/ 2121489 h 2251389"/>
              <a:gd name="connsiteX185" fmla="*/ 0 w 10915134"/>
              <a:gd name="connsiteY185" fmla="*/ 2122164 h 225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0915134" h="2251389">
                <a:moveTo>
                  <a:pt x="0" y="0"/>
                </a:moveTo>
                <a:lnTo>
                  <a:pt x="10915134" y="0"/>
                </a:lnTo>
                <a:lnTo>
                  <a:pt x="10882980" y="49990"/>
                </a:lnTo>
                <a:cubicBezTo>
                  <a:pt x="10880871" y="52147"/>
                  <a:pt x="10836905" y="107867"/>
                  <a:pt x="10834795" y="110024"/>
                </a:cubicBezTo>
                <a:cubicBezTo>
                  <a:pt x="10820319" y="128194"/>
                  <a:pt x="10762503" y="175620"/>
                  <a:pt x="10738392" y="165813"/>
                </a:cubicBezTo>
                <a:cubicBezTo>
                  <a:pt x="10748670" y="186392"/>
                  <a:pt x="10638347" y="188684"/>
                  <a:pt x="10633692" y="209264"/>
                </a:cubicBezTo>
                <a:cubicBezTo>
                  <a:pt x="10631767" y="225908"/>
                  <a:pt x="10597419" y="233945"/>
                  <a:pt x="10586800" y="239716"/>
                </a:cubicBezTo>
                <a:cubicBezTo>
                  <a:pt x="10579628" y="256520"/>
                  <a:pt x="10520682" y="224915"/>
                  <a:pt x="10501658" y="307174"/>
                </a:cubicBezTo>
                <a:cubicBezTo>
                  <a:pt x="10447727" y="313339"/>
                  <a:pt x="10447126" y="425780"/>
                  <a:pt x="10404067" y="412395"/>
                </a:cubicBezTo>
                <a:cubicBezTo>
                  <a:pt x="10392937" y="413598"/>
                  <a:pt x="10388815" y="467371"/>
                  <a:pt x="10380953" y="472334"/>
                </a:cubicBezTo>
                <a:lnTo>
                  <a:pt x="10341416" y="504774"/>
                </a:lnTo>
                <a:lnTo>
                  <a:pt x="10326329" y="523459"/>
                </a:lnTo>
                <a:lnTo>
                  <a:pt x="10298289" y="532173"/>
                </a:lnTo>
                <a:cubicBezTo>
                  <a:pt x="10284422" y="535049"/>
                  <a:pt x="10265952" y="533199"/>
                  <a:pt x="10243127" y="540715"/>
                </a:cubicBezTo>
                <a:cubicBezTo>
                  <a:pt x="10203910" y="562831"/>
                  <a:pt x="10165274" y="534580"/>
                  <a:pt x="10141243" y="592343"/>
                </a:cubicBezTo>
                <a:cubicBezTo>
                  <a:pt x="10059374" y="598371"/>
                  <a:pt x="10021953" y="650378"/>
                  <a:pt x="9940352" y="631518"/>
                </a:cubicBezTo>
                <a:cubicBezTo>
                  <a:pt x="9959797" y="646419"/>
                  <a:pt x="9860152" y="623282"/>
                  <a:pt x="9836226" y="660496"/>
                </a:cubicBezTo>
                <a:cubicBezTo>
                  <a:pt x="9788121" y="672556"/>
                  <a:pt x="9760988" y="668531"/>
                  <a:pt x="9686899" y="683782"/>
                </a:cubicBezTo>
                <a:cubicBezTo>
                  <a:pt x="9623800" y="700369"/>
                  <a:pt x="9613948" y="700871"/>
                  <a:pt x="9578209" y="709781"/>
                </a:cubicBezTo>
                <a:lnTo>
                  <a:pt x="9437298" y="757337"/>
                </a:lnTo>
                <a:lnTo>
                  <a:pt x="9435498" y="759689"/>
                </a:lnTo>
                <a:cubicBezTo>
                  <a:pt x="9426240" y="765982"/>
                  <a:pt x="9419508" y="766527"/>
                  <a:pt x="9413910" y="764531"/>
                </a:cubicBezTo>
                <a:lnTo>
                  <a:pt x="9361370" y="760593"/>
                </a:lnTo>
                <a:lnTo>
                  <a:pt x="9356626" y="764594"/>
                </a:lnTo>
                <a:lnTo>
                  <a:pt x="9311281" y="769260"/>
                </a:lnTo>
                <a:cubicBezTo>
                  <a:pt x="9311245" y="769953"/>
                  <a:pt x="9311210" y="770644"/>
                  <a:pt x="9311173" y="771337"/>
                </a:cubicBezTo>
                <a:cubicBezTo>
                  <a:pt x="9309900" y="776105"/>
                  <a:pt x="9307010" y="779823"/>
                  <a:pt x="9300658" y="781452"/>
                </a:cubicBezTo>
                <a:cubicBezTo>
                  <a:pt x="9318003" y="808459"/>
                  <a:pt x="9299643" y="793767"/>
                  <a:pt x="9279376" y="796188"/>
                </a:cubicBezTo>
                <a:cubicBezTo>
                  <a:pt x="9260850" y="809309"/>
                  <a:pt x="9206021" y="849156"/>
                  <a:pt x="9189502" y="860175"/>
                </a:cubicBezTo>
                <a:lnTo>
                  <a:pt x="9180260" y="862300"/>
                </a:lnTo>
                <a:cubicBezTo>
                  <a:pt x="9180236" y="862466"/>
                  <a:pt x="9180211" y="862633"/>
                  <a:pt x="9180186" y="862799"/>
                </a:cubicBezTo>
                <a:cubicBezTo>
                  <a:pt x="9178407" y="864232"/>
                  <a:pt x="9175456" y="865295"/>
                  <a:pt x="9170652" y="865945"/>
                </a:cubicBezTo>
                <a:lnTo>
                  <a:pt x="9145484" y="870300"/>
                </a:lnTo>
                <a:lnTo>
                  <a:pt x="9140031" y="874741"/>
                </a:lnTo>
                <a:lnTo>
                  <a:pt x="9138892" y="880860"/>
                </a:lnTo>
                <a:lnTo>
                  <a:pt x="9107257" y="903704"/>
                </a:lnTo>
                <a:cubicBezTo>
                  <a:pt x="9091321" y="899193"/>
                  <a:pt x="9043942" y="941365"/>
                  <a:pt x="9034880" y="948837"/>
                </a:cubicBezTo>
                <a:lnTo>
                  <a:pt x="8950600" y="994853"/>
                </a:lnTo>
                <a:cubicBezTo>
                  <a:pt x="8865196" y="1081843"/>
                  <a:pt x="8818875" y="1077389"/>
                  <a:pt x="8753014" y="1118658"/>
                </a:cubicBezTo>
                <a:cubicBezTo>
                  <a:pt x="8692981" y="1124704"/>
                  <a:pt x="8636332" y="1128410"/>
                  <a:pt x="8581094" y="1153261"/>
                </a:cubicBezTo>
                <a:cubicBezTo>
                  <a:pt x="8538621" y="1164812"/>
                  <a:pt x="8511758" y="1169577"/>
                  <a:pt x="8498175" y="1187969"/>
                </a:cubicBezTo>
                <a:lnTo>
                  <a:pt x="8448788" y="1206463"/>
                </a:lnTo>
                <a:lnTo>
                  <a:pt x="8367996" y="1232783"/>
                </a:lnTo>
                <a:cubicBezTo>
                  <a:pt x="8367806" y="1234615"/>
                  <a:pt x="8367614" y="1236446"/>
                  <a:pt x="8367423" y="1238278"/>
                </a:cubicBezTo>
                <a:lnTo>
                  <a:pt x="8359640" y="1246782"/>
                </a:lnTo>
                <a:lnTo>
                  <a:pt x="8346100" y="1266142"/>
                </a:lnTo>
                <a:lnTo>
                  <a:pt x="8318833" y="1292714"/>
                </a:lnTo>
                <a:lnTo>
                  <a:pt x="8317719" y="1291904"/>
                </a:lnTo>
                <a:cubicBezTo>
                  <a:pt x="8314688" y="1290662"/>
                  <a:pt x="8311461" y="1290840"/>
                  <a:pt x="8307730" y="1293984"/>
                </a:cubicBezTo>
                <a:cubicBezTo>
                  <a:pt x="8294903" y="1295590"/>
                  <a:pt x="8255937" y="1295887"/>
                  <a:pt x="8240756" y="1301537"/>
                </a:cubicBezTo>
                <a:cubicBezTo>
                  <a:pt x="8233324" y="1310481"/>
                  <a:pt x="8225256" y="1319366"/>
                  <a:pt x="8216639" y="1327887"/>
                </a:cubicBezTo>
                <a:lnTo>
                  <a:pt x="8211337" y="1332570"/>
                </a:lnTo>
                <a:lnTo>
                  <a:pt x="8211048" y="1332403"/>
                </a:lnTo>
                <a:cubicBezTo>
                  <a:pt x="8209501" y="1332874"/>
                  <a:pt x="8207607" y="1334206"/>
                  <a:pt x="8205085" y="1336831"/>
                </a:cubicBezTo>
                <a:lnTo>
                  <a:pt x="8137554" y="1342145"/>
                </a:lnTo>
                <a:cubicBezTo>
                  <a:pt x="8105705" y="1354688"/>
                  <a:pt x="8080446" y="1339423"/>
                  <a:pt x="8054564" y="1367911"/>
                </a:cubicBezTo>
                <a:cubicBezTo>
                  <a:pt x="8024726" y="1379555"/>
                  <a:pt x="7996957" y="1380148"/>
                  <a:pt x="7973237" y="1397544"/>
                </a:cubicBezTo>
                <a:cubicBezTo>
                  <a:pt x="7961439" y="1393972"/>
                  <a:pt x="7951168" y="1394796"/>
                  <a:pt x="7944198" y="1410276"/>
                </a:cubicBezTo>
                <a:cubicBezTo>
                  <a:pt x="7915673" y="1417804"/>
                  <a:pt x="7905583" y="1403950"/>
                  <a:pt x="7890643" y="1424144"/>
                </a:cubicBezTo>
                <a:cubicBezTo>
                  <a:pt x="7869590" y="1403678"/>
                  <a:pt x="7870757" y="1414314"/>
                  <a:pt x="7864997" y="1425023"/>
                </a:cubicBezTo>
                <a:lnTo>
                  <a:pt x="7864067" y="1426002"/>
                </a:lnTo>
                <a:lnTo>
                  <a:pt x="7861153" y="1423038"/>
                </a:lnTo>
                <a:lnTo>
                  <a:pt x="7844586" y="1429169"/>
                </a:lnTo>
                <a:lnTo>
                  <a:pt x="7840350" y="1432451"/>
                </a:lnTo>
                <a:cubicBezTo>
                  <a:pt x="7837357" y="1434345"/>
                  <a:pt x="7835272" y="1435129"/>
                  <a:pt x="7833722" y="1435148"/>
                </a:cubicBezTo>
                <a:lnTo>
                  <a:pt x="7833492" y="1434901"/>
                </a:lnTo>
                <a:lnTo>
                  <a:pt x="7827413" y="1438043"/>
                </a:lnTo>
                <a:cubicBezTo>
                  <a:pt x="7817294" y="1444069"/>
                  <a:pt x="7807591" y="1450613"/>
                  <a:pt x="7798463" y="1457407"/>
                </a:cubicBezTo>
                <a:cubicBezTo>
                  <a:pt x="7789625" y="1446704"/>
                  <a:pt x="7769649" y="1464040"/>
                  <a:pt x="7759015" y="1458666"/>
                </a:cubicBezTo>
                <a:lnTo>
                  <a:pt x="7752684" y="1444792"/>
                </a:lnTo>
                <a:lnTo>
                  <a:pt x="7747867" y="1447976"/>
                </a:lnTo>
                <a:lnTo>
                  <a:pt x="7738750" y="1456574"/>
                </a:lnTo>
                <a:cubicBezTo>
                  <a:pt x="7737328" y="1457741"/>
                  <a:pt x="7736297" y="1457914"/>
                  <a:pt x="7735619" y="1456320"/>
                </a:cubicBezTo>
                <a:cubicBezTo>
                  <a:pt x="7730006" y="1457852"/>
                  <a:pt x="7711662" y="1464787"/>
                  <a:pt x="7705072" y="1465768"/>
                </a:cubicBezTo>
                <a:lnTo>
                  <a:pt x="7696073" y="1462212"/>
                </a:lnTo>
                <a:lnTo>
                  <a:pt x="7692096" y="1462163"/>
                </a:lnTo>
                <a:lnTo>
                  <a:pt x="7674689" y="1477613"/>
                </a:lnTo>
                <a:lnTo>
                  <a:pt x="7665348" y="1483862"/>
                </a:lnTo>
                <a:lnTo>
                  <a:pt x="7606276" y="1538521"/>
                </a:lnTo>
                <a:lnTo>
                  <a:pt x="7504695" y="1566686"/>
                </a:lnTo>
                <a:cubicBezTo>
                  <a:pt x="7473718" y="1603709"/>
                  <a:pt x="7404436" y="1554658"/>
                  <a:pt x="7401270" y="1597361"/>
                </a:cubicBezTo>
                <a:cubicBezTo>
                  <a:pt x="7369238" y="1613154"/>
                  <a:pt x="7363418" y="1605164"/>
                  <a:pt x="7320321" y="1619535"/>
                </a:cubicBezTo>
                <a:cubicBezTo>
                  <a:pt x="7280514" y="1668809"/>
                  <a:pt x="7198683" y="1708462"/>
                  <a:pt x="7149526" y="1743630"/>
                </a:cubicBezTo>
                <a:cubicBezTo>
                  <a:pt x="7114410" y="1721934"/>
                  <a:pt x="7136043" y="1746476"/>
                  <a:pt x="7105391" y="1752328"/>
                </a:cubicBezTo>
                <a:cubicBezTo>
                  <a:pt x="7119677" y="1779725"/>
                  <a:pt x="7066212" y="1749779"/>
                  <a:pt x="7071654" y="1785091"/>
                </a:cubicBezTo>
                <a:cubicBezTo>
                  <a:pt x="7065905" y="1785038"/>
                  <a:pt x="7060161" y="1783873"/>
                  <a:pt x="7054359" y="1782439"/>
                </a:cubicBezTo>
                <a:lnTo>
                  <a:pt x="7051319" y="1781706"/>
                </a:lnTo>
                <a:lnTo>
                  <a:pt x="7040377" y="1784767"/>
                </a:lnTo>
                <a:lnTo>
                  <a:pt x="7035771" y="1778137"/>
                </a:lnTo>
                <a:lnTo>
                  <a:pt x="7018208" y="1777373"/>
                </a:lnTo>
                <a:cubicBezTo>
                  <a:pt x="7011866" y="1778247"/>
                  <a:pt x="7005318" y="1780539"/>
                  <a:pt x="6998493" y="1785098"/>
                </a:cubicBezTo>
                <a:cubicBezTo>
                  <a:pt x="6983689" y="1806072"/>
                  <a:pt x="6952865" y="1800516"/>
                  <a:pt x="6928288" y="1811732"/>
                </a:cubicBezTo>
                <a:lnTo>
                  <a:pt x="6917773" y="1820666"/>
                </a:lnTo>
                <a:lnTo>
                  <a:pt x="6881789" y="1828309"/>
                </a:lnTo>
                <a:lnTo>
                  <a:pt x="6879926" y="1830591"/>
                </a:lnTo>
                <a:cubicBezTo>
                  <a:pt x="6873880" y="1832712"/>
                  <a:pt x="6861049" y="1834739"/>
                  <a:pt x="6845508" y="1841035"/>
                </a:cubicBezTo>
                <a:lnTo>
                  <a:pt x="6786683" y="1868367"/>
                </a:lnTo>
                <a:lnTo>
                  <a:pt x="6773874" y="1863267"/>
                </a:lnTo>
                <a:lnTo>
                  <a:pt x="6771241" y="1859449"/>
                </a:lnTo>
                <a:lnTo>
                  <a:pt x="6755065" y="1866822"/>
                </a:lnTo>
                <a:lnTo>
                  <a:pt x="6740854" y="1865352"/>
                </a:lnTo>
                <a:lnTo>
                  <a:pt x="6730997" y="1874155"/>
                </a:lnTo>
                <a:lnTo>
                  <a:pt x="6714212" y="1876293"/>
                </a:lnTo>
                <a:cubicBezTo>
                  <a:pt x="6707919" y="1876308"/>
                  <a:pt x="6700834" y="1876122"/>
                  <a:pt x="6693130" y="1876808"/>
                </a:cubicBezTo>
                <a:lnTo>
                  <a:pt x="6674405" y="1873459"/>
                </a:lnTo>
                <a:lnTo>
                  <a:pt x="6647714" y="1878941"/>
                </a:lnTo>
                <a:cubicBezTo>
                  <a:pt x="6627122" y="1883360"/>
                  <a:pt x="6607220" y="1886896"/>
                  <a:pt x="6586613" y="1887053"/>
                </a:cubicBezTo>
                <a:cubicBezTo>
                  <a:pt x="6572205" y="1895536"/>
                  <a:pt x="6557706" y="1900239"/>
                  <a:pt x="6540424" y="1893269"/>
                </a:cubicBezTo>
                <a:cubicBezTo>
                  <a:pt x="6497538" y="1902769"/>
                  <a:pt x="6490601" y="1917381"/>
                  <a:pt x="6460034" y="1911286"/>
                </a:cubicBezTo>
                <a:cubicBezTo>
                  <a:pt x="6453811" y="1919532"/>
                  <a:pt x="6449254" y="1924158"/>
                  <a:pt x="6445449" y="1926499"/>
                </a:cubicBezTo>
                <a:cubicBezTo>
                  <a:pt x="6434030" y="1933525"/>
                  <a:pt x="6429411" y="1919994"/>
                  <a:pt x="6407092" y="1921993"/>
                </a:cubicBezTo>
                <a:cubicBezTo>
                  <a:pt x="6382682" y="1922166"/>
                  <a:pt x="6418607" y="1903450"/>
                  <a:pt x="6396332" y="1907025"/>
                </a:cubicBezTo>
                <a:cubicBezTo>
                  <a:pt x="6376015" y="1918727"/>
                  <a:pt x="6367614" y="1898795"/>
                  <a:pt x="6347048" y="1912130"/>
                </a:cubicBezTo>
                <a:cubicBezTo>
                  <a:pt x="6360109" y="1925598"/>
                  <a:pt x="6297691" y="1920276"/>
                  <a:pt x="6302270" y="1933613"/>
                </a:cubicBezTo>
                <a:cubicBezTo>
                  <a:pt x="6272680" y="1919839"/>
                  <a:pt x="6273323" y="1945036"/>
                  <a:pt x="6243078" y="1945644"/>
                </a:cubicBezTo>
                <a:cubicBezTo>
                  <a:pt x="6226744" y="1941607"/>
                  <a:pt x="6216828" y="1942552"/>
                  <a:pt x="6207738" y="1953011"/>
                </a:cubicBezTo>
                <a:cubicBezTo>
                  <a:pt x="6131633" y="1932600"/>
                  <a:pt x="6170923" y="1959774"/>
                  <a:pt x="6108781" y="1959474"/>
                </a:cubicBezTo>
                <a:lnTo>
                  <a:pt x="6103698" y="1959304"/>
                </a:lnTo>
                <a:lnTo>
                  <a:pt x="6087017" y="1969078"/>
                </a:lnTo>
                <a:cubicBezTo>
                  <a:pt x="6086783" y="1969912"/>
                  <a:pt x="6086547" y="1970745"/>
                  <a:pt x="6086313" y="1971580"/>
                </a:cubicBezTo>
                <a:lnTo>
                  <a:pt x="6024291" y="1966761"/>
                </a:lnTo>
                <a:lnTo>
                  <a:pt x="6016853" y="1970526"/>
                </a:lnTo>
                <a:lnTo>
                  <a:pt x="5975404" y="1961749"/>
                </a:lnTo>
                <a:lnTo>
                  <a:pt x="5954536" y="1960220"/>
                </a:lnTo>
                <a:lnTo>
                  <a:pt x="5917280" y="1954478"/>
                </a:lnTo>
                <a:lnTo>
                  <a:pt x="5914232" y="1956919"/>
                </a:lnTo>
                <a:lnTo>
                  <a:pt x="5906850" y="1954702"/>
                </a:lnTo>
                <a:lnTo>
                  <a:pt x="5901461" y="1957577"/>
                </a:lnTo>
                <a:lnTo>
                  <a:pt x="5895317" y="1956828"/>
                </a:lnTo>
                <a:cubicBezTo>
                  <a:pt x="5883595" y="1958629"/>
                  <a:pt x="5844137" y="1966833"/>
                  <a:pt x="5831128" y="1968382"/>
                </a:cubicBezTo>
                <a:lnTo>
                  <a:pt x="5817261" y="1966124"/>
                </a:lnTo>
                <a:lnTo>
                  <a:pt x="5806791" y="1974713"/>
                </a:lnTo>
                <a:lnTo>
                  <a:pt x="5762574" y="1976973"/>
                </a:lnTo>
                <a:lnTo>
                  <a:pt x="5747297" y="1970252"/>
                </a:lnTo>
                <a:lnTo>
                  <a:pt x="5733169" y="1965433"/>
                </a:lnTo>
                <a:lnTo>
                  <a:pt x="5731338" y="1965447"/>
                </a:lnTo>
                <a:lnTo>
                  <a:pt x="5712957" y="1965596"/>
                </a:lnTo>
                <a:lnTo>
                  <a:pt x="5678760" y="1965873"/>
                </a:lnTo>
                <a:cubicBezTo>
                  <a:pt x="5656934" y="1966331"/>
                  <a:pt x="5634795" y="1967772"/>
                  <a:pt x="5612457" y="1972287"/>
                </a:cubicBezTo>
                <a:cubicBezTo>
                  <a:pt x="5527023" y="1949966"/>
                  <a:pt x="5534401" y="1947926"/>
                  <a:pt x="5462439" y="1941766"/>
                </a:cubicBezTo>
                <a:cubicBezTo>
                  <a:pt x="5427425" y="1917624"/>
                  <a:pt x="5291183" y="1960519"/>
                  <a:pt x="5249426" y="1957993"/>
                </a:cubicBezTo>
                <a:cubicBezTo>
                  <a:pt x="5146406" y="1973328"/>
                  <a:pt x="4927624" y="2044719"/>
                  <a:pt x="4795460" y="2018541"/>
                </a:cubicBezTo>
                <a:cubicBezTo>
                  <a:pt x="4762844" y="2022395"/>
                  <a:pt x="4718233" y="2031407"/>
                  <a:pt x="4698875" y="2031693"/>
                </a:cubicBezTo>
                <a:lnTo>
                  <a:pt x="4635334" y="2035504"/>
                </a:lnTo>
                <a:lnTo>
                  <a:pt x="4529228" y="2076609"/>
                </a:lnTo>
                <a:cubicBezTo>
                  <a:pt x="4475152" y="2050383"/>
                  <a:pt x="4475600" y="2080729"/>
                  <a:pt x="4408461" y="2090939"/>
                </a:cubicBezTo>
                <a:cubicBezTo>
                  <a:pt x="4383821" y="2082708"/>
                  <a:pt x="4268804" y="2082966"/>
                  <a:pt x="4254651" y="2101730"/>
                </a:cubicBezTo>
                <a:cubicBezTo>
                  <a:pt x="4238862" y="2106286"/>
                  <a:pt x="4220313" y="2100544"/>
                  <a:pt x="4213233" y="2120326"/>
                </a:cubicBezTo>
                <a:cubicBezTo>
                  <a:pt x="4201430" y="2144259"/>
                  <a:pt x="4145731" y="2110137"/>
                  <a:pt x="4153938" y="2137520"/>
                </a:cubicBezTo>
                <a:cubicBezTo>
                  <a:pt x="4114396" y="2114195"/>
                  <a:pt x="4083806" y="2164553"/>
                  <a:pt x="4050969" y="2177971"/>
                </a:cubicBezTo>
                <a:cubicBezTo>
                  <a:pt x="4019767" y="2177378"/>
                  <a:pt x="4005088" y="2190554"/>
                  <a:pt x="3933162" y="2199509"/>
                </a:cubicBezTo>
                <a:cubicBezTo>
                  <a:pt x="3898830" y="2172322"/>
                  <a:pt x="3861284" y="2221170"/>
                  <a:pt x="3797609" y="2185813"/>
                </a:cubicBezTo>
                <a:cubicBezTo>
                  <a:pt x="3795667" y="2189772"/>
                  <a:pt x="3776702" y="2186188"/>
                  <a:pt x="3723511" y="2185401"/>
                </a:cubicBezTo>
                <a:cubicBezTo>
                  <a:pt x="3670320" y="2184613"/>
                  <a:pt x="3558625" y="2184230"/>
                  <a:pt x="3478465" y="2181087"/>
                </a:cubicBezTo>
                <a:cubicBezTo>
                  <a:pt x="3387474" y="2181789"/>
                  <a:pt x="3428499" y="2219948"/>
                  <a:pt x="3308996" y="2177978"/>
                </a:cubicBezTo>
                <a:cubicBezTo>
                  <a:pt x="3299910" y="2200517"/>
                  <a:pt x="3285785" y="2202748"/>
                  <a:pt x="3260282" y="2194479"/>
                </a:cubicBezTo>
                <a:cubicBezTo>
                  <a:pt x="3216295" y="2196427"/>
                  <a:pt x="3227371" y="2250251"/>
                  <a:pt x="3178557" y="2221451"/>
                </a:cubicBezTo>
                <a:cubicBezTo>
                  <a:pt x="3146795" y="2234329"/>
                  <a:pt x="3117401" y="2220418"/>
                  <a:pt x="3097074" y="2229837"/>
                </a:cubicBezTo>
                <a:lnTo>
                  <a:pt x="3029944" y="2248531"/>
                </a:lnTo>
                <a:cubicBezTo>
                  <a:pt x="2992804" y="2254069"/>
                  <a:pt x="2982389" y="2213943"/>
                  <a:pt x="2964870" y="2251389"/>
                </a:cubicBezTo>
                <a:lnTo>
                  <a:pt x="2931496" y="2243024"/>
                </a:lnTo>
                <a:lnTo>
                  <a:pt x="2892959" y="2233969"/>
                </a:lnTo>
                <a:cubicBezTo>
                  <a:pt x="2872669" y="2227791"/>
                  <a:pt x="2882203" y="2234774"/>
                  <a:pt x="2839074" y="2225008"/>
                </a:cubicBezTo>
                <a:cubicBezTo>
                  <a:pt x="2811442" y="2251884"/>
                  <a:pt x="2766379" y="2232117"/>
                  <a:pt x="2693779" y="2231570"/>
                </a:cubicBezTo>
                <a:lnTo>
                  <a:pt x="2523799" y="2236547"/>
                </a:lnTo>
                <a:cubicBezTo>
                  <a:pt x="2466172" y="2242686"/>
                  <a:pt x="2414634" y="2227724"/>
                  <a:pt x="2340069" y="2220699"/>
                </a:cubicBezTo>
                <a:cubicBezTo>
                  <a:pt x="2265503" y="2213674"/>
                  <a:pt x="2139796" y="2191971"/>
                  <a:pt x="2076408" y="2194398"/>
                </a:cubicBezTo>
                <a:cubicBezTo>
                  <a:pt x="2032508" y="2197562"/>
                  <a:pt x="2027933" y="2185141"/>
                  <a:pt x="1983593" y="2219360"/>
                </a:cubicBezTo>
                <a:cubicBezTo>
                  <a:pt x="1947094" y="2209205"/>
                  <a:pt x="1890960" y="2218305"/>
                  <a:pt x="1853105" y="2214141"/>
                </a:cubicBezTo>
                <a:cubicBezTo>
                  <a:pt x="1825748" y="2216625"/>
                  <a:pt x="1783192" y="2179879"/>
                  <a:pt x="1748511" y="2178472"/>
                </a:cubicBezTo>
                <a:cubicBezTo>
                  <a:pt x="1703498" y="2196202"/>
                  <a:pt x="1694831" y="2157630"/>
                  <a:pt x="1633422" y="2143415"/>
                </a:cubicBezTo>
                <a:cubicBezTo>
                  <a:pt x="1607630" y="2161065"/>
                  <a:pt x="1579060" y="2145077"/>
                  <a:pt x="1558946" y="2128843"/>
                </a:cubicBezTo>
                <a:cubicBezTo>
                  <a:pt x="1499069" y="2134267"/>
                  <a:pt x="1452565" y="2133855"/>
                  <a:pt x="1385344" y="2124817"/>
                </a:cubicBezTo>
                <a:cubicBezTo>
                  <a:pt x="1312492" y="2145463"/>
                  <a:pt x="1299315" y="2122756"/>
                  <a:pt x="1227473" y="2113291"/>
                </a:cubicBezTo>
                <a:cubicBezTo>
                  <a:pt x="1199075" y="2120045"/>
                  <a:pt x="1149241" y="2095660"/>
                  <a:pt x="1088711" y="2097947"/>
                </a:cubicBezTo>
                <a:cubicBezTo>
                  <a:pt x="1048569" y="2095382"/>
                  <a:pt x="1091396" y="2061344"/>
                  <a:pt x="939259" y="2073411"/>
                </a:cubicBezTo>
                <a:cubicBezTo>
                  <a:pt x="930603" y="2080267"/>
                  <a:pt x="912274" y="2072716"/>
                  <a:pt x="914345" y="2063135"/>
                </a:cubicBezTo>
                <a:cubicBezTo>
                  <a:pt x="904674" y="2065915"/>
                  <a:pt x="881392" y="2083881"/>
                  <a:pt x="879393" y="2068419"/>
                </a:cubicBezTo>
                <a:cubicBezTo>
                  <a:pt x="831068" y="2065554"/>
                  <a:pt x="782797" y="2073516"/>
                  <a:pt x="739242" y="2091539"/>
                </a:cubicBezTo>
                <a:cubicBezTo>
                  <a:pt x="713063" y="2085924"/>
                  <a:pt x="685973" y="2097939"/>
                  <a:pt x="628509" y="2108134"/>
                </a:cubicBezTo>
                <a:cubicBezTo>
                  <a:pt x="575136" y="2076613"/>
                  <a:pt x="570057" y="2131408"/>
                  <a:pt x="508046" y="2109851"/>
                </a:cubicBezTo>
                <a:cubicBezTo>
                  <a:pt x="473420" y="2105939"/>
                  <a:pt x="433697" y="2091842"/>
                  <a:pt x="408793" y="2105335"/>
                </a:cubicBezTo>
                <a:cubicBezTo>
                  <a:pt x="383633" y="2099507"/>
                  <a:pt x="299763" y="2118030"/>
                  <a:pt x="259142" y="2115883"/>
                </a:cubicBezTo>
                <a:cubicBezTo>
                  <a:pt x="191085" y="2103328"/>
                  <a:pt x="127146" y="2128850"/>
                  <a:pt x="91266" y="2135533"/>
                </a:cubicBezTo>
                <a:cubicBezTo>
                  <a:pt x="55346" y="2131669"/>
                  <a:pt x="37547" y="2122850"/>
                  <a:pt x="12251" y="2121489"/>
                </a:cubicBezTo>
                <a:lnTo>
                  <a:pt x="0" y="2122164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7" y="609600"/>
            <a:ext cx="5915197" cy="133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DocumentDB Scaling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B9FD11D-7561-43C8-BE54-00D7DCF0E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390" y="5800298"/>
            <a:ext cx="5736610" cy="1057702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4114838 w 5741575"/>
              <a:gd name="connsiteY74" fmla="*/ 238165 h 955271"/>
              <a:gd name="connsiteX75" fmla="*/ 4271023 w 5741575"/>
              <a:gd name="connsiteY75" fmla="*/ 241959 h 955271"/>
              <a:gd name="connsiteX76" fmla="*/ 4367397 w 5741575"/>
              <a:gd name="connsiteY76" fmla="*/ 271442 h 955271"/>
              <a:gd name="connsiteX77" fmla="*/ 4495366 w 5741575"/>
              <a:gd name="connsiteY77" fmla="*/ 271618 h 955271"/>
              <a:gd name="connsiteX78" fmla="*/ 4517347 w 5741575"/>
              <a:gd name="connsiteY78" fmla="*/ 275639 h 955271"/>
              <a:gd name="connsiteX79" fmla="*/ 4546116 w 5741575"/>
              <a:gd name="connsiteY79" fmla="*/ 268568 h 955271"/>
              <a:gd name="connsiteX80" fmla="*/ 4661259 w 5741575"/>
              <a:gd name="connsiteY80" fmla="*/ 238966 h 955271"/>
              <a:gd name="connsiteX81" fmla="*/ 4750403 w 5741575"/>
              <a:gd name="connsiteY81" fmla="*/ 204364 h 955271"/>
              <a:gd name="connsiteX82" fmla="*/ 4867614 w 5741575"/>
              <a:gd name="connsiteY82" fmla="*/ 208668 h 955271"/>
              <a:gd name="connsiteX83" fmla="*/ 4937036 w 5741575"/>
              <a:gd name="connsiteY83" fmla="*/ 195446 h 955271"/>
              <a:gd name="connsiteX84" fmla="*/ 5047626 w 5741575"/>
              <a:gd name="connsiteY84" fmla="*/ 149604 h 955271"/>
              <a:gd name="connsiteX85" fmla="*/ 5200247 w 5741575"/>
              <a:gd name="connsiteY85" fmla="*/ 142695 h 955271"/>
              <a:gd name="connsiteX86" fmla="*/ 5235691 w 5741575"/>
              <a:gd name="connsiteY86" fmla="*/ 173330 h 955271"/>
              <a:gd name="connsiteX87" fmla="*/ 5280133 w 5741575"/>
              <a:gd name="connsiteY87" fmla="*/ 189342 h 955271"/>
              <a:gd name="connsiteX88" fmla="*/ 5291963 w 5741575"/>
              <a:gd name="connsiteY88" fmla="*/ 139446 h 955271"/>
              <a:gd name="connsiteX89" fmla="*/ 5418472 w 5741575"/>
              <a:gd name="connsiteY89" fmla="*/ 89163 h 955271"/>
              <a:gd name="connsiteX90" fmla="*/ 5482354 w 5741575"/>
              <a:gd name="connsiteY90" fmla="*/ 69470 h 955271"/>
              <a:gd name="connsiteX91" fmla="*/ 5583280 w 5741575"/>
              <a:gd name="connsiteY91" fmla="*/ 49787 h 955271"/>
              <a:gd name="connsiteX92" fmla="*/ 5613766 w 5741575"/>
              <a:gd name="connsiteY92" fmla="*/ 41855 h 955271"/>
              <a:gd name="connsiteX93" fmla="*/ 5684952 w 5741575"/>
              <a:gd name="connsiteY93" fmla="*/ 26088 h 955271"/>
              <a:gd name="connsiteX94" fmla="*/ 5741575 w 5741575"/>
              <a:gd name="connsiteY9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873778 w 5741575"/>
              <a:gd name="connsiteY38" fmla="*/ 530130 h 955271"/>
              <a:gd name="connsiteX39" fmla="*/ 1988411 w 5741575"/>
              <a:gd name="connsiteY39" fmla="*/ 491599 h 955271"/>
              <a:gd name="connsiteX40" fmla="*/ 2085507 w 5741575"/>
              <a:gd name="connsiteY40" fmla="*/ 498527 h 955271"/>
              <a:gd name="connsiteX41" fmla="*/ 2090767 w 5741575"/>
              <a:gd name="connsiteY41" fmla="*/ 490616 h 955271"/>
              <a:gd name="connsiteX42" fmla="*/ 2151143 w 5741575"/>
              <a:gd name="connsiteY42" fmla="*/ 478332 h 955271"/>
              <a:gd name="connsiteX43" fmla="*/ 2378710 w 5741575"/>
              <a:gd name="connsiteY43" fmla="*/ 477570 h 955271"/>
              <a:gd name="connsiteX44" fmla="*/ 2496256 w 5741575"/>
              <a:gd name="connsiteY44" fmla="*/ 452396 h 955271"/>
              <a:gd name="connsiteX45" fmla="*/ 2535387 w 5741575"/>
              <a:gd name="connsiteY45" fmla="*/ 436645 h 955271"/>
              <a:gd name="connsiteX46" fmla="*/ 2601109 w 5741575"/>
              <a:gd name="connsiteY46" fmla="*/ 410678 h 955271"/>
              <a:gd name="connsiteX47" fmla="*/ 2643855 w 5741575"/>
              <a:gd name="connsiteY47" fmla="*/ 374482 h 955271"/>
              <a:gd name="connsiteX48" fmla="*/ 2657726 w 5741575"/>
              <a:gd name="connsiteY48" fmla="*/ 365841 h 955271"/>
              <a:gd name="connsiteX49" fmla="*/ 2687125 w 5741575"/>
              <a:gd name="connsiteY49" fmla="*/ 366820 h 955271"/>
              <a:gd name="connsiteX50" fmla="*/ 2697479 w 5741575"/>
              <a:gd name="connsiteY50" fmla="*/ 361430 h 955271"/>
              <a:gd name="connsiteX51" fmla="*/ 2701547 w 5741575"/>
              <a:gd name="connsiteY51" fmla="*/ 361545 h 955271"/>
              <a:gd name="connsiteX52" fmla="*/ 2711054 w 5741575"/>
              <a:gd name="connsiteY52" fmla="*/ 360597 h 955271"/>
              <a:gd name="connsiteX53" fmla="*/ 2710438 w 5741575"/>
              <a:gd name="connsiteY53" fmla="*/ 366958 h 955271"/>
              <a:gd name="connsiteX54" fmla="*/ 2722936 w 5741575"/>
              <a:gd name="connsiteY54" fmla="*/ 377633 h 955271"/>
              <a:gd name="connsiteX55" fmla="*/ 2777227 w 5741575"/>
              <a:gd name="connsiteY55" fmla="*/ 368972 h 955271"/>
              <a:gd name="connsiteX56" fmla="*/ 2779510 w 5741575"/>
              <a:gd name="connsiteY56" fmla="*/ 361652 h 955271"/>
              <a:gd name="connsiteX57" fmla="*/ 2786278 w 5741575"/>
              <a:gd name="connsiteY57" fmla="*/ 359869 h 955271"/>
              <a:gd name="connsiteX58" fmla="*/ 2792101 w 5741575"/>
              <a:gd name="connsiteY58" fmla="*/ 365927 h 955271"/>
              <a:gd name="connsiteX59" fmla="*/ 2885545 w 5741575"/>
              <a:gd name="connsiteY59" fmla="*/ 372818 h 955271"/>
              <a:gd name="connsiteX60" fmla="*/ 3009558 w 5741575"/>
              <a:gd name="connsiteY60" fmla="*/ 370573 h 955271"/>
              <a:gd name="connsiteX61" fmla="*/ 3095010 w 5741575"/>
              <a:gd name="connsiteY61" fmla="*/ 332454 h 955271"/>
              <a:gd name="connsiteX62" fmla="*/ 3103742 w 5741575"/>
              <a:gd name="connsiteY62" fmla="*/ 337974 h 955271"/>
              <a:gd name="connsiteX63" fmla="*/ 3165093 w 5741575"/>
              <a:gd name="connsiteY63" fmla="*/ 329459 h 955271"/>
              <a:gd name="connsiteX64" fmla="*/ 3373785 w 5741575"/>
              <a:gd name="connsiteY64" fmla="*/ 255680 h 955271"/>
              <a:gd name="connsiteX65" fmla="*/ 3493851 w 5741575"/>
              <a:gd name="connsiteY65" fmla="*/ 240255 h 955271"/>
              <a:gd name="connsiteX66" fmla="*/ 3537470 w 5741575"/>
              <a:gd name="connsiteY66" fmla="*/ 241867 h 955271"/>
              <a:gd name="connsiteX67" fmla="*/ 3610489 w 5741575"/>
              <a:gd name="connsiteY67" fmla="*/ 244128 h 955271"/>
              <a:gd name="connsiteX68" fmla="*/ 3667539 w 5741575"/>
              <a:gd name="connsiteY68" fmla="*/ 263271 h 955271"/>
              <a:gd name="connsiteX69" fmla="*/ 3727614 w 5741575"/>
              <a:gd name="connsiteY69" fmla="*/ 258245 h 955271"/>
              <a:gd name="connsiteX70" fmla="*/ 3738369 w 5741575"/>
              <a:gd name="connsiteY70" fmla="*/ 234506 h 955271"/>
              <a:gd name="connsiteX71" fmla="*/ 3803670 w 5741575"/>
              <a:gd name="connsiteY71" fmla="*/ 236457 h 955271"/>
              <a:gd name="connsiteX72" fmla="*/ 3903080 w 5741575"/>
              <a:gd name="connsiteY72" fmla="*/ 241890 h 955271"/>
              <a:gd name="connsiteX73" fmla="*/ 4114838 w 5741575"/>
              <a:gd name="connsiteY73" fmla="*/ 238165 h 955271"/>
              <a:gd name="connsiteX74" fmla="*/ 4271023 w 5741575"/>
              <a:gd name="connsiteY74" fmla="*/ 241959 h 955271"/>
              <a:gd name="connsiteX75" fmla="*/ 4367397 w 5741575"/>
              <a:gd name="connsiteY75" fmla="*/ 271442 h 955271"/>
              <a:gd name="connsiteX76" fmla="*/ 4495366 w 5741575"/>
              <a:gd name="connsiteY76" fmla="*/ 271618 h 955271"/>
              <a:gd name="connsiteX77" fmla="*/ 4517347 w 5741575"/>
              <a:gd name="connsiteY77" fmla="*/ 275639 h 955271"/>
              <a:gd name="connsiteX78" fmla="*/ 4546116 w 5741575"/>
              <a:gd name="connsiteY78" fmla="*/ 268568 h 955271"/>
              <a:gd name="connsiteX79" fmla="*/ 4661259 w 5741575"/>
              <a:gd name="connsiteY79" fmla="*/ 238966 h 955271"/>
              <a:gd name="connsiteX80" fmla="*/ 4750403 w 5741575"/>
              <a:gd name="connsiteY80" fmla="*/ 204364 h 955271"/>
              <a:gd name="connsiteX81" fmla="*/ 4867614 w 5741575"/>
              <a:gd name="connsiteY81" fmla="*/ 208668 h 955271"/>
              <a:gd name="connsiteX82" fmla="*/ 4937036 w 5741575"/>
              <a:gd name="connsiteY82" fmla="*/ 195446 h 955271"/>
              <a:gd name="connsiteX83" fmla="*/ 5047626 w 5741575"/>
              <a:gd name="connsiteY83" fmla="*/ 149604 h 955271"/>
              <a:gd name="connsiteX84" fmla="*/ 5200247 w 5741575"/>
              <a:gd name="connsiteY84" fmla="*/ 142695 h 955271"/>
              <a:gd name="connsiteX85" fmla="*/ 5235691 w 5741575"/>
              <a:gd name="connsiteY85" fmla="*/ 173330 h 955271"/>
              <a:gd name="connsiteX86" fmla="*/ 5280133 w 5741575"/>
              <a:gd name="connsiteY86" fmla="*/ 189342 h 955271"/>
              <a:gd name="connsiteX87" fmla="*/ 5291963 w 5741575"/>
              <a:gd name="connsiteY87" fmla="*/ 139446 h 955271"/>
              <a:gd name="connsiteX88" fmla="*/ 5418472 w 5741575"/>
              <a:gd name="connsiteY88" fmla="*/ 89163 h 955271"/>
              <a:gd name="connsiteX89" fmla="*/ 5482354 w 5741575"/>
              <a:gd name="connsiteY89" fmla="*/ 69470 h 955271"/>
              <a:gd name="connsiteX90" fmla="*/ 5583280 w 5741575"/>
              <a:gd name="connsiteY90" fmla="*/ 49787 h 955271"/>
              <a:gd name="connsiteX91" fmla="*/ 5613766 w 5741575"/>
              <a:gd name="connsiteY91" fmla="*/ 41855 h 955271"/>
              <a:gd name="connsiteX92" fmla="*/ 5684952 w 5741575"/>
              <a:gd name="connsiteY92" fmla="*/ 26088 h 955271"/>
              <a:gd name="connsiteX93" fmla="*/ 5741575 w 5741575"/>
              <a:gd name="connsiteY9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84157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306299 w 5741575"/>
              <a:gd name="connsiteY16" fmla="*/ 873609 h 955271"/>
              <a:gd name="connsiteX17" fmla="*/ 331571 w 5741575"/>
              <a:gd name="connsiteY17" fmla="*/ 869866 h 955271"/>
              <a:gd name="connsiteX18" fmla="*/ 384157 w 5741575"/>
              <a:gd name="connsiteY18" fmla="*/ 867971 h 955271"/>
              <a:gd name="connsiteX19" fmla="*/ 477637 w 5741575"/>
              <a:gd name="connsiteY19" fmla="*/ 870334 h 955271"/>
              <a:gd name="connsiteX20" fmla="*/ 570239 w 5741575"/>
              <a:gd name="connsiteY20" fmla="*/ 829596 h 955271"/>
              <a:gd name="connsiteX21" fmla="*/ 787156 w 5741575"/>
              <a:gd name="connsiteY21" fmla="*/ 838447 h 955271"/>
              <a:gd name="connsiteX22" fmla="*/ 948872 w 5741575"/>
              <a:gd name="connsiteY22" fmla="*/ 772201 h 955271"/>
              <a:gd name="connsiteX23" fmla="*/ 1127089 w 5741575"/>
              <a:gd name="connsiteY23" fmla="*/ 746926 h 955271"/>
              <a:gd name="connsiteX24" fmla="*/ 1220426 w 5741575"/>
              <a:gd name="connsiteY24" fmla="*/ 721810 h 955271"/>
              <a:gd name="connsiteX25" fmla="*/ 1306771 w 5741575"/>
              <a:gd name="connsiteY25" fmla="*/ 717936 h 955271"/>
              <a:gd name="connsiteX26" fmla="*/ 1374314 w 5741575"/>
              <a:gd name="connsiteY26" fmla="*/ 688815 h 955271"/>
              <a:gd name="connsiteX27" fmla="*/ 1378034 w 5741575"/>
              <a:gd name="connsiteY27" fmla="*/ 685842 h 955271"/>
              <a:gd name="connsiteX28" fmla="*/ 1395604 w 5741575"/>
              <a:gd name="connsiteY28" fmla="*/ 680460 h 955271"/>
              <a:gd name="connsiteX29" fmla="*/ 1397206 w 5741575"/>
              <a:gd name="connsiteY29" fmla="*/ 670793 h 955271"/>
              <a:gd name="connsiteX30" fmla="*/ 1421250 w 5741575"/>
              <a:gd name="connsiteY30" fmla="*/ 656855 h 955271"/>
              <a:gd name="connsiteX31" fmla="*/ 1454524 w 5741575"/>
              <a:gd name="connsiteY31" fmla="*/ 649224 h 955271"/>
              <a:gd name="connsiteX32" fmla="*/ 1616217 w 5741575"/>
              <a:gd name="connsiteY32" fmla="*/ 622107 h 955271"/>
              <a:gd name="connsiteX33" fmla="*/ 1710928 w 5741575"/>
              <a:gd name="connsiteY33" fmla="*/ 600666 h 955271"/>
              <a:gd name="connsiteX34" fmla="*/ 1743718 w 5741575"/>
              <a:gd name="connsiteY34" fmla="*/ 584327 h 955271"/>
              <a:gd name="connsiteX35" fmla="*/ 1873778 w 5741575"/>
              <a:gd name="connsiteY35" fmla="*/ 530130 h 955271"/>
              <a:gd name="connsiteX36" fmla="*/ 1988411 w 5741575"/>
              <a:gd name="connsiteY36" fmla="*/ 491599 h 955271"/>
              <a:gd name="connsiteX37" fmla="*/ 2085507 w 5741575"/>
              <a:gd name="connsiteY37" fmla="*/ 498527 h 955271"/>
              <a:gd name="connsiteX38" fmla="*/ 2090767 w 5741575"/>
              <a:gd name="connsiteY38" fmla="*/ 490616 h 955271"/>
              <a:gd name="connsiteX39" fmla="*/ 2151143 w 5741575"/>
              <a:gd name="connsiteY39" fmla="*/ 478332 h 955271"/>
              <a:gd name="connsiteX40" fmla="*/ 2378710 w 5741575"/>
              <a:gd name="connsiteY40" fmla="*/ 477570 h 955271"/>
              <a:gd name="connsiteX41" fmla="*/ 2496256 w 5741575"/>
              <a:gd name="connsiteY41" fmla="*/ 452396 h 955271"/>
              <a:gd name="connsiteX42" fmla="*/ 2535387 w 5741575"/>
              <a:gd name="connsiteY42" fmla="*/ 436645 h 955271"/>
              <a:gd name="connsiteX43" fmla="*/ 2601109 w 5741575"/>
              <a:gd name="connsiteY43" fmla="*/ 410678 h 955271"/>
              <a:gd name="connsiteX44" fmla="*/ 2643855 w 5741575"/>
              <a:gd name="connsiteY44" fmla="*/ 374482 h 955271"/>
              <a:gd name="connsiteX45" fmla="*/ 2657726 w 5741575"/>
              <a:gd name="connsiteY45" fmla="*/ 365841 h 955271"/>
              <a:gd name="connsiteX46" fmla="*/ 2687125 w 5741575"/>
              <a:gd name="connsiteY46" fmla="*/ 366820 h 955271"/>
              <a:gd name="connsiteX47" fmla="*/ 2697479 w 5741575"/>
              <a:gd name="connsiteY47" fmla="*/ 361430 h 955271"/>
              <a:gd name="connsiteX48" fmla="*/ 2701547 w 5741575"/>
              <a:gd name="connsiteY48" fmla="*/ 361545 h 955271"/>
              <a:gd name="connsiteX49" fmla="*/ 2711054 w 5741575"/>
              <a:gd name="connsiteY49" fmla="*/ 360597 h 955271"/>
              <a:gd name="connsiteX50" fmla="*/ 2710438 w 5741575"/>
              <a:gd name="connsiteY50" fmla="*/ 366958 h 955271"/>
              <a:gd name="connsiteX51" fmla="*/ 2722936 w 5741575"/>
              <a:gd name="connsiteY51" fmla="*/ 377633 h 955271"/>
              <a:gd name="connsiteX52" fmla="*/ 2777227 w 5741575"/>
              <a:gd name="connsiteY52" fmla="*/ 368972 h 955271"/>
              <a:gd name="connsiteX53" fmla="*/ 2779510 w 5741575"/>
              <a:gd name="connsiteY53" fmla="*/ 361652 h 955271"/>
              <a:gd name="connsiteX54" fmla="*/ 2786278 w 5741575"/>
              <a:gd name="connsiteY54" fmla="*/ 359869 h 955271"/>
              <a:gd name="connsiteX55" fmla="*/ 2792101 w 5741575"/>
              <a:gd name="connsiteY55" fmla="*/ 365927 h 955271"/>
              <a:gd name="connsiteX56" fmla="*/ 2885545 w 5741575"/>
              <a:gd name="connsiteY56" fmla="*/ 372818 h 955271"/>
              <a:gd name="connsiteX57" fmla="*/ 3009558 w 5741575"/>
              <a:gd name="connsiteY57" fmla="*/ 370573 h 955271"/>
              <a:gd name="connsiteX58" fmla="*/ 3095010 w 5741575"/>
              <a:gd name="connsiteY58" fmla="*/ 332454 h 955271"/>
              <a:gd name="connsiteX59" fmla="*/ 3103742 w 5741575"/>
              <a:gd name="connsiteY59" fmla="*/ 337974 h 955271"/>
              <a:gd name="connsiteX60" fmla="*/ 3165093 w 5741575"/>
              <a:gd name="connsiteY60" fmla="*/ 329459 h 955271"/>
              <a:gd name="connsiteX61" fmla="*/ 3373785 w 5741575"/>
              <a:gd name="connsiteY61" fmla="*/ 255680 h 955271"/>
              <a:gd name="connsiteX62" fmla="*/ 3493851 w 5741575"/>
              <a:gd name="connsiteY62" fmla="*/ 240255 h 955271"/>
              <a:gd name="connsiteX63" fmla="*/ 3537470 w 5741575"/>
              <a:gd name="connsiteY63" fmla="*/ 241867 h 955271"/>
              <a:gd name="connsiteX64" fmla="*/ 3610489 w 5741575"/>
              <a:gd name="connsiteY64" fmla="*/ 244128 h 955271"/>
              <a:gd name="connsiteX65" fmla="*/ 3667539 w 5741575"/>
              <a:gd name="connsiteY65" fmla="*/ 263271 h 955271"/>
              <a:gd name="connsiteX66" fmla="*/ 3727614 w 5741575"/>
              <a:gd name="connsiteY66" fmla="*/ 258245 h 955271"/>
              <a:gd name="connsiteX67" fmla="*/ 3738369 w 5741575"/>
              <a:gd name="connsiteY67" fmla="*/ 234506 h 955271"/>
              <a:gd name="connsiteX68" fmla="*/ 3803670 w 5741575"/>
              <a:gd name="connsiteY68" fmla="*/ 236457 h 955271"/>
              <a:gd name="connsiteX69" fmla="*/ 3903080 w 5741575"/>
              <a:gd name="connsiteY69" fmla="*/ 241890 h 955271"/>
              <a:gd name="connsiteX70" fmla="*/ 4114838 w 5741575"/>
              <a:gd name="connsiteY70" fmla="*/ 238165 h 955271"/>
              <a:gd name="connsiteX71" fmla="*/ 4271023 w 5741575"/>
              <a:gd name="connsiteY71" fmla="*/ 241959 h 955271"/>
              <a:gd name="connsiteX72" fmla="*/ 4367397 w 5741575"/>
              <a:gd name="connsiteY72" fmla="*/ 271442 h 955271"/>
              <a:gd name="connsiteX73" fmla="*/ 4495366 w 5741575"/>
              <a:gd name="connsiteY73" fmla="*/ 271618 h 955271"/>
              <a:gd name="connsiteX74" fmla="*/ 4517347 w 5741575"/>
              <a:gd name="connsiteY74" fmla="*/ 275639 h 955271"/>
              <a:gd name="connsiteX75" fmla="*/ 4546116 w 5741575"/>
              <a:gd name="connsiteY75" fmla="*/ 268568 h 955271"/>
              <a:gd name="connsiteX76" fmla="*/ 4661259 w 5741575"/>
              <a:gd name="connsiteY76" fmla="*/ 238966 h 955271"/>
              <a:gd name="connsiteX77" fmla="*/ 4750403 w 5741575"/>
              <a:gd name="connsiteY77" fmla="*/ 204364 h 955271"/>
              <a:gd name="connsiteX78" fmla="*/ 4867614 w 5741575"/>
              <a:gd name="connsiteY78" fmla="*/ 208668 h 955271"/>
              <a:gd name="connsiteX79" fmla="*/ 4937036 w 5741575"/>
              <a:gd name="connsiteY79" fmla="*/ 195446 h 955271"/>
              <a:gd name="connsiteX80" fmla="*/ 5047626 w 5741575"/>
              <a:gd name="connsiteY80" fmla="*/ 149604 h 955271"/>
              <a:gd name="connsiteX81" fmla="*/ 5200247 w 5741575"/>
              <a:gd name="connsiteY81" fmla="*/ 142695 h 955271"/>
              <a:gd name="connsiteX82" fmla="*/ 5235691 w 5741575"/>
              <a:gd name="connsiteY82" fmla="*/ 173330 h 955271"/>
              <a:gd name="connsiteX83" fmla="*/ 5280133 w 5741575"/>
              <a:gd name="connsiteY83" fmla="*/ 189342 h 955271"/>
              <a:gd name="connsiteX84" fmla="*/ 5291963 w 5741575"/>
              <a:gd name="connsiteY84" fmla="*/ 139446 h 955271"/>
              <a:gd name="connsiteX85" fmla="*/ 5418472 w 5741575"/>
              <a:gd name="connsiteY85" fmla="*/ 89163 h 955271"/>
              <a:gd name="connsiteX86" fmla="*/ 5482354 w 5741575"/>
              <a:gd name="connsiteY86" fmla="*/ 69470 h 955271"/>
              <a:gd name="connsiteX87" fmla="*/ 5583280 w 5741575"/>
              <a:gd name="connsiteY87" fmla="*/ 49787 h 955271"/>
              <a:gd name="connsiteX88" fmla="*/ 5613766 w 5741575"/>
              <a:gd name="connsiteY88" fmla="*/ 41855 h 955271"/>
              <a:gd name="connsiteX89" fmla="*/ 5684952 w 5741575"/>
              <a:gd name="connsiteY89" fmla="*/ 26088 h 955271"/>
              <a:gd name="connsiteX90" fmla="*/ 5741575 w 5741575"/>
              <a:gd name="connsiteY9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22923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41364 w 5741575"/>
              <a:gd name="connsiteY28" fmla="*/ 661393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94753 w 5741575"/>
              <a:gd name="connsiteY28" fmla="*/ 644686 h 955271"/>
              <a:gd name="connsiteX29" fmla="*/ 1616217 w 5741575"/>
              <a:gd name="connsiteY29" fmla="*/ 622107 h 955271"/>
              <a:gd name="connsiteX30" fmla="*/ 1710928 w 5741575"/>
              <a:gd name="connsiteY30" fmla="*/ 600666 h 955271"/>
              <a:gd name="connsiteX31" fmla="*/ 1743718 w 5741575"/>
              <a:gd name="connsiteY31" fmla="*/ 584327 h 955271"/>
              <a:gd name="connsiteX32" fmla="*/ 1873778 w 5741575"/>
              <a:gd name="connsiteY32" fmla="*/ 530130 h 955271"/>
              <a:gd name="connsiteX33" fmla="*/ 1988411 w 5741575"/>
              <a:gd name="connsiteY33" fmla="*/ 491599 h 955271"/>
              <a:gd name="connsiteX34" fmla="*/ 2085507 w 5741575"/>
              <a:gd name="connsiteY34" fmla="*/ 498527 h 955271"/>
              <a:gd name="connsiteX35" fmla="*/ 2090767 w 5741575"/>
              <a:gd name="connsiteY35" fmla="*/ 490616 h 955271"/>
              <a:gd name="connsiteX36" fmla="*/ 2151143 w 5741575"/>
              <a:gd name="connsiteY36" fmla="*/ 478332 h 955271"/>
              <a:gd name="connsiteX37" fmla="*/ 2378710 w 5741575"/>
              <a:gd name="connsiteY37" fmla="*/ 477570 h 955271"/>
              <a:gd name="connsiteX38" fmla="*/ 2496256 w 5741575"/>
              <a:gd name="connsiteY38" fmla="*/ 452396 h 955271"/>
              <a:gd name="connsiteX39" fmla="*/ 2535387 w 5741575"/>
              <a:gd name="connsiteY39" fmla="*/ 436645 h 955271"/>
              <a:gd name="connsiteX40" fmla="*/ 2601109 w 5741575"/>
              <a:gd name="connsiteY40" fmla="*/ 410678 h 955271"/>
              <a:gd name="connsiteX41" fmla="*/ 2643855 w 5741575"/>
              <a:gd name="connsiteY41" fmla="*/ 374482 h 955271"/>
              <a:gd name="connsiteX42" fmla="*/ 2657726 w 5741575"/>
              <a:gd name="connsiteY42" fmla="*/ 365841 h 955271"/>
              <a:gd name="connsiteX43" fmla="*/ 2687125 w 5741575"/>
              <a:gd name="connsiteY43" fmla="*/ 366820 h 955271"/>
              <a:gd name="connsiteX44" fmla="*/ 2697479 w 5741575"/>
              <a:gd name="connsiteY44" fmla="*/ 361430 h 955271"/>
              <a:gd name="connsiteX45" fmla="*/ 2701547 w 5741575"/>
              <a:gd name="connsiteY45" fmla="*/ 361545 h 955271"/>
              <a:gd name="connsiteX46" fmla="*/ 2711054 w 5741575"/>
              <a:gd name="connsiteY46" fmla="*/ 360597 h 955271"/>
              <a:gd name="connsiteX47" fmla="*/ 2710438 w 5741575"/>
              <a:gd name="connsiteY47" fmla="*/ 366958 h 955271"/>
              <a:gd name="connsiteX48" fmla="*/ 2722936 w 5741575"/>
              <a:gd name="connsiteY48" fmla="*/ 377633 h 955271"/>
              <a:gd name="connsiteX49" fmla="*/ 2777227 w 5741575"/>
              <a:gd name="connsiteY49" fmla="*/ 368972 h 955271"/>
              <a:gd name="connsiteX50" fmla="*/ 2779510 w 5741575"/>
              <a:gd name="connsiteY50" fmla="*/ 361652 h 955271"/>
              <a:gd name="connsiteX51" fmla="*/ 2786278 w 5741575"/>
              <a:gd name="connsiteY51" fmla="*/ 359869 h 955271"/>
              <a:gd name="connsiteX52" fmla="*/ 2792101 w 5741575"/>
              <a:gd name="connsiteY52" fmla="*/ 365927 h 955271"/>
              <a:gd name="connsiteX53" fmla="*/ 2885545 w 5741575"/>
              <a:gd name="connsiteY53" fmla="*/ 372818 h 955271"/>
              <a:gd name="connsiteX54" fmla="*/ 3009558 w 5741575"/>
              <a:gd name="connsiteY54" fmla="*/ 370573 h 955271"/>
              <a:gd name="connsiteX55" fmla="*/ 3095010 w 5741575"/>
              <a:gd name="connsiteY55" fmla="*/ 332454 h 955271"/>
              <a:gd name="connsiteX56" fmla="*/ 3103742 w 5741575"/>
              <a:gd name="connsiteY56" fmla="*/ 337974 h 955271"/>
              <a:gd name="connsiteX57" fmla="*/ 3165093 w 5741575"/>
              <a:gd name="connsiteY57" fmla="*/ 329459 h 955271"/>
              <a:gd name="connsiteX58" fmla="*/ 3373785 w 5741575"/>
              <a:gd name="connsiteY58" fmla="*/ 255680 h 955271"/>
              <a:gd name="connsiteX59" fmla="*/ 3493851 w 5741575"/>
              <a:gd name="connsiteY59" fmla="*/ 240255 h 955271"/>
              <a:gd name="connsiteX60" fmla="*/ 3537470 w 5741575"/>
              <a:gd name="connsiteY60" fmla="*/ 241867 h 955271"/>
              <a:gd name="connsiteX61" fmla="*/ 3610489 w 5741575"/>
              <a:gd name="connsiteY61" fmla="*/ 244128 h 955271"/>
              <a:gd name="connsiteX62" fmla="*/ 3667539 w 5741575"/>
              <a:gd name="connsiteY62" fmla="*/ 263271 h 955271"/>
              <a:gd name="connsiteX63" fmla="*/ 3727614 w 5741575"/>
              <a:gd name="connsiteY63" fmla="*/ 258245 h 955271"/>
              <a:gd name="connsiteX64" fmla="*/ 3738369 w 5741575"/>
              <a:gd name="connsiteY64" fmla="*/ 234506 h 955271"/>
              <a:gd name="connsiteX65" fmla="*/ 3803670 w 5741575"/>
              <a:gd name="connsiteY65" fmla="*/ 236457 h 955271"/>
              <a:gd name="connsiteX66" fmla="*/ 3903080 w 5741575"/>
              <a:gd name="connsiteY66" fmla="*/ 241890 h 955271"/>
              <a:gd name="connsiteX67" fmla="*/ 4114838 w 5741575"/>
              <a:gd name="connsiteY67" fmla="*/ 238165 h 955271"/>
              <a:gd name="connsiteX68" fmla="*/ 4271023 w 5741575"/>
              <a:gd name="connsiteY68" fmla="*/ 241959 h 955271"/>
              <a:gd name="connsiteX69" fmla="*/ 4367397 w 5741575"/>
              <a:gd name="connsiteY69" fmla="*/ 271442 h 955271"/>
              <a:gd name="connsiteX70" fmla="*/ 4495366 w 5741575"/>
              <a:gd name="connsiteY70" fmla="*/ 271618 h 955271"/>
              <a:gd name="connsiteX71" fmla="*/ 4517347 w 5741575"/>
              <a:gd name="connsiteY71" fmla="*/ 275639 h 955271"/>
              <a:gd name="connsiteX72" fmla="*/ 4546116 w 5741575"/>
              <a:gd name="connsiteY72" fmla="*/ 268568 h 955271"/>
              <a:gd name="connsiteX73" fmla="*/ 4661259 w 5741575"/>
              <a:gd name="connsiteY73" fmla="*/ 238966 h 955271"/>
              <a:gd name="connsiteX74" fmla="*/ 4750403 w 5741575"/>
              <a:gd name="connsiteY74" fmla="*/ 204364 h 955271"/>
              <a:gd name="connsiteX75" fmla="*/ 4867614 w 5741575"/>
              <a:gd name="connsiteY75" fmla="*/ 208668 h 955271"/>
              <a:gd name="connsiteX76" fmla="*/ 4937036 w 5741575"/>
              <a:gd name="connsiteY76" fmla="*/ 195446 h 955271"/>
              <a:gd name="connsiteX77" fmla="*/ 5047626 w 5741575"/>
              <a:gd name="connsiteY77" fmla="*/ 149604 h 955271"/>
              <a:gd name="connsiteX78" fmla="*/ 5200247 w 5741575"/>
              <a:gd name="connsiteY78" fmla="*/ 142695 h 955271"/>
              <a:gd name="connsiteX79" fmla="*/ 5235691 w 5741575"/>
              <a:gd name="connsiteY79" fmla="*/ 173330 h 955271"/>
              <a:gd name="connsiteX80" fmla="*/ 5280133 w 5741575"/>
              <a:gd name="connsiteY80" fmla="*/ 189342 h 955271"/>
              <a:gd name="connsiteX81" fmla="*/ 5291963 w 5741575"/>
              <a:gd name="connsiteY81" fmla="*/ 139446 h 955271"/>
              <a:gd name="connsiteX82" fmla="*/ 5418472 w 5741575"/>
              <a:gd name="connsiteY82" fmla="*/ 89163 h 955271"/>
              <a:gd name="connsiteX83" fmla="*/ 5482354 w 5741575"/>
              <a:gd name="connsiteY83" fmla="*/ 69470 h 955271"/>
              <a:gd name="connsiteX84" fmla="*/ 5583280 w 5741575"/>
              <a:gd name="connsiteY84" fmla="*/ 49787 h 955271"/>
              <a:gd name="connsiteX85" fmla="*/ 5613766 w 5741575"/>
              <a:gd name="connsiteY85" fmla="*/ 41855 h 955271"/>
              <a:gd name="connsiteX86" fmla="*/ 5684952 w 5741575"/>
              <a:gd name="connsiteY86" fmla="*/ 26088 h 955271"/>
              <a:gd name="connsiteX87" fmla="*/ 5741575 w 5741575"/>
              <a:gd name="connsiteY8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306771 w 5741575"/>
              <a:gd name="connsiteY22" fmla="*/ 717936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11050 w 5741575"/>
              <a:gd name="connsiteY47" fmla="*/ 358572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792101 w 5741575"/>
              <a:gd name="connsiteY49" fmla="*/ 365927 h 955271"/>
              <a:gd name="connsiteX50" fmla="*/ 2885545 w 5741575"/>
              <a:gd name="connsiteY50" fmla="*/ 372818 h 955271"/>
              <a:gd name="connsiteX51" fmla="*/ 3009558 w 5741575"/>
              <a:gd name="connsiteY51" fmla="*/ 370573 h 955271"/>
              <a:gd name="connsiteX52" fmla="*/ 3095010 w 5741575"/>
              <a:gd name="connsiteY52" fmla="*/ 332454 h 955271"/>
              <a:gd name="connsiteX53" fmla="*/ 3103742 w 5741575"/>
              <a:gd name="connsiteY53" fmla="*/ 337974 h 955271"/>
              <a:gd name="connsiteX54" fmla="*/ 3165093 w 5741575"/>
              <a:gd name="connsiteY54" fmla="*/ 329459 h 955271"/>
              <a:gd name="connsiteX55" fmla="*/ 3373785 w 5741575"/>
              <a:gd name="connsiteY55" fmla="*/ 255680 h 955271"/>
              <a:gd name="connsiteX56" fmla="*/ 3493851 w 5741575"/>
              <a:gd name="connsiteY56" fmla="*/ 240255 h 955271"/>
              <a:gd name="connsiteX57" fmla="*/ 3537470 w 5741575"/>
              <a:gd name="connsiteY57" fmla="*/ 241867 h 955271"/>
              <a:gd name="connsiteX58" fmla="*/ 3610489 w 5741575"/>
              <a:gd name="connsiteY58" fmla="*/ 244128 h 955271"/>
              <a:gd name="connsiteX59" fmla="*/ 3667539 w 5741575"/>
              <a:gd name="connsiteY59" fmla="*/ 263271 h 955271"/>
              <a:gd name="connsiteX60" fmla="*/ 3727614 w 5741575"/>
              <a:gd name="connsiteY60" fmla="*/ 258245 h 955271"/>
              <a:gd name="connsiteX61" fmla="*/ 3738369 w 5741575"/>
              <a:gd name="connsiteY61" fmla="*/ 234506 h 955271"/>
              <a:gd name="connsiteX62" fmla="*/ 3803670 w 5741575"/>
              <a:gd name="connsiteY62" fmla="*/ 236457 h 955271"/>
              <a:gd name="connsiteX63" fmla="*/ 3903080 w 5741575"/>
              <a:gd name="connsiteY63" fmla="*/ 241890 h 955271"/>
              <a:gd name="connsiteX64" fmla="*/ 4114838 w 5741575"/>
              <a:gd name="connsiteY64" fmla="*/ 238165 h 955271"/>
              <a:gd name="connsiteX65" fmla="*/ 4271023 w 5741575"/>
              <a:gd name="connsiteY65" fmla="*/ 241959 h 955271"/>
              <a:gd name="connsiteX66" fmla="*/ 4367397 w 5741575"/>
              <a:gd name="connsiteY66" fmla="*/ 271442 h 955271"/>
              <a:gd name="connsiteX67" fmla="*/ 4495366 w 5741575"/>
              <a:gd name="connsiteY67" fmla="*/ 271618 h 955271"/>
              <a:gd name="connsiteX68" fmla="*/ 4517347 w 5741575"/>
              <a:gd name="connsiteY68" fmla="*/ 275639 h 955271"/>
              <a:gd name="connsiteX69" fmla="*/ 4546116 w 5741575"/>
              <a:gd name="connsiteY69" fmla="*/ 268568 h 955271"/>
              <a:gd name="connsiteX70" fmla="*/ 4661259 w 5741575"/>
              <a:gd name="connsiteY70" fmla="*/ 238966 h 955271"/>
              <a:gd name="connsiteX71" fmla="*/ 4750403 w 5741575"/>
              <a:gd name="connsiteY71" fmla="*/ 204364 h 955271"/>
              <a:gd name="connsiteX72" fmla="*/ 4867614 w 5741575"/>
              <a:gd name="connsiteY72" fmla="*/ 208668 h 955271"/>
              <a:gd name="connsiteX73" fmla="*/ 4937036 w 5741575"/>
              <a:gd name="connsiteY73" fmla="*/ 195446 h 955271"/>
              <a:gd name="connsiteX74" fmla="*/ 5047626 w 5741575"/>
              <a:gd name="connsiteY74" fmla="*/ 149604 h 955271"/>
              <a:gd name="connsiteX75" fmla="*/ 5200247 w 5741575"/>
              <a:gd name="connsiteY75" fmla="*/ 142695 h 955271"/>
              <a:gd name="connsiteX76" fmla="*/ 5235691 w 5741575"/>
              <a:gd name="connsiteY76" fmla="*/ 173330 h 955271"/>
              <a:gd name="connsiteX77" fmla="*/ 5280133 w 5741575"/>
              <a:gd name="connsiteY77" fmla="*/ 189342 h 955271"/>
              <a:gd name="connsiteX78" fmla="*/ 5291963 w 5741575"/>
              <a:gd name="connsiteY78" fmla="*/ 139446 h 955271"/>
              <a:gd name="connsiteX79" fmla="*/ 5418472 w 5741575"/>
              <a:gd name="connsiteY79" fmla="*/ 89163 h 955271"/>
              <a:gd name="connsiteX80" fmla="*/ 5482354 w 5741575"/>
              <a:gd name="connsiteY80" fmla="*/ 69470 h 955271"/>
              <a:gd name="connsiteX81" fmla="*/ 5583280 w 5741575"/>
              <a:gd name="connsiteY81" fmla="*/ 49787 h 955271"/>
              <a:gd name="connsiteX82" fmla="*/ 5613766 w 5741575"/>
              <a:gd name="connsiteY82" fmla="*/ 41855 h 955271"/>
              <a:gd name="connsiteX83" fmla="*/ 5684952 w 5741575"/>
              <a:gd name="connsiteY83" fmla="*/ 26088 h 955271"/>
              <a:gd name="connsiteX84" fmla="*/ 5741575 w 5741575"/>
              <a:gd name="connsiteY8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885545 w 5741575"/>
              <a:gd name="connsiteY49" fmla="*/ 372818 h 955271"/>
              <a:gd name="connsiteX50" fmla="*/ 3009558 w 5741575"/>
              <a:gd name="connsiteY50" fmla="*/ 370573 h 955271"/>
              <a:gd name="connsiteX51" fmla="*/ 3095010 w 5741575"/>
              <a:gd name="connsiteY51" fmla="*/ 332454 h 955271"/>
              <a:gd name="connsiteX52" fmla="*/ 3103742 w 5741575"/>
              <a:gd name="connsiteY52" fmla="*/ 337974 h 955271"/>
              <a:gd name="connsiteX53" fmla="*/ 3165093 w 5741575"/>
              <a:gd name="connsiteY53" fmla="*/ 329459 h 955271"/>
              <a:gd name="connsiteX54" fmla="*/ 3373785 w 5741575"/>
              <a:gd name="connsiteY54" fmla="*/ 255680 h 955271"/>
              <a:gd name="connsiteX55" fmla="*/ 3493851 w 5741575"/>
              <a:gd name="connsiteY55" fmla="*/ 240255 h 955271"/>
              <a:gd name="connsiteX56" fmla="*/ 3537470 w 5741575"/>
              <a:gd name="connsiteY56" fmla="*/ 241867 h 955271"/>
              <a:gd name="connsiteX57" fmla="*/ 3610489 w 5741575"/>
              <a:gd name="connsiteY57" fmla="*/ 244128 h 955271"/>
              <a:gd name="connsiteX58" fmla="*/ 3667539 w 5741575"/>
              <a:gd name="connsiteY58" fmla="*/ 263271 h 955271"/>
              <a:gd name="connsiteX59" fmla="*/ 3727614 w 5741575"/>
              <a:gd name="connsiteY59" fmla="*/ 258245 h 955271"/>
              <a:gd name="connsiteX60" fmla="*/ 3738369 w 5741575"/>
              <a:gd name="connsiteY60" fmla="*/ 234506 h 955271"/>
              <a:gd name="connsiteX61" fmla="*/ 3803670 w 5741575"/>
              <a:gd name="connsiteY61" fmla="*/ 236457 h 955271"/>
              <a:gd name="connsiteX62" fmla="*/ 3903080 w 5741575"/>
              <a:gd name="connsiteY62" fmla="*/ 241890 h 955271"/>
              <a:gd name="connsiteX63" fmla="*/ 4114838 w 5741575"/>
              <a:gd name="connsiteY63" fmla="*/ 238165 h 955271"/>
              <a:gd name="connsiteX64" fmla="*/ 4271023 w 5741575"/>
              <a:gd name="connsiteY64" fmla="*/ 241959 h 955271"/>
              <a:gd name="connsiteX65" fmla="*/ 4367397 w 5741575"/>
              <a:gd name="connsiteY65" fmla="*/ 271442 h 955271"/>
              <a:gd name="connsiteX66" fmla="*/ 4495366 w 5741575"/>
              <a:gd name="connsiteY66" fmla="*/ 271618 h 955271"/>
              <a:gd name="connsiteX67" fmla="*/ 4517347 w 5741575"/>
              <a:gd name="connsiteY67" fmla="*/ 275639 h 955271"/>
              <a:gd name="connsiteX68" fmla="*/ 4546116 w 5741575"/>
              <a:gd name="connsiteY68" fmla="*/ 268568 h 955271"/>
              <a:gd name="connsiteX69" fmla="*/ 4661259 w 5741575"/>
              <a:gd name="connsiteY69" fmla="*/ 238966 h 955271"/>
              <a:gd name="connsiteX70" fmla="*/ 4750403 w 5741575"/>
              <a:gd name="connsiteY70" fmla="*/ 204364 h 955271"/>
              <a:gd name="connsiteX71" fmla="*/ 4867614 w 5741575"/>
              <a:gd name="connsiteY71" fmla="*/ 208668 h 955271"/>
              <a:gd name="connsiteX72" fmla="*/ 4937036 w 5741575"/>
              <a:gd name="connsiteY72" fmla="*/ 195446 h 955271"/>
              <a:gd name="connsiteX73" fmla="*/ 5047626 w 5741575"/>
              <a:gd name="connsiteY73" fmla="*/ 149604 h 955271"/>
              <a:gd name="connsiteX74" fmla="*/ 5200247 w 5741575"/>
              <a:gd name="connsiteY74" fmla="*/ 142695 h 955271"/>
              <a:gd name="connsiteX75" fmla="*/ 5235691 w 5741575"/>
              <a:gd name="connsiteY75" fmla="*/ 173330 h 955271"/>
              <a:gd name="connsiteX76" fmla="*/ 5280133 w 5741575"/>
              <a:gd name="connsiteY76" fmla="*/ 189342 h 955271"/>
              <a:gd name="connsiteX77" fmla="*/ 5291963 w 5741575"/>
              <a:gd name="connsiteY77" fmla="*/ 139446 h 955271"/>
              <a:gd name="connsiteX78" fmla="*/ 5418472 w 5741575"/>
              <a:gd name="connsiteY78" fmla="*/ 89163 h 955271"/>
              <a:gd name="connsiteX79" fmla="*/ 5482354 w 5741575"/>
              <a:gd name="connsiteY79" fmla="*/ 69470 h 955271"/>
              <a:gd name="connsiteX80" fmla="*/ 5583280 w 5741575"/>
              <a:gd name="connsiteY80" fmla="*/ 49787 h 955271"/>
              <a:gd name="connsiteX81" fmla="*/ 5613766 w 5741575"/>
              <a:gd name="connsiteY81" fmla="*/ 41855 h 955271"/>
              <a:gd name="connsiteX82" fmla="*/ 5684952 w 5741575"/>
              <a:gd name="connsiteY82" fmla="*/ 26088 h 955271"/>
              <a:gd name="connsiteX83" fmla="*/ 5741575 w 5741575"/>
              <a:gd name="connsiteY8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824768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91963 w 5741575"/>
              <a:gd name="connsiteY74" fmla="*/ 139446 h 955271"/>
              <a:gd name="connsiteX75" fmla="*/ 5418472 w 5741575"/>
              <a:gd name="connsiteY75" fmla="*/ 89163 h 955271"/>
              <a:gd name="connsiteX76" fmla="*/ 5482354 w 5741575"/>
              <a:gd name="connsiteY76" fmla="*/ 69470 h 955271"/>
              <a:gd name="connsiteX77" fmla="*/ 5583280 w 5741575"/>
              <a:gd name="connsiteY77" fmla="*/ 49787 h 955271"/>
              <a:gd name="connsiteX78" fmla="*/ 5613766 w 5741575"/>
              <a:gd name="connsiteY78" fmla="*/ 41855 h 955271"/>
              <a:gd name="connsiteX79" fmla="*/ 5684952 w 5741575"/>
              <a:gd name="connsiteY79" fmla="*/ 26088 h 955271"/>
              <a:gd name="connsiteX80" fmla="*/ 5741575 w 5741575"/>
              <a:gd name="connsiteY8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48998 w 5741575"/>
              <a:gd name="connsiteY50" fmla="*/ 315286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77227 w 5741575"/>
              <a:gd name="connsiteY44" fmla="*/ 368972 h 955271"/>
              <a:gd name="connsiteX45" fmla="*/ 2824768 w 5741575"/>
              <a:gd name="connsiteY45" fmla="*/ 361652 h 955271"/>
              <a:gd name="connsiteX46" fmla="*/ 2885545 w 5741575"/>
              <a:gd name="connsiteY46" fmla="*/ 372818 h 955271"/>
              <a:gd name="connsiteX47" fmla="*/ 3009558 w 5741575"/>
              <a:gd name="connsiteY47" fmla="*/ 370573 h 955271"/>
              <a:gd name="connsiteX48" fmla="*/ 3095010 w 5741575"/>
              <a:gd name="connsiteY48" fmla="*/ 332454 h 955271"/>
              <a:gd name="connsiteX49" fmla="*/ 3148998 w 5741575"/>
              <a:gd name="connsiteY49" fmla="*/ 315286 h 955271"/>
              <a:gd name="connsiteX50" fmla="*/ 3195264 w 5741575"/>
              <a:gd name="connsiteY50" fmla="*/ 293158 h 955271"/>
              <a:gd name="connsiteX51" fmla="*/ 3373785 w 5741575"/>
              <a:gd name="connsiteY51" fmla="*/ 255680 h 955271"/>
              <a:gd name="connsiteX52" fmla="*/ 3493851 w 5741575"/>
              <a:gd name="connsiteY52" fmla="*/ 240255 h 955271"/>
              <a:gd name="connsiteX53" fmla="*/ 3537470 w 5741575"/>
              <a:gd name="connsiteY53" fmla="*/ 241867 h 955271"/>
              <a:gd name="connsiteX54" fmla="*/ 3610489 w 5741575"/>
              <a:gd name="connsiteY54" fmla="*/ 244128 h 955271"/>
              <a:gd name="connsiteX55" fmla="*/ 3667539 w 5741575"/>
              <a:gd name="connsiteY55" fmla="*/ 263271 h 955271"/>
              <a:gd name="connsiteX56" fmla="*/ 3727614 w 5741575"/>
              <a:gd name="connsiteY56" fmla="*/ 258245 h 955271"/>
              <a:gd name="connsiteX57" fmla="*/ 3738369 w 5741575"/>
              <a:gd name="connsiteY57" fmla="*/ 234506 h 955271"/>
              <a:gd name="connsiteX58" fmla="*/ 3803670 w 5741575"/>
              <a:gd name="connsiteY58" fmla="*/ 236457 h 955271"/>
              <a:gd name="connsiteX59" fmla="*/ 3903080 w 5741575"/>
              <a:gd name="connsiteY59" fmla="*/ 241890 h 955271"/>
              <a:gd name="connsiteX60" fmla="*/ 4114838 w 5741575"/>
              <a:gd name="connsiteY60" fmla="*/ 238165 h 955271"/>
              <a:gd name="connsiteX61" fmla="*/ 4271023 w 5741575"/>
              <a:gd name="connsiteY61" fmla="*/ 241959 h 955271"/>
              <a:gd name="connsiteX62" fmla="*/ 4367397 w 5741575"/>
              <a:gd name="connsiteY62" fmla="*/ 271442 h 955271"/>
              <a:gd name="connsiteX63" fmla="*/ 4495366 w 5741575"/>
              <a:gd name="connsiteY63" fmla="*/ 271618 h 955271"/>
              <a:gd name="connsiteX64" fmla="*/ 4517347 w 5741575"/>
              <a:gd name="connsiteY64" fmla="*/ 275639 h 955271"/>
              <a:gd name="connsiteX65" fmla="*/ 4546116 w 5741575"/>
              <a:gd name="connsiteY65" fmla="*/ 268568 h 955271"/>
              <a:gd name="connsiteX66" fmla="*/ 4661259 w 5741575"/>
              <a:gd name="connsiteY66" fmla="*/ 238966 h 955271"/>
              <a:gd name="connsiteX67" fmla="*/ 4750403 w 5741575"/>
              <a:gd name="connsiteY67" fmla="*/ 204364 h 955271"/>
              <a:gd name="connsiteX68" fmla="*/ 4867614 w 5741575"/>
              <a:gd name="connsiteY68" fmla="*/ 208668 h 955271"/>
              <a:gd name="connsiteX69" fmla="*/ 4937036 w 5741575"/>
              <a:gd name="connsiteY69" fmla="*/ 195446 h 955271"/>
              <a:gd name="connsiteX70" fmla="*/ 5067740 w 5741575"/>
              <a:gd name="connsiteY70" fmla="*/ 172293 h 955271"/>
              <a:gd name="connsiteX71" fmla="*/ 5200247 w 5741575"/>
              <a:gd name="connsiteY71" fmla="*/ 142695 h 955271"/>
              <a:gd name="connsiteX72" fmla="*/ 5291963 w 5741575"/>
              <a:gd name="connsiteY72" fmla="*/ 139446 h 955271"/>
              <a:gd name="connsiteX73" fmla="*/ 5418472 w 5741575"/>
              <a:gd name="connsiteY73" fmla="*/ 89163 h 955271"/>
              <a:gd name="connsiteX74" fmla="*/ 5482354 w 5741575"/>
              <a:gd name="connsiteY74" fmla="*/ 69470 h 955271"/>
              <a:gd name="connsiteX75" fmla="*/ 5583280 w 5741575"/>
              <a:gd name="connsiteY75" fmla="*/ 49787 h 955271"/>
              <a:gd name="connsiteX76" fmla="*/ 5613766 w 5741575"/>
              <a:gd name="connsiteY76" fmla="*/ 41855 h 955271"/>
              <a:gd name="connsiteX77" fmla="*/ 5684952 w 5741575"/>
              <a:gd name="connsiteY77" fmla="*/ 26088 h 955271"/>
              <a:gd name="connsiteX78" fmla="*/ 5741575 w 5741575"/>
              <a:gd name="connsiteY7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02777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59229" y="903950"/>
                </a:lnTo>
                <a:cubicBezTo>
                  <a:pt x="79290" y="895144"/>
                  <a:pt x="126084" y="908630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84157" y="867971"/>
                </a:lnTo>
                <a:lnTo>
                  <a:pt x="477637" y="870334"/>
                </a:lnTo>
                <a:cubicBezTo>
                  <a:pt x="485456" y="872042"/>
                  <a:pt x="563433" y="825458"/>
                  <a:pt x="570239" y="829596"/>
                </a:cubicBezTo>
                <a:cubicBezTo>
                  <a:pt x="641939" y="824282"/>
                  <a:pt x="685473" y="832029"/>
                  <a:pt x="772070" y="820296"/>
                </a:cubicBezTo>
                <a:cubicBezTo>
                  <a:pt x="833120" y="817018"/>
                  <a:pt x="871984" y="794388"/>
                  <a:pt x="948872" y="772201"/>
                </a:cubicBezTo>
                <a:cubicBezTo>
                  <a:pt x="1011630" y="801590"/>
                  <a:pt x="1039188" y="762914"/>
                  <a:pt x="1127089" y="746926"/>
                </a:cubicBezTo>
                <a:cubicBezTo>
                  <a:pt x="1186739" y="737882"/>
                  <a:pt x="1185110" y="732158"/>
                  <a:pt x="1226314" y="722473"/>
                </a:cubicBezTo>
                <a:cubicBezTo>
                  <a:pt x="1234331" y="718091"/>
                  <a:pt x="1271693" y="717214"/>
                  <a:pt x="1278773" y="711503"/>
                </a:cubicBezTo>
                <a:lnTo>
                  <a:pt x="1317691" y="708529"/>
                </a:lnTo>
                <a:lnTo>
                  <a:pt x="1360404" y="675922"/>
                </a:lnTo>
                <a:lnTo>
                  <a:pt x="1412292" y="670793"/>
                </a:lnTo>
                <a:lnTo>
                  <a:pt x="1494753" y="644686"/>
                </a:lnTo>
                <a:cubicBezTo>
                  <a:pt x="1542884" y="655944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70860" y="572571"/>
                  <a:pt x="1832996" y="545585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45486" y="367874"/>
                  <a:pt x="2657726" y="365841"/>
                </a:cubicBezTo>
                <a:cubicBezTo>
                  <a:pt x="2669966" y="363808"/>
                  <a:pt x="2707566" y="363569"/>
                  <a:pt x="2717296" y="362282"/>
                </a:cubicBezTo>
                <a:lnTo>
                  <a:pt x="2777227" y="368972"/>
                </a:lnTo>
                <a:lnTo>
                  <a:pt x="2824768" y="361652"/>
                </a:lnTo>
                <a:lnTo>
                  <a:pt x="2885545" y="372818"/>
                </a:ln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32289" y="321835"/>
                  <a:pt x="3148998" y="315286"/>
                </a:cubicBezTo>
                <a:cubicBezTo>
                  <a:pt x="3165707" y="308737"/>
                  <a:pt x="3180646" y="306766"/>
                  <a:pt x="3195264" y="293158"/>
                </a:cubicBezTo>
                <a:cubicBezTo>
                  <a:pt x="3267122" y="246372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54941" y="242175"/>
                  <a:pt x="4053514" y="238154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20874" y="2713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33435" y="175163"/>
                  <a:pt x="5067740" y="172293"/>
                </a:cubicBezTo>
                <a:cubicBezTo>
                  <a:pt x="5126160" y="173265"/>
                  <a:pt x="5172786" y="183138"/>
                  <a:pt x="5200247" y="142695"/>
                </a:cubicBezTo>
                <a:cubicBezTo>
                  <a:pt x="5240970" y="141002"/>
                  <a:pt x="5240507" y="134755"/>
                  <a:pt x="5276878" y="125833"/>
                </a:cubicBezTo>
                <a:cubicBezTo>
                  <a:pt x="5316470" y="106736"/>
                  <a:pt x="5327221" y="110178"/>
                  <a:pt x="5373216" y="111851"/>
                </a:cubicBezTo>
                <a:cubicBezTo>
                  <a:pt x="5382801" y="84741"/>
                  <a:pt x="5419294" y="93078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lnTo>
                  <a:pt x="574157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7" y="2549718"/>
            <a:ext cx="5747857" cy="35529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highlight>
                  <a:srgbClr val="00FF00"/>
                </a:highlight>
              </a:rPr>
              <a:t>MongoDB </a:t>
            </a:r>
            <a:r>
              <a:rPr lang="en-US" sz="2000" dirty="0" err="1">
                <a:highlight>
                  <a:srgbClr val="00FF00"/>
                </a:highlight>
              </a:rPr>
              <a:t>sharding</a:t>
            </a:r>
            <a:r>
              <a:rPr lang="en-US" sz="2000" dirty="0">
                <a:highlight>
                  <a:srgbClr val="00FF00"/>
                </a:highlight>
              </a:rPr>
              <a:t> not supported </a:t>
            </a:r>
            <a:r>
              <a:rPr lang="en-US" sz="2000" dirty="0"/>
              <a:t>(</a:t>
            </a:r>
            <a:r>
              <a:rPr lang="en-US" sz="2000" dirty="0">
                <a:highlight>
                  <a:srgbClr val="FFFF00"/>
                </a:highlight>
              </a:rPr>
              <a:t>instead offers read replicas / vertical scaling / storage scaling</a:t>
            </a:r>
            <a:r>
              <a:rPr lang="en-US" sz="2000" dirty="0"/>
              <a:t>)</a:t>
            </a:r>
          </a:p>
          <a:p>
            <a:r>
              <a:rPr lang="en-US" sz="2000" dirty="0"/>
              <a:t>Vertical scaling (scale up / down) – by resizing instances</a:t>
            </a:r>
          </a:p>
          <a:p>
            <a:r>
              <a:rPr lang="en-US" sz="2000" dirty="0"/>
              <a:t>Horizontal scaling (scale out / in) – by adding / removing up to 15 read replicas</a:t>
            </a:r>
          </a:p>
          <a:p>
            <a:r>
              <a:rPr lang="en-US" sz="2000" dirty="0"/>
              <a:t>Can scale up a replica independently from other replicas (typically for analytical workloads)</a:t>
            </a:r>
          </a:p>
          <a:p>
            <a:r>
              <a:rPr lang="en-US" sz="2000" dirty="0"/>
              <a:t>Automatic scaling storage – 10 GB to 64 TB (no manual intervention needed)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FFEA99-E831-4C3B-8D16-0EA4AB33F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5584" y="610517"/>
            <a:ext cx="4010943" cy="563696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584" y="2916063"/>
            <a:ext cx="4127688" cy="12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1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EB215C-7839-4CEA-AA02-B8F7755F9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011C6D-05BE-4D99-8C11-A0E478B1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0915134" cy="2251389"/>
          </a:xfrm>
          <a:custGeom>
            <a:avLst/>
            <a:gdLst>
              <a:gd name="connsiteX0" fmla="*/ 0 w 10915134"/>
              <a:gd name="connsiteY0" fmla="*/ 0 h 2251389"/>
              <a:gd name="connsiteX1" fmla="*/ 10915134 w 10915134"/>
              <a:gd name="connsiteY1" fmla="*/ 0 h 2251389"/>
              <a:gd name="connsiteX2" fmla="*/ 10882980 w 10915134"/>
              <a:gd name="connsiteY2" fmla="*/ 49990 h 2251389"/>
              <a:gd name="connsiteX3" fmla="*/ 10834795 w 10915134"/>
              <a:gd name="connsiteY3" fmla="*/ 110024 h 2251389"/>
              <a:gd name="connsiteX4" fmla="*/ 10738392 w 10915134"/>
              <a:gd name="connsiteY4" fmla="*/ 165813 h 2251389"/>
              <a:gd name="connsiteX5" fmla="*/ 10633692 w 10915134"/>
              <a:gd name="connsiteY5" fmla="*/ 209264 h 2251389"/>
              <a:gd name="connsiteX6" fmla="*/ 10586800 w 10915134"/>
              <a:gd name="connsiteY6" fmla="*/ 239716 h 2251389"/>
              <a:gd name="connsiteX7" fmla="*/ 10501658 w 10915134"/>
              <a:gd name="connsiteY7" fmla="*/ 307174 h 2251389"/>
              <a:gd name="connsiteX8" fmla="*/ 10404067 w 10915134"/>
              <a:gd name="connsiteY8" fmla="*/ 412395 h 2251389"/>
              <a:gd name="connsiteX9" fmla="*/ 10380953 w 10915134"/>
              <a:gd name="connsiteY9" fmla="*/ 472334 h 2251389"/>
              <a:gd name="connsiteX10" fmla="*/ 10341416 w 10915134"/>
              <a:gd name="connsiteY10" fmla="*/ 504774 h 2251389"/>
              <a:gd name="connsiteX11" fmla="*/ 10326329 w 10915134"/>
              <a:gd name="connsiteY11" fmla="*/ 523459 h 2251389"/>
              <a:gd name="connsiteX12" fmla="*/ 10298289 w 10915134"/>
              <a:gd name="connsiteY12" fmla="*/ 532173 h 2251389"/>
              <a:gd name="connsiteX13" fmla="*/ 10243127 w 10915134"/>
              <a:gd name="connsiteY13" fmla="*/ 540715 h 2251389"/>
              <a:gd name="connsiteX14" fmla="*/ 10141243 w 10915134"/>
              <a:gd name="connsiteY14" fmla="*/ 592343 h 2251389"/>
              <a:gd name="connsiteX15" fmla="*/ 9940352 w 10915134"/>
              <a:gd name="connsiteY15" fmla="*/ 631518 h 2251389"/>
              <a:gd name="connsiteX16" fmla="*/ 9836226 w 10915134"/>
              <a:gd name="connsiteY16" fmla="*/ 660496 h 2251389"/>
              <a:gd name="connsiteX17" fmla="*/ 9686899 w 10915134"/>
              <a:gd name="connsiteY17" fmla="*/ 683782 h 2251389"/>
              <a:gd name="connsiteX18" fmla="*/ 9578209 w 10915134"/>
              <a:gd name="connsiteY18" fmla="*/ 709781 h 2251389"/>
              <a:gd name="connsiteX19" fmla="*/ 9437298 w 10915134"/>
              <a:gd name="connsiteY19" fmla="*/ 757337 h 2251389"/>
              <a:gd name="connsiteX20" fmla="*/ 9435498 w 10915134"/>
              <a:gd name="connsiteY20" fmla="*/ 759689 h 2251389"/>
              <a:gd name="connsiteX21" fmla="*/ 9413910 w 10915134"/>
              <a:gd name="connsiteY21" fmla="*/ 764531 h 2251389"/>
              <a:gd name="connsiteX22" fmla="*/ 9361370 w 10915134"/>
              <a:gd name="connsiteY22" fmla="*/ 760593 h 2251389"/>
              <a:gd name="connsiteX23" fmla="*/ 9356626 w 10915134"/>
              <a:gd name="connsiteY23" fmla="*/ 764594 h 2251389"/>
              <a:gd name="connsiteX24" fmla="*/ 9311281 w 10915134"/>
              <a:gd name="connsiteY24" fmla="*/ 769260 h 2251389"/>
              <a:gd name="connsiteX25" fmla="*/ 9311173 w 10915134"/>
              <a:gd name="connsiteY25" fmla="*/ 771337 h 2251389"/>
              <a:gd name="connsiteX26" fmla="*/ 9300658 w 10915134"/>
              <a:gd name="connsiteY26" fmla="*/ 781452 h 2251389"/>
              <a:gd name="connsiteX27" fmla="*/ 9279376 w 10915134"/>
              <a:gd name="connsiteY27" fmla="*/ 796188 h 2251389"/>
              <a:gd name="connsiteX28" fmla="*/ 9189502 w 10915134"/>
              <a:gd name="connsiteY28" fmla="*/ 860175 h 2251389"/>
              <a:gd name="connsiteX29" fmla="*/ 9180260 w 10915134"/>
              <a:gd name="connsiteY29" fmla="*/ 862300 h 2251389"/>
              <a:gd name="connsiteX30" fmla="*/ 9180186 w 10915134"/>
              <a:gd name="connsiteY30" fmla="*/ 862799 h 2251389"/>
              <a:gd name="connsiteX31" fmla="*/ 9170652 w 10915134"/>
              <a:gd name="connsiteY31" fmla="*/ 865945 h 2251389"/>
              <a:gd name="connsiteX32" fmla="*/ 9145484 w 10915134"/>
              <a:gd name="connsiteY32" fmla="*/ 870300 h 2251389"/>
              <a:gd name="connsiteX33" fmla="*/ 9140031 w 10915134"/>
              <a:gd name="connsiteY33" fmla="*/ 874741 h 2251389"/>
              <a:gd name="connsiteX34" fmla="*/ 9138892 w 10915134"/>
              <a:gd name="connsiteY34" fmla="*/ 880860 h 2251389"/>
              <a:gd name="connsiteX35" fmla="*/ 9107257 w 10915134"/>
              <a:gd name="connsiteY35" fmla="*/ 903704 h 2251389"/>
              <a:gd name="connsiteX36" fmla="*/ 9034880 w 10915134"/>
              <a:gd name="connsiteY36" fmla="*/ 948837 h 2251389"/>
              <a:gd name="connsiteX37" fmla="*/ 8950600 w 10915134"/>
              <a:gd name="connsiteY37" fmla="*/ 994853 h 2251389"/>
              <a:gd name="connsiteX38" fmla="*/ 8753014 w 10915134"/>
              <a:gd name="connsiteY38" fmla="*/ 1118658 h 2251389"/>
              <a:gd name="connsiteX39" fmla="*/ 8581094 w 10915134"/>
              <a:gd name="connsiteY39" fmla="*/ 1153261 h 2251389"/>
              <a:gd name="connsiteX40" fmla="*/ 8498175 w 10915134"/>
              <a:gd name="connsiteY40" fmla="*/ 1187969 h 2251389"/>
              <a:gd name="connsiteX41" fmla="*/ 8448788 w 10915134"/>
              <a:gd name="connsiteY41" fmla="*/ 1206463 h 2251389"/>
              <a:gd name="connsiteX42" fmla="*/ 8367996 w 10915134"/>
              <a:gd name="connsiteY42" fmla="*/ 1232783 h 2251389"/>
              <a:gd name="connsiteX43" fmla="*/ 8367423 w 10915134"/>
              <a:gd name="connsiteY43" fmla="*/ 1238278 h 2251389"/>
              <a:gd name="connsiteX44" fmla="*/ 8359640 w 10915134"/>
              <a:gd name="connsiteY44" fmla="*/ 1246782 h 2251389"/>
              <a:gd name="connsiteX45" fmla="*/ 8346100 w 10915134"/>
              <a:gd name="connsiteY45" fmla="*/ 1266142 h 2251389"/>
              <a:gd name="connsiteX46" fmla="*/ 8318833 w 10915134"/>
              <a:gd name="connsiteY46" fmla="*/ 1292714 h 2251389"/>
              <a:gd name="connsiteX47" fmla="*/ 8317719 w 10915134"/>
              <a:gd name="connsiteY47" fmla="*/ 1291904 h 2251389"/>
              <a:gd name="connsiteX48" fmla="*/ 8307730 w 10915134"/>
              <a:gd name="connsiteY48" fmla="*/ 1293984 h 2251389"/>
              <a:gd name="connsiteX49" fmla="*/ 8240756 w 10915134"/>
              <a:gd name="connsiteY49" fmla="*/ 1301537 h 2251389"/>
              <a:gd name="connsiteX50" fmla="*/ 8216639 w 10915134"/>
              <a:gd name="connsiteY50" fmla="*/ 1327887 h 2251389"/>
              <a:gd name="connsiteX51" fmla="*/ 8211337 w 10915134"/>
              <a:gd name="connsiteY51" fmla="*/ 1332570 h 2251389"/>
              <a:gd name="connsiteX52" fmla="*/ 8211048 w 10915134"/>
              <a:gd name="connsiteY52" fmla="*/ 1332403 h 2251389"/>
              <a:gd name="connsiteX53" fmla="*/ 8205085 w 10915134"/>
              <a:gd name="connsiteY53" fmla="*/ 1336831 h 2251389"/>
              <a:gd name="connsiteX54" fmla="*/ 8137554 w 10915134"/>
              <a:gd name="connsiteY54" fmla="*/ 1342145 h 2251389"/>
              <a:gd name="connsiteX55" fmla="*/ 8054564 w 10915134"/>
              <a:gd name="connsiteY55" fmla="*/ 1367911 h 2251389"/>
              <a:gd name="connsiteX56" fmla="*/ 7973237 w 10915134"/>
              <a:gd name="connsiteY56" fmla="*/ 1397544 h 2251389"/>
              <a:gd name="connsiteX57" fmla="*/ 7944198 w 10915134"/>
              <a:gd name="connsiteY57" fmla="*/ 1410276 h 2251389"/>
              <a:gd name="connsiteX58" fmla="*/ 7890643 w 10915134"/>
              <a:gd name="connsiteY58" fmla="*/ 1424144 h 2251389"/>
              <a:gd name="connsiteX59" fmla="*/ 7864997 w 10915134"/>
              <a:gd name="connsiteY59" fmla="*/ 1425023 h 2251389"/>
              <a:gd name="connsiteX60" fmla="*/ 7864067 w 10915134"/>
              <a:gd name="connsiteY60" fmla="*/ 1426002 h 2251389"/>
              <a:gd name="connsiteX61" fmla="*/ 7861153 w 10915134"/>
              <a:gd name="connsiteY61" fmla="*/ 1423038 h 2251389"/>
              <a:gd name="connsiteX62" fmla="*/ 7844586 w 10915134"/>
              <a:gd name="connsiteY62" fmla="*/ 1429169 h 2251389"/>
              <a:gd name="connsiteX63" fmla="*/ 7840350 w 10915134"/>
              <a:gd name="connsiteY63" fmla="*/ 1432451 h 2251389"/>
              <a:gd name="connsiteX64" fmla="*/ 7833722 w 10915134"/>
              <a:gd name="connsiteY64" fmla="*/ 1435148 h 2251389"/>
              <a:gd name="connsiteX65" fmla="*/ 7833492 w 10915134"/>
              <a:gd name="connsiteY65" fmla="*/ 1434901 h 2251389"/>
              <a:gd name="connsiteX66" fmla="*/ 7827413 w 10915134"/>
              <a:gd name="connsiteY66" fmla="*/ 1438043 h 2251389"/>
              <a:gd name="connsiteX67" fmla="*/ 7798463 w 10915134"/>
              <a:gd name="connsiteY67" fmla="*/ 1457407 h 2251389"/>
              <a:gd name="connsiteX68" fmla="*/ 7759015 w 10915134"/>
              <a:gd name="connsiteY68" fmla="*/ 1458666 h 2251389"/>
              <a:gd name="connsiteX69" fmla="*/ 7752684 w 10915134"/>
              <a:gd name="connsiteY69" fmla="*/ 1444792 h 2251389"/>
              <a:gd name="connsiteX70" fmla="*/ 7747867 w 10915134"/>
              <a:gd name="connsiteY70" fmla="*/ 1447976 h 2251389"/>
              <a:gd name="connsiteX71" fmla="*/ 7738750 w 10915134"/>
              <a:gd name="connsiteY71" fmla="*/ 1456574 h 2251389"/>
              <a:gd name="connsiteX72" fmla="*/ 7735619 w 10915134"/>
              <a:gd name="connsiteY72" fmla="*/ 1456320 h 2251389"/>
              <a:gd name="connsiteX73" fmla="*/ 7705072 w 10915134"/>
              <a:gd name="connsiteY73" fmla="*/ 1465768 h 2251389"/>
              <a:gd name="connsiteX74" fmla="*/ 7696073 w 10915134"/>
              <a:gd name="connsiteY74" fmla="*/ 1462212 h 2251389"/>
              <a:gd name="connsiteX75" fmla="*/ 7692096 w 10915134"/>
              <a:gd name="connsiteY75" fmla="*/ 1462163 h 2251389"/>
              <a:gd name="connsiteX76" fmla="*/ 7674689 w 10915134"/>
              <a:gd name="connsiteY76" fmla="*/ 1477613 h 2251389"/>
              <a:gd name="connsiteX77" fmla="*/ 7665348 w 10915134"/>
              <a:gd name="connsiteY77" fmla="*/ 1483862 h 2251389"/>
              <a:gd name="connsiteX78" fmla="*/ 7606276 w 10915134"/>
              <a:gd name="connsiteY78" fmla="*/ 1538521 h 2251389"/>
              <a:gd name="connsiteX79" fmla="*/ 7504695 w 10915134"/>
              <a:gd name="connsiteY79" fmla="*/ 1566686 h 2251389"/>
              <a:gd name="connsiteX80" fmla="*/ 7401270 w 10915134"/>
              <a:gd name="connsiteY80" fmla="*/ 1597361 h 2251389"/>
              <a:gd name="connsiteX81" fmla="*/ 7320321 w 10915134"/>
              <a:gd name="connsiteY81" fmla="*/ 1619535 h 2251389"/>
              <a:gd name="connsiteX82" fmla="*/ 7149526 w 10915134"/>
              <a:gd name="connsiteY82" fmla="*/ 1743630 h 2251389"/>
              <a:gd name="connsiteX83" fmla="*/ 7105391 w 10915134"/>
              <a:gd name="connsiteY83" fmla="*/ 1752328 h 2251389"/>
              <a:gd name="connsiteX84" fmla="*/ 7071654 w 10915134"/>
              <a:gd name="connsiteY84" fmla="*/ 1785091 h 2251389"/>
              <a:gd name="connsiteX85" fmla="*/ 7054359 w 10915134"/>
              <a:gd name="connsiteY85" fmla="*/ 1782439 h 2251389"/>
              <a:gd name="connsiteX86" fmla="*/ 7051319 w 10915134"/>
              <a:gd name="connsiteY86" fmla="*/ 1781706 h 2251389"/>
              <a:gd name="connsiteX87" fmla="*/ 7040377 w 10915134"/>
              <a:gd name="connsiteY87" fmla="*/ 1784767 h 2251389"/>
              <a:gd name="connsiteX88" fmla="*/ 7035771 w 10915134"/>
              <a:gd name="connsiteY88" fmla="*/ 1778137 h 2251389"/>
              <a:gd name="connsiteX89" fmla="*/ 7018208 w 10915134"/>
              <a:gd name="connsiteY89" fmla="*/ 1777373 h 2251389"/>
              <a:gd name="connsiteX90" fmla="*/ 6998493 w 10915134"/>
              <a:gd name="connsiteY90" fmla="*/ 1785098 h 2251389"/>
              <a:gd name="connsiteX91" fmla="*/ 6928288 w 10915134"/>
              <a:gd name="connsiteY91" fmla="*/ 1811732 h 2251389"/>
              <a:gd name="connsiteX92" fmla="*/ 6917773 w 10915134"/>
              <a:gd name="connsiteY92" fmla="*/ 1820666 h 2251389"/>
              <a:gd name="connsiteX93" fmla="*/ 6881789 w 10915134"/>
              <a:gd name="connsiteY93" fmla="*/ 1828309 h 2251389"/>
              <a:gd name="connsiteX94" fmla="*/ 6879926 w 10915134"/>
              <a:gd name="connsiteY94" fmla="*/ 1830591 h 2251389"/>
              <a:gd name="connsiteX95" fmla="*/ 6845508 w 10915134"/>
              <a:gd name="connsiteY95" fmla="*/ 1841035 h 2251389"/>
              <a:gd name="connsiteX96" fmla="*/ 6786683 w 10915134"/>
              <a:gd name="connsiteY96" fmla="*/ 1868367 h 2251389"/>
              <a:gd name="connsiteX97" fmla="*/ 6773874 w 10915134"/>
              <a:gd name="connsiteY97" fmla="*/ 1863267 h 2251389"/>
              <a:gd name="connsiteX98" fmla="*/ 6771241 w 10915134"/>
              <a:gd name="connsiteY98" fmla="*/ 1859449 h 2251389"/>
              <a:gd name="connsiteX99" fmla="*/ 6755065 w 10915134"/>
              <a:gd name="connsiteY99" fmla="*/ 1866822 h 2251389"/>
              <a:gd name="connsiteX100" fmla="*/ 6740854 w 10915134"/>
              <a:gd name="connsiteY100" fmla="*/ 1865352 h 2251389"/>
              <a:gd name="connsiteX101" fmla="*/ 6730997 w 10915134"/>
              <a:gd name="connsiteY101" fmla="*/ 1874155 h 2251389"/>
              <a:gd name="connsiteX102" fmla="*/ 6714212 w 10915134"/>
              <a:gd name="connsiteY102" fmla="*/ 1876293 h 2251389"/>
              <a:gd name="connsiteX103" fmla="*/ 6693130 w 10915134"/>
              <a:gd name="connsiteY103" fmla="*/ 1876808 h 2251389"/>
              <a:gd name="connsiteX104" fmla="*/ 6674405 w 10915134"/>
              <a:gd name="connsiteY104" fmla="*/ 1873459 h 2251389"/>
              <a:gd name="connsiteX105" fmla="*/ 6647714 w 10915134"/>
              <a:gd name="connsiteY105" fmla="*/ 1878941 h 2251389"/>
              <a:gd name="connsiteX106" fmla="*/ 6586613 w 10915134"/>
              <a:gd name="connsiteY106" fmla="*/ 1887053 h 2251389"/>
              <a:gd name="connsiteX107" fmla="*/ 6540424 w 10915134"/>
              <a:gd name="connsiteY107" fmla="*/ 1893269 h 2251389"/>
              <a:gd name="connsiteX108" fmla="*/ 6460034 w 10915134"/>
              <a:gd name="connsiteY108" fmla="*/ 1911286 h 2251389"/>
              <a:gd name="connsiteX109" fmla="*/ 6445449 w 10915134"/>
              <a:gd name="connsiteY109" fmla="*/ 1926499 h 2251389"/>
              <a:gd name="connsiteX110" fmla="*/ 6407092 w 10915134"/>
              <a:gd name="connsiteY110" fmla="*/ 1921993 h 2251389"/>
              <a:gd name="connsiteX111" fmla="*/ 6396332 w 10915134"/>
              <a:gd name="connsiteY111" fmla="*/ 1907025 h 2251389"/>
              <a:gd name="connsiteX112" fmla="*/ 6347048 w 10915134"/>
              <a:gd name="connsiteY112" fmla="*/ 1912130 h 2251389"/>
              <a:gd name="connsiteX113" fmla="*/ 6302270 w 10915134"/>
              <a:gd name="connsiteY113" fmla="*/ 1933613 h 2251389"/>
              <a:gd name="connsiteX114" fmla="*/ 6243078 w 10915134"/>
              <a:gd name="connsiteY114" fmla="*/ 1945644 h 2251389"/>
              <a:gd name="connsiteX115" fmla="*/ 6207738 w 10915134"/>
              <a:gd name="connsiteY115" fmla="*/ 1953011 h 2251389"/>
              <a:gd name="connsiteX116" fmla="*/ 6108781 w 10915134"/>
              <a:gd name="connsiteY116" fmla="*/ 1959474 h 2251389"/>
              <a:gd name="connsiteX117" fmla="*/ 6103698 w 10915134"/>
              <a:gd name="connsiteY117" fmla="*/ 1959304 h 2251389"/>
              <a:gd name="connsiteX118" fmla="*/ 6087017 w 10915134"/>
              <a:gd name="connsiteY118" fmla="*/ 1969078 h 2251389"/>
              <a:gd name="connsiteX119" fmla="*/ 6086313 w 10915134"/>
              <a:gd name="connsiteY119" fmla="*/ 1971580 h 2251389"/>
              <a:gd name="connsiteX120" fmla="*/ 6024291 w 10915134"/>
              <a:gd name="connsiteY120" fmla="*/ 1966761 h 2251389"/>
              <a:gd name="connsiteX121" fmla="*/ 6016853 w 10915134"/>
              <a:gd name="connsiteY121" fmla="*/ 1970526 h 2251389"/>
              <a:gd name="connsiteX122" fmla="*/ 5975404 w 10915134"/>
              <a:gd name="connsiteY122" fmla="*/ 1961749 h 2251389"/>
              <a:gd name="connsiteX123" fmla="*/ 5954536 w 10915134"/>
              <a:gd name="connsiteY123" fmla="*/ 1960220 h 2251389"/>
              <a:gd name="connsiteX124" fmla="*/ 5917280 w 10915134"/>
              <a:gd name="connsiteY124" fmla="*/ 1954478 h 2251389"/>
              <a:gd name="connsiteX125" fmla="*/ 5914232 w 10915134"/>
              <a:gd name="connsiteY125" fmla="*/ 1956919 h 2251389"/>
              <a:gd name="connsiteX126" fmla="*/ 5906850 w 10915134"/>
              <a:gd name="connsiteY126" fmla="*/ 1954702 h 2251389"/>
              <a:gd name="connsiteX127" fmla="*/ 5901461 w 10915134"/>
              <a:gd name="connsiteY127" fmla="*/ 1957577 h 2251389"/>
              <a:gd name="connsiteX128" fmla="*/ 5895317 w 10915134"/>
              <a:gd name="connsiteY128" fmla="*/ 1956828 h 2251389"/>
              <a:gd name="connsiteX129" fmla="*/ 5831128 w 10915134"/>
              <a:gd name="connsiteY129" fmla="*/ 1968382 h 2251389"/>
              <a:gd name="connsiteX130" fmla="*/ 5817261 w 10915134"/>
              <a:gd name="connsiteY130" fmla="*/ 1966124 h 2251389"/>
              <a:gd name="connsiteX131" fmla="*/ 5806791 w 10915134"/>
              <a:gd name="connsiteY131" fmla="*/ 1974713 h 2251389"/>
              <a:gd name="connsiteX132" fmla="*/ 5762574 w 10915134"/>
              <a:gd name="connsiteY132" fmla="*/ 1976973 h 2251389"/>
              <a:gd name="connsiteX133" fmla="*/ 5747297 w 10915134"/>
              <a:gd name="connsiteY133" fmla="*/ 1970252 h 2251389"/>
              <a:gd name="connsiteX134" fmla="*/ 5733169 w 10915134"/>
              <a:gd name="connsiteY134" fmla="*/ 1965433 h 2251389"/>
              <a:gd name="connsiteX135" fmla="*/ 5731338 w 10915134"/>
              <a:gd name="connsiteY135" fmla="*/ 1965447 h 2251389"/>
              <a:gd name="connsiteX136" fmla="*/ 5712957 w 10915134"/>
              <a:gd name="connsiteY136" fmla="*/ 1965596 h 2251389"/>
              <a:gd name="connsiteX137" fmla="*/ 5678760 w 10915134"/>
              <a:gd name="connsiteY137" fmla="*/ 1965873 h 2251389"/>
              <a:gd name="connsiteX138" fmla="*/ 5612457 w 10915134"/>
              <a:gd name="connsiteY138" fmla="*/ 1972287 h 2251389"/>
              <a:gd name="connsiteX139" fmla="*/ 5462439 w 10915134"/>
              <a:gd name="connsiteY139" fmla="*/ 1941766 h 2251389"/>
              <a:gd name="connsiteX140" fmla="*/ 5249426 w 10915134"/>
              <a:gd name="connsiteY140" fmla="*/ 1957993 h 2251389"/>
              <a:gd name="connsiteX141" fmla="*/ 4795460 w 10915134"/>
              <a:gd name="connsiteY141" fmla="*/ 2018541 h 2251389"/>
              <a:gd name="connsiteX142" fmla="*/ 4698875 w 10915134"/>
              <a:gd name="connsiteY142" fmla="*/ 2031693 h 2251389"/>
              <a:gd name="connsiteX143" fmla="*/ 4635334 w 10915134"/>
              <a:gd name="connsiteY143" fmla="*/ 2035504 h 2251389"/>
              <a:gd name="connsiteX144" fmla="*/ 4529228 w 10915134"/>
              <a:gd name="connsiteY144" fmla="*/ 2076609 h 2251389"/>
              <a:gd name="connsiteX145" fmla="*/ 4408461 w 10915134"/>
              <a:gd name="connsiteY145" fmla="*/ 2090939 h 2251389"/>
              <a:gd name="connsiteX146" fmla="*/ 4254651 w 10915134"/>
              <a:gd name="connsiteY146" fmla="*/ 2101730 h 2251389"/>
              <a:gd name="connsiteX147" fmla="*/ 4213233 w 10915134"/>
              <a:gd name="connsiteY147" fmla="*/ 2120326 h 2251389"/>
              <a:gd name="connsiteX148" fmla="*/ 4153938 w 10915134"/>
              <a:gd name="connsiteY148" fmla="*/ 2137520 h 2251389"/>
              <a:gd name="connsiteX149" fmla="*/ 4050969 w 10915134"/>
              <a:gd name="connsiteY149" fmla="*/ 2177971 h 2251389"/>
              <a:gd name="connsiteX150" fmla="*/ 3933162 w 10915134"/>
              <a:gd name="connsiteY150" fmla="*/ 2199509 h 2251389"/>
              <a:gd name="connsiteX151" fmla="*/ 3797609 w 10915134"/>
              <a:gd name="connsiteY151" fmla="*/ 2185813 h 2251389"/>
              <a:gd name="connsiteX152" fmla="*/ 3723511 w 10915134"/>
              <a:gd name="connsiteY152" fmla="*/ 2185401 h 2251389"/>
              <a:gd name="connsiteX153" fmla="*/ 3478465 w 10915134"/>
              <a:gd name="connsiteY153" fmla="*/ 2181087 h 2251389"/>
              <a:gd name="connsiteX154" fmla="*/ 3308996 w 10915134"/>
              <a:gd name="connsiteY154" fmla="*/ 2177978 h 2251389"/>
              <a:gd name="connsiteX155" fmla="*/ 3260282 w 10915134"/>
              <a:gd name="connsiteY155" fmla="*/ 2194479 h 2251389"/>
              <a:gd name="connsiteX156" fmla="*/ 3178557 w 10915134"/>
              <a:gd name="connsiteY156" fmla="*/ 2221451 h 2251389"/>
              <a:gd name="connsiteX157" fmla="*/ 3097074 w 10915134"/>
              <a:gd name="connsiteY157" fmla="*/ 2229837 h 2251389"/>
              <a:gd name="connsiteX158" fmla="*/ 3029944 w 10915134"/>
              <a:gd name="connsiteY158" fmla="*/ 2248531 h 2251389"/>
              <a:gd name="connsiteX159" fmla="*/ 2964870 w 10915134"/>
              <a:gd name="connsiteY159" fmla="*/ 2251389 h 2251389"/>
              <a:gd name="connsiteX160" fmla="*/ 2931496 w 10915134"/>
              <a:gd name="connsiteY160" fmla="*/ 2243024 h 2251389"/>
              <a:gd name="connsiteX161" fmla="*/ 2892959 w 10915134"/>
              <a:gd name="connsiteY161" fmla="*/ 2233969 h 2251389"/>
              <a:gd name="connsiteX162" fmla="*/ 2839074 w 10915134"/>
              <a:gd name="connsiteY162" fmla="*/ 2225008 h 2251389"/>
              <a:gd name="connsiteX163" fmla="*/ 2693779 w 10915134"/>
              <a:gd name="connsiteY163" fmla="*/ 2231570 h 2251389"/>
              <a:gd name="connsiteX164" fmla="*/ 2523799 w 10915134"/>
              <a:gd name="connsiteY164" fmla="*/ 2236547 h 2251389"/>
              <a:gd name="connsiteX165" fmla="*/ 2340069 w 10915134"/>
              <a:gd name="connsiteY165" fmla="*/ 2220699 h 2251389"/>
              <a:gd name="connsiteX166" fmla="*/ 2076408 w 10915134"/>
              <a:gd name="connsiteY166" fmla="*/ 2194398 h 2251389"/>
              <a:gd name="connsiteX167" fmla="*/ 1983593 w 10915134"/>
              <a:gd name="connsiteY167" fmla="*/ 2219360 h 2251389"/>
              <a:gd name="connsiteX168" fmla="*/ 1853105 w 10915134"/>
              <a:gd name="connsiteY168" fmla="*/ 2214141 h 2251389"/>
              <a:gd name="connsiteX169" fmla="*/ 1748511 w 10915134"/>
              <a:gd name="connsiteY169" fmla="*/ 2178472 h 2251389"/>
              <a:gd name="connsiteX170" fmla="*/ 1633422 w 10915134"/>
              <a:gd name="connsiteY170" fmla="*/ 2143415 h 2251389"/>
              <a:gd name="connsiteX171" fmla="*/ 1558946 w 10915134"/>
              <a:gd name="connsiteY171" fmla="*/ 2128843 h 2251389"/>
              <a:gd name="connsiteX172" fmla="*/ 1385344 w 10915134"/>
              <a:gd name="connsiteY172" fmla="*/ 2124817 h 2251389"/>
              <a:gd name="connsiteX173" fmla="*/ 1227473 w 10915134"/>
              <a:gd name="connsiteY173" fmla="*/ 2113291 h 2251389"/>
              <a:gd name="connsiteX174" fmla="*/ 1088711 w 10915134"/>
              <a:gd name="connsiteY174" fmla="*/ 2097947 h 2251389"/>
              <a:gd name="connsiteX175" fmla="*/ 939259 w 10915134"/>
              <a:gd name="connsiteY175" fmla="*/ 2073411 h 2251389"/>
              <a:gd name="connsiteX176" fmla="*/ 914345 w 10915134"/>
              <a:gd name="connsiteY176" fmla="*/ 2063135 h 2251389"/>
              <a:gd name="connsiteX177" fmla="*/ 879393 w 10915134"/>
              <a:gd name="connsiteY177" fmla="*/ 2068419 h 2251389"/>
              <a:gd name="connsiteX178" fmla="*/ 739242 w 10915134"/>
              <a:gd name="connsiteY178" fmla="*/ 2091539 h 2251389"/>
              <a:gd name="connsiteX179" fmla="*/ 628509 w 10915134"/>
              <a:gd name="connsiteY179" fmla="*/ 2108134 h 2251389"/>
              <a:gd name="connsiteX180" fmla="*/ 508046 w 10915134"/>
              <a:gd name="connsiteY180" fmla="*/ 2109851 h 2251389"/>
              <a:gd name="connsiteX181" fmla="*/ 408793 w 10915134"/>
              <a:gd name="connsiteY181" fmla="*/ 2105335 h 2251389"/>
              <a:gd name="connsiteX182" fmla="*/ 259142 w 10915134"/>
              <a:gd name="connsiteY182" fmla="*/ 2115883 h 2251389"/>
              <a:gd name="connsiteX183" fmla="*/ 91266 w 10915134"/>
              <a:gd name="connsiteY183" fmla="*/ 2135533 h 2251389"/>
              <a:gd name="connsiteX184" fmla="*/ 12251 w 10915134"/>
              <a:gd name="connsiteY184" fmla="*/ 2121489 h 2251389"/>
              <a:gd name="connsiteX185" fmla="*/ 0 w 10915134"/>
              <a:gd name="connsiteY185" fmla="*/ 2122164 h 225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0915134" h="2251389">
                <a:moveTo>
                  <a:pt x="0" y="0"/>
                </a:moveTo>
                <a:lnTo>
                  <a:pt x="10915134" y="0"/>
                </a:lnTo>
                <a:lnTo>
                  <a:pt x="10882980" y="49990"/>
                </a:lnTo>
                <a:cubicBezTo>
                  <a:pt x="10880871" y="52147"/>
                  <a:pt x="10836905" y="107867"/>
                  <a:pt x="10834795" y="110024"/>
                </a:cubicBezTo>
                <a:cubicBezTo>
                  <a:pt x="10820319" y="128194"/>
                  <a:pt x="10762503" y="175620"/>
                  <a:pt x="10738392" y="165813"/>
                </a:cubicBezTo>
                <a:cubicBezTo>
                  <a:pt x="10748670" y="186392"/>
                  <a:pt x="10638347" y="188684"/>
                  <a:pt x="10633692" y="209264"/>
                </a:cubicBezTo>
                <a:cubicBezTo>
                  <a:pt x="10631767" y="225908"/>
                  <a:pt x="10597419" y="233945"/>
                  <a:pt x="10586800" y="239716"/>
                </a:cubicBezTo>
                <a:cubicBezTo>
                  <a:pt x="10579628" y="256520"/>
                  <a:pt x="10520682" y="224915"/>
                  <a:pt x="10501658" y="307174"/>
                </a:cubicBezTo>
                <a:cubicBezTo>
                  <a:pt x="10447727" y="313339"/>
                  <a:pt x="10447126" y="425780"/>
                  <a:pt x="10404067" y="412395"/>
                </a:cubicBezTo>
                <a:cubicBezTo>
                  <a:pt x="10392937" y="413598"/>
                  <a:pt x="10388815" y="467371"/>
                  <a:pt x="10380953" y="472334"/>
                </a:cubicBezTo>
                <a:lnTo>
                  <a:pt x="10341416" y="504774"/>
                </a:lnTo>
                <a:lnTo>
                  <a:pt x="10326329" y="523459"/>
                </a:lnTo>
                <a:lnTo>
                  <a:pt x="10298289" y="532173"/>
                </a:lnTo>
                <a:cubicBezTo>
                  <a:pt x="10284422" y="535049"/>
                  <a:pt x="10265952" y="533199"/>
                  <a:pt x="10243127" y="540715"/>
                </a:cubicBezTo>
                <a:cubicBezTo>
                  <a:pt x="10203910" y="562831"/>
                  <a:pt x="10165274" y="534580"/>
                  <a:pt x="10141243" y="592343"/>
                </a:cubicBezTo>
                <a:cubicBezTo>
                  <a:pt x="10059374" y="598371"/>
                  <a:pt x="10021953" y="650378"/>
                  <a:pt x="9940352" y="631518"/>
                </a:cubicBezTo>
                <a:cubicBezTo>
                  <a:pt x="9959797" y="646419"/>
                  <a:pt x="9860152" y="623282"/>
                  <a:pt x="9836226" y="660496"/>
                </a:cubicBezTo>
                <a:cubicBezTo>
                  <a:pt x="9788121" y="672556"/>
                  <a:pt x="9760988" y="668531"/>
                  <a:pt x="9686899" y="683782"/>
                </a:cubicBezTo>
                <a:cubicBezTo>
                  <a:pt x="9623800" y="700369"/>
                  <a:pt x="9613948" y="700871"/>
                  <a:pt x="9578209" y="709781"/>
                </a:cubicBezTo>
                <a:lnTo>
                  <a:pt x="9437298" y="757337"/>
                </a:lnTo>
                <a:lnTo>
                  <a:pt x="9435498" y="759689"/>
                </a:lnTo>
                <a:cubicBezTo>
                  <a:pt x="9426240" y="765982"/>
                  <a:pt x="9419508" y="766527"/>
                  <a:pt x="9413910" y="764531"/>
                </a:cubicBezTo>
                <a:lnTo>
                  <a:pt x="9361370" y="760593"/>
                </a:lnTo>
                <a:lnTo>
                  <a:pt x="9356626" y="764594"/>
                </a:lnTo>
                <a:lnTo>
                  <a:pt x="9311281" y="769260"/>
                </a:lnTo>
                <a:cubicBezTo>
                  <a:pt x="9311245" y="769953"/>
                  <a:pt x="9311210" y="770644"/>
                  <a:pt x="9311173" y="771337"/>
                </a:cubicBezTo>
                <a:cubicBezTo>
                  <a:pt x="9309900" y="776105"/>
                  <a:pt x="9307010" y="779823"/>
                  <a:pt x="9300658" y="781452"/>
                </a:cubicBezTo>
                <a:cubicBezTo>
                  <a:pt x="9318003" y="808459"/>
                  <a:pt x="9299643" y="793767"/>
                  <a:pt x="9279376" y="796188"/>
                </a:cubicBezTo>
                <a:cubicBezTo>
                  <a:pt x="9260850" y="809309"/>
                  <a:pt x="9206021" y="849156"/>
                  <a:pt x="9189502" y="860175"/>
                </a:cubicBezTo>
                <a:lnTo>
                  <a:pt x="9180260" y="862300"/>
                </a:lnTo>
                <a:cubicBezTo>
                  <a:pt x="9180236" y="862466"/>
                  <a:pt x="9180211" y="862633"/>
                  <a:pt x="9180186" y="862799"/>
                </a:cubicBezTo>
                <a:cubicBezTo>
                  <a:pt x="9178407" y="864232"/>
                  <a:pt x="9175456" y="865295"/>
                  <a:pt x="9170652" y="865945"/>
                </a:cubicBezTo>
                <a:lnTo>
                  <a:pt x="9145484" y="870300"/>
                </a:lnTo>
                <a:lnTo>
                  <a:pt x="9140031" y="874741"/>
                </a:lnTo>
                <a:lnTo>
                  <a:pt x="9138892" y="880860"/>
                </a:lnTo>
                <a:lnTo>
                  <a:pt x="9107257" y="903704"/>
                </a:lnTo>
                <a:cubicBezTo>
                  <a:pt x="9091321" y="899193"/>
                  <a:pt x="9043942" y="941365"/>
                  <a:pt x="9034880" y="948837"/>
                </a:cubicBezTo>
                <a:lnTo>
                  <a:pt x="8950600" y="994853"/>
                </a:lnTo>
                <a:cubicBezTo>
                  <a:pt x="8865196" y="1081843"/>
                  <a:pt x="8818875" y="1077389"/>
                  <a:pt x="8753014" y="1118658"/>
                </a:cubicBezTo>
                <a:cubicBezTo>
                  <a:pt x="8692981" y="1124704"/>
                  <a:pt x="8636332" y="1128410"/>
                  <a:pt x="8581094" y="1153261"/>
                </a:cubicBezTo>
                <a:cubicBezTo>
                  <a:pt x="8538621" y="1164812"/>
                  <a:pt x="8511758" y="1169577"/>
                  <a:pt x="8498175" y="1187969"/>
                </a:cubicBezTo>
                <a:lnTo>
                  <a:pt x="8448788" y="1206463"/>
                </a:lnTo>
                <a:lnTo>
                  <a:pt x="8367996" y="1232783"/>
                </a:lnTo>
                <a:cubicBezTo>
                  <a:pt x="8367806" y="1234615"/>
                  <a:pt x="8367614" y="1236446"/>
                  <a:pt x="8367423" y="1238278"/>
                </a:cubicBezTo>
                <a:lnTo>
                  <a:pt x="8359640" y="1246782"/>
                </a:lnTo>
                <a:lnTo>
                  <a:pt x="8346100" y="1266142"/>
                </a:lnTo>
                <a:lnTo>
                  <a:pt x="8318833" y="1292714"/>
                </a:lnTo>
                <a:lnTo>
                  <a:pt x="8317719" y="1291904"/>
                </a:lnTo>
                <a:cubicBezTo>
                  <a:pt x="8314688" y="1290662"/>
                  <a:pt x="8311461" y="1290840"/>
                  <a:pt x="8307730" y="1293984"/>
                </a:cubicBezTo>
                <a:cubicBezTo>
                  <a:pt x="8294903" y="1295590"/>
                  <a:pt x="8255937" y="1295887"/>
                  <a:pt x="8240756" y="1301537"/>
                </a:cubicBezTo>
                <a:cubicBezTo>
                  <a:pt x="8233324" y="1310481"/>
                  <a:pt x="8225256" y="1319366"/>
                  <a:pt x="8216639" y="1327887"/>
                </a:cubicBezTo>
                <a:lnTo>
                  <a:pt x="8211337" y="1332570"/>
                </a:lnTo>
                <a:lnTo>
                  <a:pt x="8211048" y="1332403"/>
                </a:lnTo>
                <a:cubicBezTo>
                  <a:pt x="8209501" y="1332874"/>
                  <a:pt x="8207607" y="1334206"/>
                  <a:pt x="8205085" y="1336831"/>
                </a:cubicBezTo>
                <a:lnTo>
                  <a:pt x="8137554" y="1342145"/>
                </a:lnTo>
                <a:cubicBezTo>
                  <a:pt x="8105705" y="1354688"/>
                  <a:pt x="8080446" y="1339423"/>
                  <a:pt x="8054564" y="1367911"/>
                </a:cubicBezTo>
                <a:cubicBezTo>
                  <a:pt x="8024726" y="1379555"/>
                  <a:pt x="7996957" y="1380148"/>
                  <a:pt x="7973237" y="1397544"/>
                </a:cubicBezTo>
                <a:cubicBezTo>
                  <a:pt x="7961439" y="1393972"/>
                  <a:pt x="7951168" y="1394796"/>
                  <a:pt x="7944198" y="1410276"/>
                </a:cubicBezTo>
                <a:cubicBezTo>
                  <a:pt x="7915673" y="1417804"/>
                  <a:pt x="7905583" y="1403950"/>
                  <a:pt x="7890643" y="1424144"/>
                </a:cubicBezTo>
                <a:cubicBezTo>
                  <a:pt x="7869590" y="1403678"/>
                  <a:pt x="7870757" y="1414314"/>
                  <a:pt x="7864997" y="1425023"/>
                </a:cubicBezTo>
                <a:lnTo>
                  <a:pt x="7864067" y="1426002"/>
                </a:lnTo>
                <a:lnTo>
                  <a:pt x="7861153" y="1423038"/>
                </a:lnTo>
                <a:lnTo>
                  <a:pt x="7844586" y="1429169"/>
                </a:lnTo>
                <a:lnTo>
                  <a:pt x="7840350" y="1432451"/>
                </a:lnTo>
                <a:cubicBezTo>
                  <a:pt x="7837357" y="1434345"/>
                  <a:pt x="7835272" y="1435129"/>
                  <a:pt x="7833722" y="1435148"/>
                </a:cubicBezTo>
                <a:lnTo>
                  <a:pt x="7833492" y="1434901"/>
                </a:lnTo>
                <a:lnTo>
                  <a:pt x="7827413" y="1438043"/>
                </a:lnTo>
                <a:cubicBezTo>
                  <a:pt x="7817294" y="1444069"/>
                  <a:pt x="7807591" y="1450613"/>
                  <a:pt x="7798463" y="1457407"/>
                </a:cubicBezTo>
                <a:cubicBezTo>
                  <a:pt x="7789625" y="1446704"/>
                  <a:pt x="7769649" y="1464040"/>
                  <a:pt x="7759015" y="1458666"/>
                </a:cubicBezTo>
                <a:lnTo>
                  <a:pt x="7752684" y="1444792"/>
                </a:lnTo>
                <a:lnTo>
                  <a:pt x="7747867" y="1447976"/>
                </a:lnTo>
                <a:lnTo>
                  <a:pt x="7738750" y="1456574"/>
                </a:lnTo>
                <a:cubicBezTo>
                  <a:pt x="7737328" y="1457741"/>
                  <a:pt x="7736297" y="1457914"/>
                  <a:pt x="7735619" y="1456320"/>
                </a:cubicBezTo>
                <a:cubicBezTo>
                  <a:pt x="7730006" y="1457852"/>
                  <a:pt x="7711662" y="1464787"/>
                  <a:pt x="7705072" y="1465768"/>
                </a:cubicBezTo>
                <a:lnTo>
                  <a:pt x="7696073" y="1462212"/>
                </a:lnTo>
                <a:lnTo>
                  <a:pt x="7692096" y="1462163"/>
                </a:lnTo>
                <a:lnTo>
                  <a:pt x="7674689" y="1477613"/>
                </a:lnTo>
                <a:lnTo>
                  <a:pt x="7665348" y="1483862"/>
                </a:lnTo>
                <a:lnTo>
                  <a:pt x="7606276" y="1538521"/>
                </a:lnTo>
                <a:lnTo>
                  <a:pt x="7504695" y="1566686"/>
                </a:lnTo>
                <a:cubicBezTo>
                  <a:pt x="7473718" y="1603709"/>
                  <a:pt x="7404436" y="1554658"/>
                  <a:pt x="7401270" y="1597361"/>
                </a:cubicBezTo>
                <a:cubicBezTo>
                  <a:pt x="7369238" y="1613154"/>
                  <a:pt x="7363418" y="1605164"/>
                  <a:pt x="7320321" y="1619535"/>
                </a:cubicBezTo>
                <a:cubicBezTo>
                  <a:pt x="7280514" y="1668809"/>
                  <a:pt x="7198683" y="1708462"/>
                  <a:pt x="7149526" y="1743630"/>
                </a:cubicBezTo>
                <a:cubicBezTo>
                  <a:pt x="7114410" y="1721934"/>
                  <a:pt x="7136043" y="1746476"/>
                  <a:pt x="7105391" y="1752328"/>
                </a:cubicBezTo>
                <a:cubicBezTo>
                  <a:pt x="7119677" y="1779725"/>
                  <a:pt x="7066212" y="1749779"/>
                  <a:pt x="7071654" y="1785091"/>
                </a:cubicBezTo>
                <a:cubicBezTo>
                  <a:pt x="7065905" y="1785038"/>
                  <a:pt x="7060161" y="1783873"/>
                  <a:pt x="7054359" y="1782439"/>
                </a:cubicBezTo>
                <a:lnTo>
                  <a:pt x="7051319" y="1781706"/>
                </a:lnTo>
                <a:lnTo>
                  <a:pt x="7040377" y="1784767"/>
                </a:lnTo>
                <a:lnTo>
                  <a:pt x="7035771" y="1778137"/>
                </a:lnTo>
                <a:lnTo>
                  <a:pt x="7018208" y="1777373"/>
                </a:lnTo>
                <a:cubicBezTo>
                  <a:pt x="7011866" y="1778247"/>
                  <a:pt x="7005318" y="1780539"/>
                  <a:pt x="6998493" y="1785098"/>
                </a:cubicBezTo>
                <a:cubicBezTo>
                  <a:pt x="6983689" y="1806072"/>
                  <a:pt x="6952865" y="1800516"/>
                  <a:pt x="6928288" y="1811732"/>
                </a:cubicBezTo>
                <a:lnTo>
                  <a:pt x="6917773" y="1820666"/>
                </a:lnTo>
                <a:lnTo>
                  <a:pt x="6881789" y="1828309"/>
                </a:lnTo>
                <a:lnTo>
                  <a:pt x="6879926" y="1830591"/>
                </a:lnTo>
                <a:cubicBezTo>
                  <a:pt x="6873880" y="1832712"/>
                  <a:pt x="6861049" y="1834739"/>
                  <a:pt x="6845508" y="1841035"/>
                </a:cubicBezTo>
                <a:lnTo>
                  <a:pt x="6786683" y="1868367"/>
                </a:lnTo>
                <a:lnTo>
                  <a:pt x="6773874" y="1863267"/>
                </a:lnTo>
                <a:lnTo>
                  <a:pt x="6771241" y="1859449"/>
                </a:lnTo>
                <a:lnTo>
                  <a:pt x="6755065" y="1866822"/>
                </a:lnTo>
                <a:lnTo>
                  <a:pt x="6740854" y="1865352"/>
                </a:lnTo>
                <a:lnTo>
                  <a:pt x="6730997" y="1874155"/>
                </a:lnTo>
                <a:lnTo>
                  <a:pt x="6714212" y="1876293"/>
                </a:lnTo>
                <a:cubicBezTo>
                  <a:pt x="6707919" y="1876308"/>
                  <a:pt x="6700834" y="1876122"/>
                  <a:pt x="6693130" y="1876808"/>
                </a:cubicBezTo>
                <a:lnTo>
                  <a:pt x="6674405" y="1873459"/>
                </a:lnTo>
                <a:lnTo>
                  <a:pt x="6647714" y="1878941"/>
                </a:lnTo>
                <a:cubicBezTo>
                  <a:pt x="6627122" y="1883360"/>
                  <a:pt x="6607220" y="1886896"/>
                  <a:pt x="6586613" y="1887053"/>
                </a:cubicBezTo>
                <a:cubicBezTo>
                  <a:pt x="6572205" y="1895536"/>
                  <a:pt x="6557706" y="1900239"/>
                  <a:pt x="6540424" y="1893269"/>
                </a:cubicBezTo>
                <a:cubicBezTo>
                  <a:pt x="6497538" y="1902769"/>
                  <a:pt x="6490601" y="1917381"/>
                  <a:pt x="6460034" y="1911286"/>
                </a:cubicBezTo>
                <a:cubicBezTo>
                  <a:pt x="6453811" y="1919532"/>
                  <a:pt x="6449254" y="1924158"/>
                  <a:pt x="6445449" y="1926499"/>
                </a:cubicBezTo>
                <a:cubicBezTo>
                  <a:pt x="6434030" y="1933525"/>
                  <a:pt x="6429411" y="1919994"/>
                  <a:pt x="6407092" y="1921993"/>
                </a:cubicBezTo>
                <a:cubicBezTo>
                  <a:pt x="6382682" y="1922166"/>
                  <a:pt x="6418607" y="1903450"/>
                  <a:pt x="6396332" y="1907025"/>
                </a:cubicBezTo>
                <a:cubicBezTo>
                  <a:pt x="6376015" y="1918727"/>
                  <a:pt x="6367614" y="1898795"/>
                  <a:pt x="6347048" y="1912130"/>
                </a:cubicBezTo>
                <a:cubicBezTo>
                  <a:pt x="6360109" y="1925598"/>
                  <a:pt x="6297691" y="1920276"/>
                  <a:pt x="6302270" y="1933613"/>
                </a:cubicBezTo>
                <a:cubicBezTo>
                  <a:pt x="6272680" y="1919839"/>
                  <a:pt x="6273323" y="1945036"/>
                  <a:pt x="6243078" y="1945644"/>
                </a:cubicBezTo>
                <a:cubicBezTo>
                  <a:pt x="6226744" y="1941607"/>
                  <a:pt x="6216828" y="1942552"/>
                  <a:pt x="6207738" y="1953011"/>
                </a:cubicBezTo>
                <a:cubicBezTo>
                  <a:pt x="6131633" y="1932600"/>
                  <a:pt x="6170923" y="1959774"/>
                  <a:pt x="6108781" y="1959474"/>
                </a:cubicBezTo>
                <a:lnTo>
                  <a:pt x="6103698" y="1959304"/>
                </a:lnTo>
                <a:lnTo>
                  <a:pt x="6087017" y="1969078"/>
                </a:lnTo>
                <a:cubicBezTo>
                  <a:pt x="6086783" y="1969912"/>
                  <a:pt x="6086547" y="1970745"/>
                  <a:pt x="6086313" y="1971580"/>
                </a:cubicBezTo>
                <a:lnTo>
                  <a:pt x="6024291" y="1966761"/>
                </a:lnTo>
                <a:lnTo>
                  <a:pt x="6016853" y="1970526"/>
                </a:lnTo>
                <a:lnTo>
                  <a:pt x="5975404" y="1961749"/>
                </a:lnTo>
                <a:lnTo>
                  <a:pt x="5954536" y="1960220"/>
                </a:lnTo>
                <a:lnTo>
                  <a:pt x="5917280" y="1954478"/>
                </a:lnTo>
                <a:lnTo>
                  <a:pt x="5914232" y="1956919"/>
                </a:lnTo>
                <a:lnTo>
                  <a:pt x="5906850" y="1954702"/>
                </a:lnTo>
                <a:lnTo>
                  <a:pt x="5901461" y="1957577"/>
                </a:lnTo>
                <a:lnTo>
                  <a:pt x="5895317" y="1956828"/>
                </a:lnTo>
                <a:cubicBezTo>
                  <a:pt x="5883595" y="1958629"/>
                  <a:pt x="5844137" y="1966833"/>
                  <a:pt x="5831128" y="1968382"/>
                </a:cubicBezTo>
                <a:lnTo>
                  <a:pt x="5817261" y="1966124"/>
                </a:lnTo>
                <a:lnTo>
                  <a:pt x="5806791" y="1974713"/>
                </a:lnTo>
                <a:lnTo>
                  <a:pt x="5762574" y="1976973"/>
                </a:lnTo>
                <a:lnTo>
                  <a:pt x="5747297" y="1970252"/>
                </a:lnTo>
                <a:lnTo>
                  <a:pt x="5733169" y="1965433"/>
                </a:lnTo>
                <a:lnTo>
                  <a:pt x="5731338" y="1965447"/>
                </a:lnTo>
                <a:lnTo>
                  <a:pt x="5712957" y="1965596"/>
                </a:lnTo>
                <a:lnTo>
                  <a:pt x="5678760" y="1965873"/>
                </a:lnTo>
                <a:cubicBezTo>
                  <a:pt x="5656934" y="1966331"/>
                  <a:pt x="5634795" y="1967772"/>
                  <a:pt x="5612457" y="1972287"/>
                </a:cubicBezTo>
                <a:cubicBezTo>
                  <a:pt x="5527023" y="1949966"/>
                  <a:pt x="5534401" y="1947926"/>
                  <a:pt x="5462439" y="1941766"/>
                </a:cubicBezTo>
                <a:cubicBezTo>
                  <a:pt x="5427425" y="1917624"/>
                  <a:pt x="5291183" y="1960519"/>
                  <a:pt x="5249426" y="1957993"/>
                </a:cubicBezTo>
                <a:cubicBezTo>
                  <a:pt x="5146406" y="1973328"/>
                  <a:pt x="4927624" y="2044719"/>
                  <a:pt x="4795460" y="2018541"/>
                </a:cubicBezTo>
                <a:cubicBezTo>
                  <a:pt x="4762844" y="2022395"/>
                  <a:pt x="4718233" y="2031407"/>
                  <a:pt x="4698875" y="2031693"/>
                </a:cubicBezTo>
                <a:lnTo>
                  <a:pt x="4635334" y="2035504"/>
                </a:lnTo>
                <a:lnTo>
                  <a:pt x="4529228" y="2076609"/>
                </a:lnTo>
                <a:cubicBezTo>
                  <a:pt x="4475152" y="2050383"/>
                  <a:pt x="4475600" y="2080729"/>
                  <a:pt x="4408461" y="2090939"/>
                </a:cubicBezTo>
                <a:cubicBezTo>
                  <a:pt x="4383821" y="2082708"/>
                  <a:pt x="4268804" y="2082966"/>
                  <a:pt x="4254651" y="2101730"/>
                </a:cubicBezTo>
                <a:cubicBezTo>
                  <a:pt x="4238862" y="2106286"/>
                  <a:pt x="4220313" y="2100544"/>
                  <a:pt x="4213233" y="2120326"/>
                </a:cubicBezTo>
                <a:cubicBezTo>
                  <a:pt x="4201430" y="2144259"/>
                  <a:pt x="4145731" y="2110137"/>
                  <a:pt x="4153938" y="2137520"/>
                </a:cubicBezTo>
                <a:cubicBezTo>
                  <a:pt x="4114396" y="2114195"/>
                  <a:pt x="4083806" y="2164553"/>
                  <a:pt x="4050969" y="2177971"/>
                </a:cubicBezTo>
                <a:cubicBezTo>
                  <a:pt x="4019767" y="2177378"/>
                  <a:pt x="4005088" y="2190554"/>
                  <a:pt x="3933162" y="2199509"/>
                </a:cubicBezTo>
                <a:cubicBezTo>
                  <a:pt x="3898830" y="2172322"/>
                  <a:pt x="3861284" y="2221170"/>
                  <a:pt x="3797609" y="2185813"/>
                </a:cubicBezTo>
                <a:cubicBezTo>
                  <a:pt x="3795667" y="2189772"/>
                  <a:pt x="3776702" y="2186188"/>
                  <a:pt x="3723511" y="2185401"/>
                </a:cubicBezTo>
                <a:cubicBezTo>
                  <a:pt x="3670320" y="2184613"/>
                  <a:pt x="3558625" y="2184230"/>
                  <a:pt x="3478465" y="2181087"/>
                </a:cubicBezTo>
                <a:cubicBezTo>
                  <a:pt x="3387474" y="2181789"/>
                  <a:pt x="3428499" y="2219948"/>
                  <a:pt x="3308996" y="2177978"/>
                </a:cubicBezTo>
                <a:cubicBezTo>
                  <a:pt x="3299910" y="2200517"/>
                  <a:pt x="3285785" y="2202748"/>
                  <a:pt x="3260282" y="2194479"/>
                </a:cubicBezTo>
                <a:cubicBezTo>
                  <a:pt x="3216295" y="2196427"/>
                  <a:pt x="3227371" y="2250251"/>
                  <a:pt x="3178557" y="2221451"/>
                </a:cubicBezTo>
                <a:cubicBezTo>
                  <a:pt x="3146795" y="2234329"/>
                  <a:pt x="3117401" y="2220418"/>
                  <a:pt x="3097074" y="2229837"/>
                </a:cubicBezTo>
                <a:lnTo>
                  <a:pt x="3029944" y="2248531"/>
                </a:lnTo>
                <a:cubicBezTo>
                  <a:pt x="2992804" y="2254069"/>
                  <a:pt x="2982389" y="2213943"/>
                  <a:pt x="2964870" y="2251389"/>
                </a:cubicBezTo>
                <a:lnTo>
                  <a:pt x="2931496" y="2243024"/>
                </a:lnTo>
                <a:lnTo>
                  <a:pt x="2892959" y="2233969"/>
                </a:lnTo>
                <a:cubicBezTo>
                  <a:pt x="2872669" y="2227791"/>
                  <a:pt x="2882203" y="2234774"/>
                  <a:pt x="2839074" y="2225008"/>
                </a:cubicBezTo>
                <a:cubicBezTo>
                  <a:pt x="2811442" y="2251884"/>
                  <a:pt x="2766379" y="2232117"/>
                  <a:pt x="2693779" y="2231570"/>
                </a:cubicBezTo>
                <a:lnTo>
                  <a:pt x="2523799" y="2236547"/>
                </a:lnTo>
                <a:cubicBezTo>
                  <a:pt x="2466172" y="2242686"/>
                  <a:pt x="2414634" y="2227724"/>
                  <a:pt x="2340069" y="2220699"/>
                </a:cubicBezTo>
                <a:cubicBezTo>
                  <a:pt x="2265503" y="2213674"/>
                  <a:pt x="2139796" y="2191971"/>
                  <a:pt x="2076408" y="2194398"/>
                </a:cubicBezTo>
                <a:cubicBezTo>
                  <a:pt x="2032508" y="2197562"/>
                  <a:pt x="2027933" y="2185141"/>
                  <a:pt x="1983593" y="2219360"/>
                </a:cubicBezTo>
                <a:cubicBezTo>
                  <a:pt x="1947094" y="2209205"/>
                  <a:pt x="1890960" y="2218305"/>
                  <a:pt x="1853105" y="2214141"/>
                </a:cubicBezTo>
                <a:cubicBezTo>
                  <a:pt x="1825748" y="2216625"/>
                  <a:pt x="1783192" y="2179879"/>
                  <a:pt x="1748511" y="2178472"/>
                </a:cubicBezTo>
                <a:cubicBezTo>
                  <a:pt x="1703498" y="2196202"/>
                  <a:pt x="1694831" y="2157630"/>
                  <a:pt x="1633422" y="2143415"/>
                </a:cubicBezTo>
                <a:cubicBezTo>
                  <a:pt x="1607630" y="2161065"/>
                  <a:pt x="1579060" y="2145077"/>
                  <a:pt x="1558946" y="2128843"/>
                </a:cubicBezTo>
                <a:cubicBezTo>
                  <a:pt x="1499069" y="2134267"/>
                  <a:pt x="1452565" y="2133855"/>
                  <a:pt x="1385344" y="2124817"/>
                </a:cubicBezTo>
                <a:cubicBezTo>
                  <a:pt x="1312492" y="2145463"/>
                  <a:pt x="1299315" y="2122756"/>
                  <a:pt x="1227473" y="2113291"/>
                </a:cubicBezTo>
                <a:cubicBezTo>
                  <a:pt x="1199075" y="2120045"/>
                  <a:pt x="1149241" y="2095660"/>
                  <a:pt x="1088711" y="2097947"/>
                </a:cubicBezTo>
                <a:cubicBezTo>
                  <a:pt x="1048569" y="2095382"/>
                  <a:pt x="1091396" y="2061344"/>
                  <a:pt x="939259" y="2073411"/>
                </a:cubicBezTo>
                <a:cubicBezTo>
                  <a:pt x="930603" y="2080267"/>
                  <a:pt x="912274" y="2072716"/>
                  <a:pt x="914345" y="2063135"/>
                </a:cubicBezTo>
                <a:cubicBezTo>
                  <a:pt x="904674" y="2065915"/>
                  <a:pt x="881392" y="2083881"/>
                  <a:pt x="879393" y="2068419"/>
                </a:cubicBezTo>
                <a:cubicBezTo>
                  <a:pt x="831068" y="2065554"/>
                  <a:pt x="782797" y="2073516"/>
                  <a:pt x="739242" y="2091539"/>
                </a:cubicBezTo>
                <a:cubicBezTo>
                  <a:pt x="713063" y="2085924"/>
                  <a:pt x="685973" y="2097939"/>
                  <a:pt x="628509" y="2108134"/>
                </a:cubicBezTo>
                <a:cubicBezTo>
                  <a:pt x="575136" y="2076613"/>
                  <a:pt x="570057" y="2131408"/>
                  <a:pt x="508046" y="2109851"/>
                </a:cubicBezTo>
                <a:cubicBezTo>
                  <a:pt x="473420" y="2105939"/>
                  <a:pt x="433697" y="2091842"/>
                  <a:pt x="408793" y="2105335"/>
                </a:cubicBezTo>
                <a:cubicBezTo>
                  <a:pt x="383633" y="2099507"/>
                  <a:pt x="299763" y="2118030"/>
                  <a:pt x="259142" y="2115883"/>
                </a:cubicBezTo>
                <a:cubicBezTo>
                  <a:pt x="191085" y="2103328"/>
                  <a:pt x="127146" y="2128850"/>
                  <a:pt x="91266" y="2135533"/>
                </a:cubicBezTo>
                <a:cubicBezTo>
                  <a:pt x="55346" y="2131669"/>
                  <a:pt x="37547" y="2122850"/>
                  <a:pt x="12251" y="2121489"/>
                </a:cubicBezTo>
                <a:lnTo>
                  <a:pt x="0" y="2122164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7" y="609600"/>
            <a:ext cx="5915197" cy="133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DocumentDB Security – IAM &amp; Network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B9FD11D-7561-43C8-BE54-00D7DCF0E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390" y="5800298"/>
            <a:ext cx="5736610" cy="1057702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4114838 w 5741575"/>
              <a:gd name="connsiteY74" fmla="*/ 238165 h 955271"/>
              <a:gd name="connsiteX75" fmla="*/ 4271023 w 5741575"/>
              <a:gd name="connsiteY75" fmla="*/ 241959 h 955271"/>
              <a:gd name="connsiteX76" fmla="*/ 4367397 w 5741575"/>
              <a:gd name="connsiteY76" fmla="*/ 271442 h 955271"/>
              <a:gd name="connsiteX77" fmla="*/ 4495366 w 5741575"/>
              <a:gd name="connsiteY77" fmla="*/ 271618 h 955271"/>
              <a:gd name="connsiteX78" fmla="*/ 4517347 w 5741575"/>
              <a:gd name="connsiteY78" fmla="*/ 275639 h 955271"/>
              <a:gd name="connsiteX79" fmla="*/ 4546116 w 5741575"/>
              <a:gd name="connsiteY79" fmla="*/ 268568 h 955271"/>
              <a:gd name="connsiteX80" fmla="*/ 4661259 w 5741575"/>
              <a:gd name="connsiteY80" fmla="*/ 238966 h 955271"/>
              <a:gd name="connsiteX81" fmla="*/ 4750403 w 5741575"/>
              <a:gd name="connsiteY81" fmla="*/ 204364 h 955271"/>
              <a:gd name="connsiteX82" fmla="*/ 4867614 w 5741575"/>
              <a:gd name="connsiteY82" fmla="*/ 208668 h 955271"/>
              <a:gd name="connsiteX83" fmla="*/ 4937036 w 5741575"/>
              <a:gd name="connsiteY83" fmla="*/ 195446 h 955271"/>
              <a:gd name="connsiteX84" fmla="*/ 5047626 w 5741575"/>
              <a:gd name="connsiteY84" fmla="*/ 149604 h 955271"/>
              <a:gd name="connsiteX85" fmla="*/ 5200247 w 5741575"/>
              <a:gd name="connsiteY85" fmla="*/ 142695 h 955271"/>
              <a:gd name="connsiteX86" fmla="*/ 5235691 w 5741575"/>
              <a:gd name="connsiteY86" fmla="*/ 173330 h 955271"/>
              <a:gd name="connsiteX87" fmla="*/ 5280133 w 5741575"/>
              <a:gd name="connsiteY87" fmla="*/ 189342 h 955271"/>
              <a:gd name="connsiteX88" fmla="*/ 5291963 w 5741575"/>
              <a:gd name="connsiteY88" fmla="*/ 139446 h 955271"/>
              <a:gd name="connsiteX89" fmla="*/ 5418472 w 5741575"/>
              <a:gd name="connsiteY89" fmla="*/ 89163 h 955271"/>
              <a:gd name="connsiteX90" fmla="*/ 5482354 w 5741575"/>
              <a:gd name="connsiteY90" fmla="*/ 69470 h 955271"/>
              <a:gd name="connsiteX91" fmla="*/ 5583280 w 5741575"/>
              <a:gd name="connsiteY91" fmla="*/ 49787 h 955271"/>
              <a:gd name="connsiteX92" fmla="*/ 5613766 w 5741575"/>
              <a:gd name="connsiteY92" fmla="*/ 41855 h 955271"/>
              <a:gd name="connsiteX93" fmla="*/ 5684952 w 5741575"/>
              <a:gd name="connsiteY93" fmla="*/ 26088 h 955271"/>
              <a:gd name="connsiteX94" fmla="*/ 5741575 w 5741575"/>
              <a:gd name="connsiteY9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873778 w 5741575"/>
              <a:gd name="connsiteY38" fmla="*/ 530130 h 955271"/>
              <a:gd name="connsiteX39" fmla="*/ 1988411 w 5741575"/>
              <a:gd name="connsiteY39" fmla="*/ 491599 h 955271"/>
              <a:gd name="connsiteX40" fmla="*/ 2085507 w 5741575"/>
              <a:gd name="connsiteY40" fmla="*/ 498527 h 955271"/>
              <a:gd name="connsiteX41" fmla="*/ 2090767 w 5741575"/>
              <a:gd name="connsiteY41" fmla="*/ 490616 h 955271"/>
              <a:gd name="connsiteX42" fmla="*/ 2151143 w 5741575"/>
              <a:gd name="connsiteY42" fmla="*/ 478332 h 955271"/>
              <a:gd name="connsiteX43" fmla="*/ 2378710 w 5741575"/>
              <a:gd name="connsiteY43" fmla="*/ 477570 h 955271"/>
              <a:gd name="connsiteX44" fmla="*/ 2496256 w 5741575"/>
              <a:gd name="connsiteY44" fmla="*/ 452396 h 955271"/>
              <a:gd name="connsiteX45" fmla="*/ 2535387 w 5741575"/>
              <a:gd name="connsiteY45" fmla="*/ 436645 h 955271"/>
              <a:gd name="connsiteX46" fmla="*/ 2601109 w 5741575"/>
              <a:gd name="connsiteY46" fmla="*/ 410678 h 955271"/>
              <a:gd name="connsiteX47" fmla="*/ 2643855 w 5741575"/>
              <a:gd name="connsiteY47" fmla="*/ 374482 h 955271"/>
              <a:gd name="connsiteX48" fmla="*/ 2657726 w 5741575"/>
              <a:gd name="connsiteY48" fmla="*/ 365841 h 955271"/>
              <a:gd name="connsiteX49" fmla="*/ 2687125 w 5741575"/>
              <a:gd name="connsiteY49" fmla="*/ 366820 h 955271"/>
              <a:gd name="connsiteX50" fmla="*/ 2697479 w 5741575"/>
              <a:gd name="connsiteY50" fmla="*/ 361430 h 955271"/>
              <a:gd name="connsiteX51" fmla="*/ 2701547 w 5741575"/>
              <a:gd name="connsiteY51" fmla="*/ 361545 h 955271"/>
              <a:gd name="connsiteX52" fmla="*/ 2711054 w 5741575"/>
              <a:gd name="connsiteY52" fmla="*/ 360597 h 955271"/>
              <a:gd name="connsiteX53" fmla="*/ 2710438 w 5741575"/>
              <a:gd name="connsiteY53" fmla="*/ 366958 h 955271"/>
              <a:gd name="connsiteX54" fmla="*/ 2722936 w 5741575"/>
              <a:gd name="connsiteY54" fmla="*/ 377633 h 955271"/>
              <a:gd name="connsiteX55" fmla="*/ 2777227 w 5741575"/>
              <a:gd name="connsiteY55" fmla="*/ 368972 h 955271"/>
              <a:gd name="connsiteX56" fmla="*/ 2779510 w 5741575"/>
              <a:gd name="connsiteY56" fmla="*/ 361652 h 955271"/>
              <a:gd name="connsiteX57" fmla="*/ 2786278 w 5741575"/>
              <a:gd name="connsiteY57" fmla="*/ 359869 h 955271"/>
              <a:gd name="connsiteX58" fmla="*/ 2792101 w 5741575"/>
              <a:gd name="connsiteY58" fmla="*/ 365927 h 955271"/>
              <a:gd name="connsiteX59" fmla="*/ 2885545 w 5741575"/>
              <a:gd name="connsiteY59" fmla="*/ 372818 h 955271"/>
              <a:gd name="connsiteX60" fmla="*/ 3009558 w 5741575"/>
              <a:gd name="connsiteY60" fmla="*/ 370573 h 955271"/>
              <a:gd name="connsiteX61" fmla="*/ 3095010 w 5741575"/>
              <a:gd name="connsiteY61" fmla="*/ 332454 h 955271"/>
              <a:gd name="connsiteX62" fmla="*/ 3103742 w 5741575"/>
              <a:gd name="connsiteY62" fmla="*/ 337974 h 955271"/>
              <a:gd name="connsiteX63" fmla="*/ 3165093 w 5741575"/>
              <a:gd name="connsiteY63" fmla="*/ 329459 h 955271"/>
              <a:gd name="connsiteX64" fmla="*/ 3373785 w 5741575"/>
              <a:gd name="connsiteY64" fmla="*/ 255680 h 955271"/>
              <a:gd name="connsiteX65" fmla="*/ 3493851 w 5741575"/>
              <a:gd name="connsiteY65" fmla="*/ 240255 h 955271"/>
              <a:gd name="connsiteX66" fmla="*/ 3537470 w 5741575"/>
              <a:gd name="connsiteY66" fmla="*/ 241867 h 955271"/>
              <a:gd name="connsiteX67" fmla="*/ 3610489 w 5741575"/>
              <a:gd name="connsiteY67" fmla="*/ 244128 h 955271"/>
              <a:gd name="connsiteX68" fmla="*/ 3667539 w 5741575"/>
              <a:gd name="connsiteY68" fmla="*/ 263271 h 955271"/>
              <a:gd name="connsiteX69" fmla="*/ 3727614 w 5741575"/>
              <a:gd name="connsiteY69" fmla="*/ 258245 h 955271"/>
              <a:gd name="connsiteX70" fmla="*/ 3738369 w 5741575"/>
              <a:gd name="connsiteY70" fmla="*/ 234506 h 955271"/>
              <a:gd name="connsiteX71" fmla="*/ 3803670 w 5741575"/>
              <a:gd name="connsiteY71" fmla="*/ 236457 h 955271"/>
              <a:gd name="connsiteX72" fmla="*/ 3903080 w 5741575"/>
              <a:gd name="connsiteY72" fmla="*/ 241890 h 955271"/>
              <a:gd name="connsiteX73" fmla="*/ 4114838 w 5741575"/>
              <a:gd name="connsiteY73" fmla="*/ 238165 h 955271"/>
              <a:gd name="connsiteX74" fmla="*/ 4271023 w 5741575"/>
              <a:gd name="connsiteY74" fmla="*/ 241959 h 955271"/>
              <a:gd name="connsiteX75" fmla="*/ 4367397 w 5741575"/>
              <a:gd name="connsiteY75" fmla="*/ 271442 h 955271"/>
              <a:gd name="connsiteX76" fmla="*/ 4495366 w 5741575"/>
              <a:gd name="connsiteY76" fmla="*/ 271618 h 955271"/>
              <a:gd name="connsiteX77" fmla="*/ 4517347 w 5741575"/>
              <a:gd name="connsiteY77" fmla="*/ 275639 h 955271"/>
              <a:gd name="connsiteX78" fmla="*/ 4546116 w 5741575"/>
              <a:gd name="connsiteY78" fmla="*/ 268568 h 955271"/>
              <a:gd name="connsiteX79" fmla="*/ 4661259 w 5741575"/>
              <a:gd name="connsiteY79" fmla="*/ 238966 h 955271"/>
              <a:gd name="connsiteX80" fmla="*/ 4750403 w 5741575"/>
              <a:gd name="connsiteY80" fmla="*/ 204364 h 955271"/>
              <a:gd name="connsiteX81" fmla="*/ 4867614 w 5741575"/>
              <a:gd name="connsiteY81" fmla="*/ 208668 h 955271"/>
              <a:gd name="connsiteX82" fmla="*/ 4937036 w 5741575"/>
              <a:gd name="connsiteY82" fmla="*/ 195446 h 955271"/>
              <a:gd name="connsiteX83" fmla="*/ 5047626 w 5741575"/>
              <a:gd name="connsiteY83" fmla="*/ 149604 h 955271"/>
              <a:gd name="connsiteX84" fmla="*/ 5200247 w 5741575"/>
              <a:gd name="connsiteY84" fmla="*/ 142695 h 955271"/>
              <a:gd name="connsiteX85" fmla="*/ 5235691 w 5741575"/>
              <a:gd name="connsiteY85" fmla="*/ 173330 h 955271"/>
              <a:gd name="connsiteX86" fmla="*/ 5280133 w 5741575"/>
              <a:gd name="connsiteY86" fmla="*/ 189342 h 955271"/>
              <a:gd name="connsiteX87" fmla="*/ 5291963 w 5741575"/>
              <a:gd name="connsiteY87" fmla="*/ 139446 h 955271"/>
              <a:gd name="connsiteX88" fmla="*/ 5418472 w 5741575"/>
              <a:gd name="connsiteY88" fmla="*/ 89163 h 955271"/>
              <a:gd name="connsiteX89" fmla="*/ 5482354 w 5741575"/>
              <a:gd name="connsiteY89" fmla="*/ 69470 h 955271"/>
              <a:gd name="connsiteX90" fmla="*/ 5583280 w 5741575"/>
              <a:gd name="connsiteY90" fmla="*/ 49787 h 955271"/>
              <a:gd name="connsiteX91" fmla="*/ 5613766 w 5741575"/>
              <a:gd name="connsiteY91" fmla="*/ 41855 h 955271"/>
              <a:gd name="connsiteX92" fmla="*/ 5684952 w 5741575"/>
              <a:gd name="connsiteY92" fmla="*/ 26088 h 955271"/>
              <a:gd name="connsiteX93" fmla="*/ 5741575 w 5741575"/>
              <a:gd name="connsiteY9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84157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306299 w 5741575"/>
              <a:gd name="connsiteY16" fmla="*/ 873609 h 955271"/>
              <a:gd name="connsiteX17" fmla="*/ 331571 w 5741575"/>
              <a:gd name="connsiteY17" fmla="*/ 869866 h 955271"/>
              <a:gd name="connsiteX18" fmla="*/ 384157 w 5741575"/>
              <a:gd name="connsiteY18" fmla="*/ 867971 h 955271"/>
              <a:gd name="connsiteX19" fmla="*/ 477637 w 5741575"/>
              <a:gd name="connsiteY19" fmla="*/ 870334 h 955271"/>
              <a:gd name="connsiteX20" fmla="*/ 570239 w 5741575"/>
              <a:gd name="connsiteY20" fmla="*/ 829596 h 955271"/>
              <a:gd name="connsiteX21" fmla="*/ 787156 w 5741575"/>
              <a:gd name="connsiteY21" fmla="*/ 838447 h 955271"/>
              <a:gd name="connsiteX22" fmla="*/ 948872 w 5741575"/>
              <a:gd name="connsiteY22" fmla="*/ 772201 h 955271"/>
              <a:gd name="connsiteX23" fmla="*/ 1127089 w 5741575"/>
              <a:gd name="connsiteY23" fmla="*/ 746926 h 955271"/>
              <a:gd name="connsiteX24" fmla="*/ 1220426 w 5741575"/>
              <a:gd name="connsiteY24" fmla="*/ 721810 h 955271"/>
              <a:gd name="connsiteX25" fmla="*/ 1306771 w 5741575"/>
              <a:gd name="connsiteY25" fmla="*/ 717936 h 955271"/>
              <a:gd name="connsiteX26" fmla="*/ 1374314 w 5741575"/>
              <a:gd name="connsiteY26" fmla="*/ 688815 h 955271"/>
              <a:gd name="connsiteX27" fmla="*/ 1378034 w 5741575"/>
              <a:gd name="connsiteY27" fmla="*/ 685842 h 955271"/>
              <a:gd name="connsiteX28" fmla="*/ 1395604 w 5741575"/>
              <a:gd name="connsiteY28" fmla="*/ 680460 h 955271"/>
              <a:gd name="connsiteX29" fmla="*/ 1397206 w 5741575"/>
              <a:gd name="connsiteY29" fmla="*/ 670793 h 955271"/>
              <a:gd name="connsiteX30" fmla="*/ 1421250 w 5741575"/>
              <a:gd name="connsiteY30" fmla="*/ 656855 h 955271"/>
              <a:gd name="connsiteX31" fmla="*/ 1454524 w 5741575"/>
              <a:gd name="connsiteY31" fmla="*/ 649224 h 955271"/>
              <a:gd name="connsiteX32" fmla="*/ 1616217 w 5741575"/>
              <a:gd name="connsiteY32" fmla="*/ 622107 h 955271"/>
              <a:gd name="connsiteX33" fmla="*/ 1710928 w 5741575"/>
              <a:gd name="connsiteY33" fmla="*/ 600666 h 955271"/>
              <a:gd name="connsiteX34" fmla="*/ 1743718 w 5741575"/>
              <a:gd name="connsiteY34" fmla="*/ 584327 h 955271"/>
              <a:gd name="connsiteX35" fmla="*/ 1873778 w 5741575"/>
              <a:gd name="connsiteY35" fmla="*/ 530130 h 955271"/>
              <a:gd name="connsiteX36" fmla="*/ 1988411 w 5741575"/>
              <a:gd name="connsiteY36" fmla="*/ 491599 h 955271"/>
              <a:gd name="connsiteX37" fmla="*/ 2085507 w 5741575"/>
              <a:gd name="connsiteY37" fmla="*/ 498527 h 955271"/>
              <a:gd name="connsiteX38" fmla="*/ 2090767 w 5741575"/>
              <a:gd name="connsiteY38" fmla="*/ 490616 h 955271"/>
              <a:gd name="connsiteX39" fmla="*/ 2151143 w 5741575"/>
              <a:gd name="connsiteY39" fmla="*/ 478332 h 955271"/>
              <a:gd name="connsiteX40" fmla="*/ 2378710 w 5741575"/>
              <a:gd name="connsiteY40" fmla="*/ 477570 h 955271"/>
              <a:gd name="connsiteX41" fmla="*/ 2496256 w 5741575"/>
              <a:gd name="connsiteY41" fmla="*/ 452396 h 955271"/>
              <a:gd name="connsiteX42" fmla="*/ 2535387 w 5741575"/>
              <a:gd name="connsiteY42" fmla="*/ 436645 h 955271"/>
              <a:gd name="connsiteX43" fmla="*/ 2601109 w 5741575"/>
              <a:gd name="connsiteY43" fmla="*/ 410678 h 955271"/>
              <a:gd name="connsiteX44" fmla="*/ 2643855 w 5741575"/>
              <a:gd name="connsiteY44" fmla="*/ 374482 h 955271"/>
              <a:gd name="connsiteX45" fmla="*/ 2657726 w 5741575"/>
              <a:gd name="connsiteY45" fmla="*/ 365841 h 955271"/>
              <a:gd name="connsiteX46" fmla="*/ 2687125 w 5741575"/>
              <a:gd name="connsiteY46" fmla="*/ 366820 h 955271"/>
              <a:gd name="connsiteX47" fmla="*/ 2697479 w 5741575"/>
              <a:gd name="connsiteY47" fmla="*/ 361430 h 955271"/>
              <a:gd name="connsiteX48" fmla="*/ 2701547 w 5741575"/>
              <a:gd name="connsiteY48" fmla="*/ 361545 h 955271"/>
              <a:gd name="connsiteX49" fmla="*/ 2711054 w 5741575"/>
              <a:gd name="connsiteY49" fmla="*/ 360597 h 955271"/>
              <a:gd name="connsiteX50" fmla="*/ 2710438 w 5741575"/>
              <a:gd name="connsiteY50" fmla="*/ 366958 h 955271"/>
              <a:gd name="connsiteX51" fmla="*/ 2722936 w 5741575"/>
              <a:gd name="connsiteY51" fmla="*/ 377633 h 955271"/>
              <a:gd name="connsiteX52" fmla="*/ 2777227 w 5741575"/>
              <a:gd name="connsiteY52" fmla="*/ 368972 h 955271"/>
              <a:gd name="connsiteX53" fmla="*/ 2779510 w 5741575"/>
              <a:gd name="connsiteY53" fmla="*/ 361652 h 955271"/>
              <a:gd name="connsiteX54" fmla="*/ 2786278 w 5741575"/>
              <a:gd name="connsiteY54" fmla="*/ 359869 h 955271"/>
              <a:gd name="connsiteX55" fmla="*/ 2792101 w 5741575"/>
              <a:gd name="connsiteY55" fmla="*/ 365927 h 955271"/>
              <a:gd name="connsiteX56" fmla="*/ 2885545 w 5741575"/>
              <a:gd name="connsiteY56" fmla="*/ 372818 h 955271"/>
              <a:gd name="connsiteX57" fmla="*/ 3009558 w 5741575"/>
              <a:gd name="connsiteY57" fmla="*/ 370573 h 955271"/>
              <a:gd name="connsiteX58" fmla="*/ 3095010 w 5741575"/>
              <a:gd name="connsiteY58" fmla="*/ 332454 h 955271"/>
              <a:gd name="connsiteX59" fmla="*/ 3103742 w 5741575"/>
              <a:gd name="connsiteY59" fmla="*/ 337974 h 955271"/>
              <a:gd name="connsiteX60" fmla="*/ 3165093 w 5741575"/>
              <a:gd name="connsiteY60" fmla="*/ 329459 h 955271"/>
              <a:gd name="connsiteX61" fmla="*/ 3373785 w 5741575"/>
              <a:gd name="connsiteY61" fmla="*/ 255680 h 955271"/>
              <a:gd name="connsiteX62" fmla="*/ 3493851 w 5741575"/>
              <a:gd name="connsiteY62" fmla="*/ 240255 h 955271"/>
              <a:gd name="connsiteX63" fmla="*/ 3537470 w 5741575"/>
              <a:gd name="connsiteY63" fmla="*/ 241867 h 955271"/>
              <a:gd name="connsiteX64" fmla="*/ 3610489 w 5741575"/>
              <a:gd name="connsiteY64" fmla="*/ 244128 h 955271"/>
              <a:gd name="connsiteX65" fmla="*/ 3667539 w 5741575"/>
              <a:gd name="connsiteY65" fmla="*/ 263271 h 955271"/>
              <a:gd name="connsiteX66" fmla="*/ 3727614 w 5741575"/>
              <a:gd name="connsiteY66" fmla="*/ 258245 h 955271"/>
              <a:gd name="connsiteX67" fmla="*/ 3738369 w 5741575"/>
              <a:gd name="connsiteY67" fmla="*/ 234506 h 955271"/>
              <a:gd name="connsiteX68" fmla="*/ 3803670 w 5741575"/>
              <a:gd name="connsiteY68" fmla="*/ 236457 h 955271"/>
              <a:gd name="connsiteX69" fmla="*/ 3903080 w 5741575"/>
              <a:gd name="connsiteY69" fmla="*/ 241890 h 955271"/>
              <a:gd name="connsiteX70" fmla="*/ 4114838 w 5741575"/>
              <a:gd name="connsiteY70" fmla="*/ 238165 h 955271"/>
              <a:gd name="connsiteX71" fmla="*/ 4271023 w 5741575"/>
              <a:gd name="connsiteY71" fmla="*/ 241959 h 955271"/>
              <a:gd name="connsiteX72" fmla="*/ 4367397 w 5741575"/>
              <a:gd name="connsiteY72" fmla="*/ 271442 h 955271"/>
              <a:gd name="connsiteX73" fmla="*/ 4495366 w 5741575"/>
              <a:gd name="connsiteY73" fmla="*/ 271618 h 955271"/>
              <a:gd name="connsiteX74" fmla="*/ 4517347 w 5741575"/>
              <a:gd name="connsiteY74" fmla="*/ 275639 h 955271"/>
              <a:gd name="connsiteX75" fmla="*/ 4546116 w 5741575"/>
              <a:gd name="connsiteY75" fmla="*/ 268568 h 955271"/>
              <a:gd name="connsiteX76" fmla="*/ 4661259 w 5741575"/>
              <a:gd name="connsiteY76" fmla="*/ 238966 h 955271"/>
              <a:gd name="connsiteX77" fmla="*/ 4750403 w 5741575"/>
              <a:gd name="connsiteY77" fmla="*/ 204364 h 955271"/>
              <a:gd name="connsiteX78" fmla="*/ 4867614 w 5741575"/>
              <a:gd name="connsiteY78" fmla="*/ 208668 h 955271"/>
              <a:gd name="connsiteX79" fmla="*/ 4937036 w 5741575"/>
              <a:gd name="connsiteY79" fmla="*/ 195446 h 955271"/>
              <a:gd name="connsiteX80" fmla="*/ 5047626 w 5741575"/>
              <a:gd name="connsiteY80" fmla="*/ 149604 h 955271"/>
              <a:gd name="connsiteX81" fmla="*/ 5200247 w 5741575"/>
              <a:gd name="connsiteY81" fmla="*/ 142695 h 955271"/>
              <a:gd name="connsiteX82" fmla="*/ 5235691 w 5741575"/>
              <a:gd name="connsiteY82" fmla="*/ 173330 h 955271"/>
              <a:gd name="connsiteX83" fmla="*/ 5280133 w 5741575"/>
              <a:gd name="connsiteY83" fmla="*/ 189342 h 955271"/>
              <a:gd name="connsiteX84" fmla="*/ 5291963 w 5741575"/>
              <a:gd name="connsiteY84" fmla="*/ 139446 h 955271"/>
              <a:gd name="connsiteX85" fmla="*/ 5418472 w 5741575"/>
              <a:gd name="connsiteY85" fmla="*/ 89163 h 955271"/>
              <a:gd name="connsiteX86" fmla="*/ 5482354 w 5741575"/>
              <a:gd name="connsiteY86" fmla="*/ 69470 h 955271"/>
              <a:gd name="connsiteX87" fmla="*/ 5583280 w 5741575"/>
              <a:gd name="connsiteY87" fmla="*/ 49787 h 955271"/>
              <a:gd name="connsiteX88" fmla="*/ 5613766 w 5741575"/>
              <a:gd name="connsiteY88" fmla="*/ 41855 h 955271"/>
              <a:gd name="connsiteX89" fmla="*/ 5684952 w 5741575"/>
              <a:gd name="connsiteY89" fmla="*/ 26088 h 955271"/>
              <a:gd name="connsiteX90" fmla="*/ 5741575 w 5741575"/>
              <a:gd name="connsiteY9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22923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41364 w 5741575"/>
              <a:gd name="connsiteY28" fmla="*/ 661393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94753 w 5741575"/>
              <a:gd name="connsiteY28" fmla="*/ 644686 h 955271"/>
              <a:gd name="connsiteX29" fmla="*/ 1616217 w 5741575"/>
              <a:gd name="connsiteY29" fmla="*/ 622107 h 955271"/>
              <a:gd name="connsiteX30" fmla="*/ 1710928 w 5741575"/>
              <a:gd name="connsiteY30" fmla="*/ 600666 h 955271"/>
              <a:gd name="connsiteX31" fmla="*/ 1743718 w 5741575"/>
              <a:gd name="connsiteY31" fmla="*/ 584327 h 955271"/>
              <a:gd name="connsiteX32" fmla="*/ 1873778 w 5741575"/>
              <a:gd name="connsiteY32" fmla="*/ 530130 h 955271"/>
              <a:gd name="connsiteX33" fmla="*/ 1988411 w 5741575"/>
              <a:gd name="connsiteY33" fmla="*/ 491599 h 955271"/>
              <a:gd name="connsiteX34" fmla="*/ 2085507 w 5741575"/>
              <a:gd name="connsiteY34" fmla="*/ 498527 h 955271"/>
              <a:gd name="connsiteX35" fmla="*/ 2090767 w 5741575"/>
              <a:gd name="connsiteY35" fmla="*/ 490616 h 955271"/>
              <a:gd name="connsiteX36" fmla="*/ 2151143 w 5741575"/>
              <a:gd name="connsiteY36" fmla="*/ 478332 h 955271"/>
              <a:gd name="connsiteX37" fmla="*/ 2378710 w 5741575"/>
              <a:gd name="connsiteY37" fmla="*/ 477570 h 955271"/>
              <a:gd name="connsiteX38" fmla="*/ 2496256 w 5741575"/>
              <a:gd name="connsiteY38" fmla="*/ 452396 h 955271"/>
              <a:gd name="connsiteX39" fmla="*/ 2535387 w 5741575"/>
              <a:gd name="connsiteY39" fmla="*/ 436645 h 955271"/>
              <a:gd name="connsiteX40" fmla="*/ 2601109 w 5741575"/>
              <a:gd name="connsiteY40" fmla="*/ 410678 h 955271"/>
              <a:gd name="connsiteX41" fmla="*/ 2643855 w 5741575"/>
              <a:gd name="connsiteY41" fmla="*/ 374482 h 955271"/>
              <a:gd name="connsiteX42" fmla="*/ 2657726 w 5741575"/>
              <a:gd name="connsiteY42" fmla="*/ 365841 h 955271"/>
              <a:gd name="connsiteX43" fmla="*/ 2687125 w 5741575"/>
              <a:gd name="connsiteY43" fmla="*/ 366820 h 955271"/>
              <a:gd name="connsiteX44" fmla="*/ 2697479 w 5741575"/>
              <a:gd name="connsiteY44" fmla="*/ 361430 h 955271"/>
              <a:gd name="connsiteX45" fmla="*/ 2701547 w 5741575"/>
              <a:gd name="connsiteY45" fmla="*/ 361545 h 955271"/>
              <a:gd name="connsiteX46" fmla="*/ 2711054 w 5741575"/>
              <a:gd name="connsiteY46" fmla="*/ 360597 h 955271"/>
              <a:gd name="connsiteX47" fmla="*/ 2710438 w 5741575"/>
              <a:gd name="connsiteY47" fmla="*/ 366958 h 955271"/>
              <a:gd name="connsiteX48" fmla="*/ 2722936 w 5741575"/>
              <a:gd name="connsiteY48" fmla="*/ 377633 h 955271"/>
              <a:gd name="connsiteX49" fmla="*/ 2777227 w 5741575"/>
              <a:gd name="connsiteY49" fmla="*/ 368972 h 955271"/>
              <a:gd name="connsiteX50" fmla="*/ 2779510 w 5741575"/>
              <a:gd name="connsiteY50" fmla="*/ 361652 h 955271"/>
              <a:gd name="connsiteX51" fmla="*/ 2786278 w 5741575"/>
              <a:gd name="connsiteY51" fmla="*/ 359869 h 955271"/>
              <a:gd name="connsiteX52" fmla="*/ 2792101 w 5741575"/>
              <a:gd name="connsiteY52" fmla="*/ 365927 h 955271"/>
              <a:gd name="connsiteX53" fmla="*/ 2885545 w 5741575"/>
              <a:gd name="connsiteY53" fmla="*/ 372818 h 955271"/>
              <a:gd name="connsiteX54" fmla="*/ 3009558 w 5741575"/>
              <a:gd name="connsiteY54" fmla="*/ 370573 h 955271"/>
              <a:gd name="connsiteX55" fmla="*/ 3095010 w 5741575"/>
              <a:gd name="connsiteY55" fmla="*/ 332454 h 955271"/>
              <a:gd name="connsiteX56" fmla="*/ 3103742 w 5741575"/>
              <a:gd name="connsiteY56" fmla="*/ 337974 h 955271"/>
              <a:gd name="connsiteX57" fmla="*/ 3165093 w 5741575"/>
              <a:gd name="connsiteY57" fmla="*/ 329459 h 955271"/>
              <a:gd name="connsiteX58" fmla="*/ 3373785 w 5741575"/>
              <a:gd name="connsiteY58" fmla="*/ 255680 h 955271"/>
              <a:gd name="connsiteX59" fmla="*/ 3493851 w 5741575"/>
              <a:gd name="connsiteY59" fmla="*/ 240255 h 955271"/>
              <a:gd name="connsiteX60" fmla="*/ 3537470 w 5741575"/>
              <a:gd name="connsiteY60" fmla="*/ 241867 h 955271"/>
              <a:gd name="connsiteX61" fmla="*/ 3610489 w 5741575"/>
              <a:gd name="connsiteY61" fmla="*/ 244128 h 955271"/>
              <a:gd name="connsiteX62" fmla="*/ 3667539 w 5741575"/>
              <a:gd name="connsiteY62" fmla="*/ 263271 h 955271"/>
              <a:gd name="connsiteX63" fmla="*/ 3727614 w 5741575"/>
              <a:gd name="connsiteY63" fmla="*/ 258245 h 955271"/>
              <a:gd name="connsiteX64" fmla="*/ 3738369 w 5741575"/>
              <a:gd name="connsiteY64" fmla="*/ 234506 h 955271"/>
              <a:gd name="connsiteX65" fmla="*/ 3803670 w 5741575"/>
              <a:gd name="connsiteY65" fmla="*/ 236457 h 955271"/>
              <a:gd name="connsiteX66" fmla="*/ 3903080 w 5741575"/>
              <a:gd name="connsiteY66" fmla="*/ 241890 h 955271"/>
              <a:gd name="connsiteX67" fmla="*/ 4114838 w 5741575"/>
              <a:gd name="connsiteY67" fmla="*/ 238165 h 955271"/>
              <a:gd name="connsiteX68" fmla="*/ 4271023 w 5741575"/>
              <a:gd name="connsiteY68" fmla="*/ 241959 h 955271"/>
              <a:gd name="connsiteX69" fmla="*/ 4367397 w 5741575"/>
              <a:gd name="connsiteY69" fmla="*/ 271442 h 955271"/>
              <a:gd name="connsiteX70" fmla="*/ 4495366 w 5741575"/>
              <a:gd name="connsiteY70" fmla="*/ 271618 h 955271"/>
              <a:gd name="connsiteX71" fmla="*/ 4517347 w 5741575"/>
              <a:gd name="connsiteY71" fmla="*/ 275639 h 955271"/>
              <a:gd name="connsiteX72" fmla="*/ 4546116 w 5741575"/>
              <a:gd name="connsiteY72" fmla="*/ 268568 h 955271"/>
              <a:gd name="connsiteX73" fmla="*/ 4661259 w 5741575"/>
              <a:gd name="connsiteY73" fmla="*/ 238966 h 955271"/>
              <a:gd name="connsiteX74" fmla="*/ 4750403 w 5741575"/>
              <a:gd name="connsiteY74" fmla="*/ 204364 h 955271"/>
              <a:gd name="connsiteX75" fmla="*/ 4867614 w 5741575"/>
              <a:gd name="connsiteY75" fmla="*/ 208668 h 955271"/>
              <a:gd name="connsiteX76" fmla="*/ 4937036 w 5741575"/>
              <a:gd name="connsiteY76" fmla="*/ 195446 h 955271"/>
              <a:gd name="connsiteX77" fmla="*/ 5047626 w 5741575"/>
              <a:gd name="connsiteY77" fmla="*/ 149604 h 955271"/>
              <a:gd name="connsiteX78" fmla="*/ 5200247 w 5741575"/>
              <a:gd name="connsiteY78" fmla="*/ 142695 h 955271"/>
              <a:gd name="connsiteX79" fmla="*/ 5235691 w 5741575"/>
              <a:gd name="connsiteY79" fmla="*/ 173330 h 955271"/>
              <a:gd name="connsiteX80" fmla="*/ 5280133 w 5741575"/>
              <a:gd name="connsiteY80" fmla="*/ 189342 h 955271"/>
              <a:gd name="connsiteX81" fmla="*/ 5291963 w 5741575"/>
              <a:gd name="connsiteY81" fmla="*/ 139446 h 955271"/>
              <a:gd name="connsiteX82" fmla="*/ 5418472 w 5741575"/>
              <a:gd name="connsiteY82" fmla="*/ 89163 h 955271"/>
              <a:gd name="connsiteX83" fmla="*/ 5482354 w 5741575"/>
              <a:gd name="connsiteY83" fmla="*/ 69470 h 955271"/>
              <a:gd name="connsiteX84" fmla="*/ 5583280 w 5741575"/>
              <a:gd name="connsiteY84" fmla="*/ 49787 h 955271"/>
              <a:gd name="connsiteX85" fmla="*/ 5613766 w 5741575"/>
              <a:gd name="connsiteY85" fmla="*/ 41855 h 955271"/>
              <a:gd name="connsiteX86" fmla="*/ 5684952 w 5741575"/>
              <a:gd name="connsiteY86" fmla="*/ 26088 h 955271"/>
              <a:gd name="connsiteX87" fmla="*/ 5741575 w 5741575"/>
              <a:gd name="connsiteY8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306771 w 5741575"/>
              <a:gd name="connsiteY22" fmla="*/ 717936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11050 w 5741575"/>
              <a:gd name="connsiteY47" fmla="*/ 358572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792101 w 5741575"/>
              <a:gd name="connsiteY49" fmla="*/ 365927 h 955271"/>
              <a:gd name="connsiteX50" fmla="*/ 2885545 w 5741575"/>
              <a:gd name="connsiteY50" fmla="*/ 372818 h 955271"/>
              <a:gd name="connsiteX51" fmla="*/ 3009558 w 5741575"/>
              <a:gd name="connsiteY51" fmla="*/ 370573 h 955271"/>
              <a:gd name="connsiteX52" fmla="*/ 3095010 w 5741575"/>
              <a:gd name="connsiteY52" fmla="*/ 332454 h 955271"/>
              <a:gd name="connsiteX53" fmla="*/ 3103742 w 5741575"/>
              <a:gd name="connsiteY53" fmla="*/ 337974 h 955271"/>
              <a:gd name="connsiteX54" fmla="*/ 3165093 w 5741575"/>
              <a:gd name="connsiteY54" fmla="*/ 329459 h 955271"/>
              <a:gd name="connsiteX55" fmla="*/ 3373785 w 5741575"/>
              <a:gd name="connsiteY55" fmla="*/ 255680 h 955271"/>
              <a:gd name="connsiteX56" fmla="*/ 3493851 w 5741575"/>
              <a:gd name="connsiteY56" fmla="*/ 240255 h 955271"/>
              <a:gd name="connsiteX57" fmla="*/ 3537470 w 5741575"/>
              <a:gd name="connsiteY57" fmla="*/ 241867 h 955271"/>
              <a:gd name="connsiteX58" fmla="*/ 3610489 w 5741575"/>
              <a:gd name="connsiteY58" fmla="*/ 244128 h 955271"/>
              <a:gd name="connsiteX59" fmla="*/ 3667539 w 5741575"/>
              <a:gd name="connsiteY59" fmla="*/ 263271 h 955271"/>
              <a:gd name="connsiteX60" fmla="*/ 3727614 w 5741575"/>
              <a:gd name="connsiteY60" fmla="*/ 258245 h 955271"/>
              <a:gd name="connsiteX61" fmla="*/ 3738369 w 5741575"/>
              <a:gd name="connsiteY61" fmla="*/ 234506 h 955271"/>
              <a:gd name="connsiteX62" fmla="*/ 3803670 w 5741575"/>
              <a:gd name="connsiteY62" fmla="*/ 236457 h 955271"/>
              <a:gd name="connsiteX63" fmla="*/ 3903080 w 5741575"/>
              <a:gd name="connsiteY63" fmla="*/ 241890 h 955271"/>
              <a:gd name="connsiteX64" fmla="*/ 4114838 w 5741575"/>
              <a:gd name="connsiteY64" fmla="*/ 238165 h 955271"/>
              <a:gd name="connsiteX65" fmla="*/ 4271023 w 5741575"/>
              <a:gd name="connsiteY65" fmla="*/ 241959 h 955271"/>
              <a:gd name="connsiteX66" fmla="*/ 4367397 w 5741575"/>
              <a:gd name="connsiteY66" fmla="*/ 271442 h 955271"/>
              <a:gd name="connsiteX67" fmla="*/ 4495366 w 5741575"/>
              <a:gd name="connsiteY67" fmla="*/ 271618 h 955271"/>
              <a:gd name="connsiteX68" fmla="*/ 4517347 w 5741575"/>
              <a:gd name="connsiteY68" fmla="*/ 275639 h 955271"/>
              <a:gd name="connsiteX69" fmla="*/ 4546116 w 5741575"/>
              <a:gd name="connsiteY69" fmla="*/ 268568 h 955271"/>
              <a:gd name="connsiteX70" fmla="*/ 4661259 w 5741575"/>
              <a:gd name="connsiteY70" fmla="*/ 238966 h 955271"/>
              <a:gd name="connsiteX71" fmla="*/ 4750403 w 5741575"/>
              <a:gd name="connsiteY71" fmla="*/ 204364 h 955271"/>
              <a:gd name="connsiteX72" fmla="*/ 4867614 w 5741575"/>
              <a:gd name="connsiteY72" fmla="*/ 208668 h 955271"/>
              <a:gd name="connsiteX73" fmla="*/ 4937036 w 5741575"/>
              <a:gd name="connsiteY73" fmla="*/ 195446 h 955271"/>
              <a:gd name="connsiteX74" fmla="*/ 5047626 w 5741575"/>
              <a:gd name="connsiteY74" fmla="*/ 149604 h 955271"/>
              <a:gd name="connsiteX75" fmla="*/ 5200247 w 5741575"/>
              <a:gd name="connsiteY75" fmla="*/ 142695 h 955271"/>
              <a:gd name="connsiteX76" fmla="*/ 5235691 w 5741575"/>
              <a:gd name="connsiteY76" fmla="*/ 173330 h 955271"/>
              <a:gd name="connsiteX77" fmla="*/ 5280133 w 5741575"/>
              <a:gd name="connsiteY77" fmla="*/ 189342 h 955271"/>
              <a:gd name="connsiteX78" fmla="*/ 5291963 w 5741575"/>
              <a:gd name="connsiteY78" fmla="*/ 139446 h 955271"/>
              <a:gd name="connsiteX79" fmla="*/ 5418472 w 5741575"/>
              <a:gd name="connsiteY79" fmla="*/ 89163 h 955271"/>
              <a:gd name="connsiteX80" fmla="*/ 5482354 w 5741575"/>
              <a:gd name="connsiteY80" fmla="*/ 69470 h 955271"/>
              <a:gd name="connsiteX81" fmla="*/ 5583280 w 5741575"/>
              <a:gd name="connsiteY81" fmla="*/ 49787 h 955271"/>
              <a:gd name="connsiteX82" fmla="*/ 5613766 w 5741575"/>
              <a:gd name="connsiteY82" fmla="*/ 41855 h 955271"/>
              <a:gd name="connsiteX83" fmla="*/ 5684952 w 5741575"/>
              <a:gd name="connsiteY83" fmla="*/ 26088 h 955271"/>
              <a:gd name="connsiteX84" fmla="*/ 5741575 w 5741575"/>
              <a:gd name="connsiteY8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885545 w 5741575"/>
              <a:gd name="connsiteY49" fmla="*/ 372818 h 955271"/>
              <a:gd name="connsiteX50" fmla="*/ 3009558 w 5741575"/>
              <a:gd name="connsiteY50" fmla="*/ 370573 h 955271"/>
              <a:gd name="connsiteX51" fmla="*/ 3095010 w 5741575"/>
              <a:gd name="connsiteY51" fmla="*/ 332454 h 955271"/>
              <a:gd name="connsiteX52" fmla="*/ 3103742 w 5741575"/>
              <a:gd name="connsiteY52" fmla="*/ 337974 h 955271"/>
              <a:gd name="connsiteX53" fmla="*/ 3165093 w 5741575"/>
              <a:gd name="connsiteY53" fmla="*/ 329459 h 955271"/>
              <a:gd name="connsiteX54" fmla="*/ 3373785 w 5741575"/>
              <a:gd name="connsiteY54" fmla="*/ 255680 h 955271"/>
              <a:gd name="connsiteX55" fmla="*/ 3493851 w 5741575"/>
              <a:gd name="connsiteY55" fmla="*/ 240255 h 955271"/>
              <a:gd name="connsiteX56" fmla="*/ 3537470 w 5741575"/>
              <a:gd name="connsiteY56" fmla="*/ 241867 h 955271"/>
              <a:gd name="connsiteX57" fmla="*/ 3610489 w 5741575"/>
              <a:gd name="connsiteY57" fmla="*/ 244128 h 955271"/>
              <a:gd name="connsiteX58" fmla="*/ 3667539 w 5741575"/>
              <a:gd name="connsiteY58" fmla="*/ 263271 h 955271"/>
              <a:gd name="connsiteX59" fmla="*/ 3727614 w 5741575"/>
              <a:gd name="connsiteY59" fmla="*/ 258245 h 955271"/>
              <a:gd name="connsiteX60" fmla="*/ 3738369 w 5741575"/>
              <a:gd name="connsiteY60" fmla="*/ 234506 h 955271"/>
              <a:gd name="connsiteX61" fmla="*/ 3803670 w 5741575"/>
              <a:gd name="connsiteY61" fmla="*/ 236457 h 955271"/>
              <a:gd name="connsiteX62" fmla="*/ 3903080 w 5741575"/>
              <a:gd name="connsiteY62" fmla="*/ 241890 h 955271"/>
              <a:gd name="connsiteX63" fmla="*/ 4114838 w 5741575"/>
              <a:gd name="connsiteY63" fmla="*/ 238165 h 955271"/>
              <a:gd name="connsiteX64" fmla="*/ 4271023 w 5741575"/>
              <a:gd name="connsiteY64" fmla="*/ 241959 h 955271"/>
              <a:gd name="connsiteX65" fmla="*/ 4367397 w 5741575"/>
              <a:gd name="connsiteY65" fmla="*/ 271442 h 955271"/>
              <a:gd name="connsiteX66" fmla="*/ 4495366 w 5741575"/>
              <a:gd name="connsiteY66" fmla="*/ 271618 h 955271"/>
              <a:gd name="connsiteX67" fmla="*/ 4517347 w 5741575"/>
              <a:gd name="connsiteY67" fmla="*/ 275639 h 955271"/>
              <a:gd name="connsiteX68" fmla="*/ 4546116 w 5741575"/>
              <a:gd name="connsiteY68" fmla="*/ 268568 h 955271"/>
              <a:gd name="connsiteX69" fmla="*/ 4661259 w 5741575"/>
              <a:gd name="connsiteY69" fmla="*/ 238966 h 955271"/>
              <a:gd name="connsiteX70" fmla="*/ 4750403 w 5741575"/>
              <a:gd name="connsiteY70" fmla="*/ 204364 h 955271"/>
              <a:gd name="connsiteX71" fmla="*/ 4867614 w 5741575"/>
              <a:gd name="connsiteY71" fmla="*/ 208668 h 955271"/>
              <a:gd name="connsiteX72" fmla="*/ 4937036 w 5741575"/>
              <a:gd name="connsiteY72" fmla="*/ 195446 h 955271"/>
              <a:gd name="connsiteX73" fmla="*/ 5047626 w 5741575"/>
              <a:gd name="connsiteY73" fmla="*/ 149604 h 955271"/>
              <a:gd name="connsiteX74" fmla="*/ 5200247 w 5741575"/>
              <a:gd name="connsiteY74" fmla="*/ 142695 h 955271"/>
              <a:gd name="connsiteX75" fmla="*/ 5235691 w 5741575"/>
              <a:gd name="connsiteY75" fmla="*/ 173330 h 955271"/>
              <a:gd name="connsiteX76" fmla="*/ 5280133 w 5741575"/>
              <a:gd name="connsiteY76" fmla="*/ 189342 h 955271"/>
              <a:gd name="connsiteX77" fmla="*/ 5291963 w 5741575"/>
              <a:gd name="connsiteY77" fmla="*/ 139446 h 955271"/>
              <a:gd name="connsiteX78" fmla="*/ 5418472 w 5741575"/>
              <a:gd name="connsiteY78" fmla="*/ 89163 h 955271"/>
              <a:gd name="connsiteX79" fmla="*/ 5482354 w 5741575"/>
              <a:gd name="connsiteY79" fmla="*/ 69470 h 955271"/>
              <a:gd name="connsiteX80" fmla="*/ 5583280 w 5741575"/>
              <a:gd name="connsiteY80" fmla="*/ 49787 h 955271"/>
              <a:gd name="connsiteX81" fmla="*/ 5613766 w 5741575"/>
              <a:gd name="connsiteY81" fmla="*/ 41855 h 955271"/>
              <a:gd name="connsiteX82" fmla="*/ 5684952 w 5741575"/>
              <a:gd name="connsiteY82" fmla="*/ 26088 h 955271"/>
              <a:gd name="connsiteX83" fmla="*/ 5741575 w 5741575"/>
              <a:gd name="connsiteY8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824768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91963 w 5741575"/>
              <a:gd name="connsiteY74" fmla="*/ 139446 h 955271"/>
              <a:gd name="connsiteX75" fmla="*/ 5418472 w 5741575"/>
              <a:gd name="connsiteY75" fmla="*/ 89163 h 955271"/>
              <a:gd name="connsiteX76" fmla="*/ 5482354 w 5741575"/>
              <a:gd name="connsiteY76" fmla="*/ 69470 h 955271"/>
              <a:gd name="connsiteX77" fmla="*/ 5583280 w 5741575"/>
              <a:gd name="connsiteY77" fmla="*/ 49787 h 955271"/>
              <a:gd name="connsiteX78" fmla="*/ 5613766 w 5741575"/>
              <a:gd name="connsiteY78" fmla="*/ 41855 h 955271"/>
              <a:gd name="connsiteX79" fmla="*/ 5684952 w 5741575"/>
              <a:gd name="connsiteY79" fmla="*/ 26088 h 955271"/>
              <a:gd name="connsiteX80" fmla="*/ 5741575 w 5741575"/>
              <a:gd name="connsiteY8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48998 w 5741575"/>
              <a:gd name="connsiteY50" fmla="*/ 315286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77227 w 5741575"/>
              <a:gd name="connsiteY44" fmla="*/ 368972 h 955271"/>
              <a:gd name="connsiteX45" fmla="*/ 2824768 w 5741575"/>
              <a:gd name="connsiteY45" fmla="*/ 361652 h 955271"/>
              <a:gd name="connsiteX46" fmla="*/ 2885545 w 5741575"/>
              <a:gd name="connsiteY46" fmla="*/ 372818 h 955271"/>
              <a:gd name="connsiteX47" fmla="*/ 3009558 w 5741575"/>
              <a:gd name="connsiteY47" fmla="*/ 370573 h 955271"/>
              <a:gd name="connsiteX48" fmla="*/ 3095010 w 5741575"/>
              <a:gd name="connsiteY48" fmla="*/ 332454 h 955271"/>
              <a:gd name="connsiteX49" fmla="*/ 3148998 w 5741575"/>
              <a:gd name="connsiteY49" fmla="*/ 315286 h 955271"/>
              <a:gd name="connsiteX50" fmla="*/ 3195264 w 5741575"/>
              <a:gd name="connsiteY50" fmla="*/ 293158 h 955271"/>
              <a:gd name="connsiteX51" fmla="*/ 3373785 w 5741575"/>
              <a:gd name="connsiteY51" fmla="*/ 255680 h 955271"/>
              <a:gd name="connsiteX52" fmla="*/ 3493851 w 5741575"/>
              <a:gd name="connsiteY52" fmla="*/ 240255 h 955271"/>
              <a:gd name="connsiteX53" fmla="*/ 3537470 w 5741575"/>
              <a:gd name="connsiteY53" fmla="*/ 241867 h 955271"/>
              <a:gd name="connsiteX54" fmla="*/ 3610489 w 5741575"/>
              <a:gd name="connsiteY54" fmla="*/ 244128 h 955271"/>
              <a:gd name="connsiteX55" fmla="*/ 3667539 w 5741575"/>
              <a:gd name="connsiteY55" fmla="*/ 263271 h 955271"/>
              <a:gd name="connsiteX56" fmla="*/ 3727614 w 5741575"/>
              <a:gd name="connsiteY56" fmla="*/ 258245 h 955271"/>
              <a:gd name="connsiteX57" fmla="*/ 3738369 w 5741575"/>
              <a:gd name="connsiteY57" fmla="*/ 234506 h 955271"/>
              <a:gd name="connsiteX58" fmla="*/ 3803670 w 5741575"/>
              <a:gd name="connsiteY58" fmla="*/ 236457 h 955271"/>
              <a:gd name="connsiteX59" fmla="*/ 3903080 w 5741575"/>
              <a:gd name="connsiteY59" fmla="*/ 241890 h 955271"/>
              <a:gd name="connsiteX60" fmla="*/ 4114838 w 5741575"/>
              <a:gd name="connsiteY60" fmla="*/ 238165 h 955271"/>
              <a:gd name="connsiteX61" fmla="*/ 4271023 w 5741575"/>
              <a:gd name="connsiteY61" fmla="*/ 241959 h 955271"/>
              <a:gd name="connsiteX62" fmla="*/ 4367397 w 5741575"/>
              <a:gd name="connsiteY62" fmla="*/ 271442 h 955271"/>
              <a:gd name="connsiteX63" fmla="*/ 4495366 w 5741575"/>
              <a:gd name="connsiteY63" fmla="*/ 271618 h 955271"/>
              <a:gd name="connsiteX64" fmla="*/ 4517347 w 5741575"/>
              <a:gd name="connsiteY64" fmla="*/ 275639 h 955271"/>
              <a:gd name="connsiteX65" fmla="*/ 4546116 w 5741575"/>
              <a:gd name="connsiteY65" fmla="*/ 268568 h 955271"/>
              <a:gd name="connsiteX66" fmla="*/ 4661259 w 5741575"/>
              <a:gd name="connsiteY66" fmla="*/ 238966 h 955271"/>
              <a:gd name="connsiteX67" fmla="*/ 4750403 w 5741575"/>
              <a:gd name="connsiteY67" fmla="*/ 204364 h 955271"/>
              <a:gd name="connsiteX68" fmla="*/ 4867614 w 5741575"/>
              <a:gd name="connsiteY68" fmla="*/ 208668 h 955271"/>
              <a:gd name="connsiteX69" fmla="*/ 4937036 w 5741575"/>
              <a:gd name="connsiteY69" fmla="*/ 195446 h 955271"/>
              <a:gd name="connsiteX70" fmla="*/ 5067740 w 5741575"/>
              <a:gd name="connsiteY70" fmla="*/ 172293 h 955271"/>
              <a:gd name="connsiteX71" fmla="*/ 5200247 w 5741575"/>
              <a:gd name="connsiteY71" fmla="*/ 142695 h 955271"/>
              <a:gd name="connsiteX72" fmla="*/ 5291963 w 5741575"/>
              <a:gd name="connsiteY72" fmla="*/ 139446 h 955271"/>
              <a:gd name="connsiteX73" fmla="*/ 5418472 w 5741575"/>
              <a:gd name="connsiteY73" fmla="*/ 89163 h 955271"/>
              <a:gd name="connsiteX74" fmla="*/ 5482354 w 5741575"/>
              <a:gd name="connsiteY74" fmla="*/ 69470 h 955271"/>
              <a:gd name="connsiteX75" fmla="*/ 5583280 w 5741575"/>
              <a:gd name="connsiteY75" fmla="*/ 49787 h 955271"/>
              <a:gd name="connsiteX76" fmla="*/ 5613766 w 5741575"/>
              <a:gd name="connsiteY76" fmla="*/ 41855 h 955271"/>
              <a:gd name="connsiteX77" fmla="*/ 5684952 w 5741575"/>
              <a:gd name="connsiteY77" fmla="*/ 26088 h 955271"/>
              <a:gd name="connsiteX78" fmla="*/ 5741575 w 5741575"/>
              <a:gd name="connsiteY7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02777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59229" y="903950"/>
                </a:lnTo>
                <a:cubicBezTo>
                  <a:pt x="79290" y="895144"/>
                  <a:pt x="126084" y="908630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84157" y="867971"/>
                </a:lnTo>
                <a:lnTo>
                  <a:pt x="477637" y="870334"/>
                </a:lnTo>
                <a:cubicBezTo>
                  <a:pt x="485456" y="872042"/>
                  <a:pt x="563433" y="825458"/>
                  <a:pt x="570239" y="829596"/>
                </a:cubicBezTo>
                <a:cubicBezTo>
                  <a:pt x="641939" y="824282"/>
                  <a:pt x="685473" y="832029"/>
                  <a:pt x="772070" y="820296"/>
                </a:cubicBezTo>
                <a:cubicBezTo>
                  <a:pt x="833120" y="817018"/>
                  <a:pt x="871984" y="794388"/>
                  <a:pt x="948872" y="772201"/>
                </a:cubicBezTo>
                <a:cubicBezTo>
                  <a:pt x="1011630" y="801590"/>
                  <a:pt x="1039188" y="762914"/>
                  <a:pt x="1127089" y="746926"/>
                </a:cubicBezTo>
                <a:cubicBezTo>
                  <a:pt x="1186739" y="737882"/>
                  <a:pt x="1185110" y="732158"/>
                  <a:pt x="1226314" y="722473"/>
                </a:cubicBezTo>
                <a:cubicBezTo>
                  <a:pt x="1234331" y="718091"/>
                  <a:pt x="1271693" y="717214"/>
                  <a:pt x="1278773" y="711503"/>
                </a:cubicBezTo>
                <a:lnTo>
                  <a:pt x="1317691" y="708529"/>
                </a:lnTo>
                <a:lnTo>
                  <a:pt x="1360404" y="675922"/>
                </a:lnTo>
                <a:lnTo>
                  <a:pt x="1412292" y="670793"/>
                </a:lnTo>
                <a:lnTo>
                  <a:pt x="1494753" y="644686"/>
                </a:lnTo>
                <a:cubicBezTo>
                  <a:pt x="1542884" y="655944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70860" y="572571"/>
                  <a:pt x="1832996" y="545585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45486" y="367874"/>
                  <a:pt x="2657726" y="365841"/>
                </a:cubicBezTo>
                <a:cubicBezTo>
                  <a:pt x="2669966" y="363808"/>
                  <a:pt x="2707566" y="363569"/>
                  <a:pt x="2717296" y="362282"/>
                </a:cubicBezTo>
                <a:lnTo>
                  <a:pt x="2777227" y="368972"/>
                </a:lnTo>
                <a:lnTo>
                  <a:pt x="2824768" y="361652"/>
                </a:lnTo>
                <a:lnTo>
                  <a:pt x="2885545" y="372818"/>
                </a:ln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32289" y="321835"/>
                  <a:pt x="3148998" y="315286"/>
                </a:cubicBezTo>
                <a:cubicBezTo>
                  <a:pt x="3165707" y="308737"/>
                  <a:pt x="3180646" y="306766"/>
                  <a:pt x="3195264" y="293158"/>
                </a:cubicBezTo>
                <a:cubicBezTo>
                  <a:pt x="3267122" y="246372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54941" y="242175"/>
                  <a:pt x="4053514" y="238154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20874" y="2713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33435" y="175163"/>
                  <a:pt x="5067740" y="172293"/>
                </a:cubicBezTo>
                <a:cubicBezTo>
                  <a:pt x="5126160" y="173265"/>
                  <a:pt x="5172786" y="183138"/>
                  <a:pt x="5200247" y="142695"/>
                </a:cubicBezTo>
                <a:cubicBezTo>
                  <a:pt x="5240970" y="141002"/>
                  <a:pt x="5240507" y="134755"/>
                  <a:pt x="5276878" y="125833"/>
                </a:cubicBezTo>
                <a:cubicBezTo>
                  <a:pt x="5316470" y="106736"/>
                  <a:pt x="5327221" y="110178"/>
                  <a:pt x="5373216" y="111851"/>
                </a:cubicBezTo>
                <a:cubicBezTo>
                  <a:pt x="5382801" y="84741"/>
                  <a:pt x="5419294" y="93078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lnTo>
                  <a:pt x="574157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7" y="2549718"/>
            <a:ext cx="5747857" cy="35529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/>
              <a:t>You use IAM to manage </a:t>
            </a:r>
            <a:r>
              <a:rPr lang="en-US" sz="1700" dirty="0" err="1"/>
              <a:t>DocumentDB</a:t>
            </a:r>
            <a:r>
              <a:rPr lang="en-US" sz="1700" dirty="0"/>
              <a:t> resources</a:t>
            </a:r>
          </a:p>
          <a:p>
            <a:r>
              <a:rPr lang="en-US" sz="1700" dirty="0"/>
              <a:t>Supports MongoDB default auth </a:t>
            </a:r>
            <a:r>
              <a:rPr lang="en-US" sz="1700" dirty="0">
                <a:highlight>
                  <a:srgbClr val="FFFF00"/>
                </a:highlight>
              </a:rPr>
              <a:t>SCRAM</a:t>
            </a:r>
            <a:r>
              <a:rPr lang="en-US" sz="1700" dirty="0"/>
              <a:t> (</a:t>
            </a:r>
            <a:r>
              <a:rPr lang="en-US" sz="1700" dirty="0">
                <a:highlight>
                  <a:srgbClr val="FFFF00"/>
                </a:highlight>
              </a:rPr>
              <a:t>Salted Challenge Response Authentication Mechanism</a:t>
            </a:r>
            <a:r>
              <a:rPr lang="en-US" sz="1700" dirty="0"/>
              <a:t>) for DB authentication</a:t>
            </a:r>
          </a:p>
          <a:p>
            <a:r>
              <a:rPr lang="en-US" sz="1700" dirty="0"/>
              <a:t>Supports built-in roles for DB users with RBAC (role-based access control)</a:t>
            </a:r>
          </a:p>
          <a:p>
            <a:r>
              <a:rPr lang="en-US" sz="1700" dirty="0" err="1"/>
              <a:t>DocumentDB</a:t>
            </a:r>
            <a:r>
              <a:rPr lang="en-US" sz="1700" dirty="0"/>
              <a:t> clusters are VPC-only (use private subnets)</a:t>
            </a:r>
          </a:p>
          <a:p>
            <a:r>
              <a:rPr lang="en-US" sz="1700" dirty="0"/>
              <a:t>Clients (MongoDB shell) can run on EC2 in public subnets within VPC</a:t>
            </a:r>
          </a:p>
          <a:p>
            <a:r>
              <a:rPr lang="en-US" sz="1700" dirty="0"/>
              <a:t>Can connect to your on-premises IT infra via VPN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FFEA99-E831-4C3B-8D16-0EA4AB33F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5584" y="610517"/>
            <a:ext cx="4010943" cy="563696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092" y="970966"/>
            <a:ext cx="3684567" cy="491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34100BD-773A-4822-A05B-AEB7D41E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DocumentDB Security – Encryption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1" y="2013625"/>
            <a:ext cx="4614759" cy="4163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Encryption at rest – with </a:t>
            </a:r>
            <a:r>
              <a:rPr lang="en-US" sz="2000" b="1"/>
              <a:t>AES-256</a:t>
            </a:r>
            <a:r>
              <a:rPr lang="en-US" sz="2000"/>
              <a:t> using KMS </a:t>
            </a:r>
          </a:p>
          <a:p>
            <a:pPr lvl="1"/>
            <a:r>
              <a:rPr lang="en-US" sz="2000"/>
              <a:t>Applied to cluster data / replicas / indexes / logs / backups / snapshots</a:t>
            </a:r>
          </a:p>
          <a:p>
            <a:r>
              <a:rPr lang="en-US" sz="2000"/>
              <a:t>Encryption in transit – using TLS</a:t>
            </a:r>
          </a:p>
          <a:p>
            <a:pPr lvl="1"/>
            <a:r>
              <a:rPr lang="en-US" sz="2000"/>
              <a:t>To enable TLS, set tls parameter in cluster parameter group</a:t>
            </a:r>
          </a:p>
          <a:p>
            <a:r>
              <a:rPr lang="en-US" sz="2000"/>
              <a:t>To connect over TLS: </a:t>
            </a:r>
          </a:p>
          <a:p>
            <a:pPr lvl="1"/>
            <a:r>
              <a:rPr lang="en-US" sz="2000"/>
              <a:t>Download the certificate (public key) from AWS</a:t>
            </a:r>
          </a:p>
          <a:p>
            <a:pPr lvl="1"/>
            <a:r>
              <a:rPr lang="en-US" sz="2000"/>
              <a:t>Pass the certificate key while connecting to the cluster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338" y="2015168"/>
            <a:ext cx="5283866" cy="4210442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629" y="3429000"/>
            <a:ext cx="1330598" cy="110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94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34100BD-773A-4822-A05B-AEB7D41E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DocumentDB Pricing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1" y="2013625"/>
            <a:ext cx="4614759" cy="4163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On-demand instances – pricing per second with a 10-minute minimum</a:t>
            </a:r>
          </a:p>
          <a:p>
            <a:r>
              <a:rPr lang="en-US" sz="1700"/>
              <a:t>IOPS – per million IO requests</a:t>
            </a:r>
          </a:p>
          <a:p>
            <a:r>
              <a:rPr lang="en-US" sz="1700"/>
              <a:t>Each DB page reads operation from the storage volume counts as one IO (one page = 8KB)</a:t>
            </a:r>
          </a:p>
          <a:p>
            <a:r>
              <a:rPr lang="en-US" sz="1700"/>
              <a:t>Write IOs are counted in 4KB units.</a:t>
            </a:r>
          </a:p>
          <a:p>
            <a:r>
              <a:rPr lang="en-US" sz="1700"/>
              <a:t>DB Storage – per GB per month </a:t>
            </a:r>
          </a:p>
          <a:p>
            <a:r>
              <a:rPr lang="en-US" sz="1700"/>
              <a:t>Backups – per GB per month (backups up to 100% of your cluster’s data storage is free)</a:t>
            </a:r>
          </a:p>
          <a:p>
            <a:r>
              <a:rPr lang="en-US" sz="1700"/>
              <a:t>Data transfer – per GB</a:t>
            </a:r>
          </a:p>
          <a:p>
            <a:r>
              <a:rPr lang="en-US" sz="1700"/>
              <a:t>Can temporarily stop compute instances for up to 7 days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338" y="2015168"/>
            <a:ext cx="5283866" cy="4210442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17" y="2766817"/>
            <a:ext cx="2193725" cy="27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65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34100BD-773A-4822-A05B-AEB7D41E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DocumentDB Monitoring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1" y="2013625"/>
            <a:ext cx="4614759" cy="4163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API calls logged with CloudTrail</a:t>
            </a:r>
          </a:p>
          <a:p>
            <a:r>
              <a:rPr lang="en-US" sz="1600"/>
              <a:t>Common CloudWatch metrics</a:t>
            </a:r>
          </a:p>
          <a:p>
            <a:pPr lvl="1"/>
            <a:r>
              <a:rPr lang="en-US" sz="1600"/>
              <a:t>CPU or RAM utilization – CPUUtilization / FreeableMemory</a:t>
            </a:r>
          </a:p>
          <a:p>
            <a:pPr lvl="1"/>
            <a:r>
              <a:rPr lang="en-US" sz="1600"/>
              <a:t>IOPS metrics –VolumeReadIOPS / VolumeWriteIOPS / WriteIOPS / ReadIOPS</a:t>
            </a:r>
          </a:p>
          <a:p>
            <a:pPr lvl="1"/>
            <a:r>
              <a:rPr lang="en-US" sz="1600"/>
              <a:t>Database connections – DatabaseConnections</a:t>
            </a:r>
          </a:p>
          <a:p>
            <a:pPr lvl="1"/>
            <a:r>
              <a:rPr lang="en-US" sz="1600"/>
              <a:t>Network traffic – NetworkThroughput</a:t>
            </a:r>
          </a:p>
          <a:p>
            <a:pPr lvl="1"/>
            <a:r>
              <a:rPr lang="en-US" sz="1600"/>
              <a:t>Storage volume consumption –VolumeBytesUsed</a:t>
            </a:r>
          </a:p>
          <a:p>
            <a:r>
              <a:rPr lang="en-US" sz="1600"/>
              <a:t>Two types of logs can be published/exported to CloudWatch Logs</a:t>
            </a:r>
          </a:p>
          <a:p>
            <a:pPr lvl="1"/>
            <a:r>
              <a:rPr lang="en-US" sz="1600"/>
              <a:t>Profiler logs </a:t>
            </a:r>
          </a:p>
          <a:p>
            <a:pPr lvl="1"/>
            <a:r>
              <a:rPr lang="en-US" sz="1600"/>
              <a:t>Audit logs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338" y="2015168"/>
            <a:ext cx="5283866" cy="4210442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765" y="2766817"/>
            <a:ext cx="1068829" cy="27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72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34100BD-773A-4822-A05B-AEB7D41E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DocumentDB audit logs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1" y="2013625"/>
            <a:ext cx="5051047" cy="4163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dirty="0"/>
              <a:t>Records DDL statements, authentication, authorization, and user management events to CloudWatch Logs</a:t>
            </a:r>
          </a:p>
          <a:p>
            <a:r>
              <a:rPr lang="en-US" sz="1900" dirty="0"/>
              <a:t>Exports your cluster’s auditing records (JSON documents) to CloudWatch Logs</a:t>
            </a:r>
          </a:p>
          <a:p>
            <a:r>
              <a:rPr lang="en-US" sz="1900" dirty="0"/>
              <a:t>Accessible from CloudWatch Logs</a:t>
            </a:r>
          </a:p>
          <a:p>
            <a:r>
              <a:rPr lang="en-US" sz="1900" dirty="0"/>
              <a:t>To enable auditing:</a:t>
            </a:r>
          </a:p>
          <a:p>
            <a:pPr lvl="1"/>
            <a:r>
              <a:rPr lang="en-US" sz="1900" dirty="0"/>
              <a:t>Set parameter </a:t>
            </a:r>
            <a:r>
              <a:rPr lang="en-US" sz="1900" dirty="0" err="1"/>
              <a:t>audit_logs</a:t>
            </a:r>
            <a:r>
              <a:rPr lang="en-US" sz="1900" dirty="0"/>
              <a:t>=enabled</a:t>
            </a:r>
          </a:p>
          <a:p>
            <a:pPr lvl="1"/>
            <a:r>
              <a:rPr lang="en-US" sz="1900" dirty="0"/>
              <a:t>Enable Logs Exports for Audit logs by modifying the instance</a:t>
            </a:r>
          </a:p>
          <a:p>
            <a:pPr lvl="1"/>
            <a:r>
              <a:rPr lang="en-US" sz="1900" dirty="0"/>
              <a:t>Both the steps above are mandatory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338" y="2015168"/>
            <a:ext cx="5283866" cy="4210442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178" y="2766817"/>
            <a:ext cx="2222003" cy="27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7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D9AEF-766A-6B42-A1B2-1AD76BD9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DocumentDB Architecture</a:t>
            </a:r>
          </a:p>
        </p:txBody>
      </p:sp>
      <p:pic>
        <p:nvPicPr>
          <p:cNvPr id="1026" name="Picture 2" descr="Amazon DocumentDB architecture - Getting Started with Amazon DocumentDB  (with MongoDB Compatibility)">
            <a:extLst>
              <a:ext uri="{FF2B5EF4-FFF2-40B4-BE49-F238E27FC236}">
                <a16:creationId xmlns:a16="http://schemas.microsoft.com/office/drawing/2014/main" id="{D699AC6F-2B92-11D5-2746-857D1CAEE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851323"/>
            <a:ext cx="6780700" cy="3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37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DocumentDB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300" dirty="0"/>
              <a:t>• Fully-managed (non-relational) document database for </a:t>
            </a:r>
            <a:r>
              <a:rPr lang="en-US" sz="1300" dirty="0">
                <a:highlight>
                  <a:srgbClr val="00FF00"/>
                </a:highlight>
              </a:rPr>
              <a:t>MongoDB workloads</a:t>
            </a:r>
          </a:p>
          <a:p>
            <a:pPr marL="0"/>
            <a:r>
              <a:rPr lang="en-US" sz="1300" dirty="0"/>
              <a:t>• </a:t>
            </a:r>
            <a:r>
              <a:rPr lang="en-US" sz="1300" dirty="0">
                <a:highlight>
                  <a:srgbClr val="00FF00"/>
                </a:highlight>
              </a:rPr>
              <a:t>JSON documents </a:t>
            </a:r>
            <a:r>
              <a:rPr lang="en-US" sz="1300" dirty="0"/>
              <a:t>(nested key-value pairs) stored in collections (≈ tables)</a:t>
            </a:r>
          </a:p>
          <a:p>
            <a:pPr marL="0"/>
            <a:r>
              <a:rPr lang="en-US" sz="1300" dirty="0"/>
              <a:t>• Compatible w/ majority of MongoDB applications, drivers, and tools</a:t>
            </a:r>
          </a:p>
          <a:p>
            <a:pPr marL="0"/>
            <a:r>
              <a:rPr lang="en-US" sz="1300" dirty="0"/>
              <a:t>• High performance, scalability, and availability</a:t>
            </a:r>
          </a:p>
          <a:p>
            <a:pPr marL="0"/>
            <a:r>
              <a:rPr lang="en-US" sz="1300" dirty="0"/>
              <a:t>• Support for flexible indexing, powerful ad-hoc queries, and analytics</a:t>
            </a:r>
          </a:p>
          <a:p>
            <a:pPr marL="0"/>
            <a:r>
              <a:rPr lang="en-US" sz="1300" dirty="0"/>
              <a:t>• Storage and compute can scale independently</a:t>
            </a:r>
          </a:p>
          <a:p>
            <a:pPr marL="0"/>
            <a:r>
              <a:rPr lang="en-US" sz="1300" dirty="0"/>
              <a:t>• </a:t>
            </a:r>
            <a:r>
              <a:rPr lang="en-US" sz="1300" dirty="0">
                <a:highlight>
                  <a:srgbClr val="00FF00"/>
                </a:highlight>
              </a:rPr>
              <a:t>Supports 15 low-latency read replicas </a:t>
            </a:r>
            <a:r>
              <a:rPr lang="en-US" sz="1300" dirty="0"/>
              <a:t>(Multi-AZ)</a:t>
            </a:r>
          </a:p>
          <a:p>
            <a:pPr marL="0"/>
            <a:r>
              <a:rPr lang="en-US" sz="1300" dirty="0"/>
              <a:t>• Auto scaling of storage from 10 GB to 64 TB</a:t>
            </a:r>
          </a:p>
          <a:p>
            <a:pPr marL="0"/>
            <a:r>
              <a:rPr lang="en-US" sz="1300" dirty="0"/>
              <a:t>• Fault-tolerant and self-healing storage</a:t>
            </a:r>
          </a:p>
          <a:p>
            <a:pPr marL="0"/>
            <a:r>
              <a:rPr lang="en-US" sz="1300" dirty="0"/>
              <a:t>• Automatic, continuous, incremental backups and PITR</a:t>
            </a:r>
          </a:p>
        </p:txBody>
      </p:sp>
      <p:pic>
        <p:nvPicPr>
          <p:cNvPr id="1026" name="Picture 2" descr="Fibonalabs blog">
            <a:extLst>
              <a:ext uri="{FF2B5EF4-FFF2-40B4-BE49-F238E27FC236}">
                <a16:creationId xmlns:a16="http://schemas.microsoft.com/office/drawing/2014/main" id="{BBD7BD5D-51CE-2478-CC27-BE6C0275D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0610" y="2072111"/>
            <a:ext cx="4737650" cy="273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99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 Database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Stores JSON documents (semi- structured data)  </a:t>
            </a:r>
          </a:p>
          <a:p>
            <a:r>
              <a:rPr lang="en-US" sz="2200"/>
              <a:t>Key-value pairs can be nested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1724562"/>
            <a:ext cx="5458968" cy="340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4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 database explanations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/>
              <a:t>JSON is the de-facto format for data exchange </a:t>
            </a:r>
          </a:p>
          <a:p>
            <a:r>
              <a:rPr lang="en-US" sz="1700" dirty="0" err="1">
                <a:highlight>
                  <a:srgbClr val="00FF00"/>
                </a:highlight>
              </a:rPr>
              <a:t>DocumentDB</a:t>
            </a:r>
            <a:r>
              <a:rPr lang="en-US" sz="1700" dirty="0">
                <a:highlight>
                  <a:srgbClr val="00FF00"/>
                </a:highlight>
              </a:rPr>
              <a:t> makes it easy to insert, query, index, and perform aggregations over JSON data</a:t>
            </a:r>
          </a:p>
          <a:p>
            <a:r>
              <a:rPr lang="en-US" sz="1700" dirty="0"/>
              <a:t>Store JSON output from APIs straight into DB and start </a:t>
            </a:r>
            <a:r>
              <a:rPr lang="en-US" sz="1700" dirty="0" err="1"/>
              <a:t>analysing</a:t>
            </a:r>
            <a:r>
              <a:rPr lang="en-US" sz="1700" dirty="0"/>
              <a:t> it</a:t>
            </a:r>
          </a:p>
          <a:p>
            <a:r>
              <a:rPr lang="en-US" sz="1700" dirty="0"/>
              <a:t>flexible document model, data types, and indexing </a:t>
            </a:r>
          </a:p>
          <a:p>
            <a:r>
              <a:rPr lang="en-US" sz="1700" dirty="0"/>
              <a:t>Add / remove indexes easily </a:t>
            </a:r>
          </a:p>
          <a:p>
            <a:r>
              <a:rPr lang="en-US" sz="1700" dirty="0">
                <a:highlight>
                  <a:srgbClr val="00FF00"/>
                </a:highlight>
              </a:rPr>
              <a:t>Run ad hoc queries for operational and analytics workloads </a:t>
            </a:r>
          </a:p>
          <a:p>
            <a:r>
              <a:rPr lang="en-US" sz="1700" dirty="0"/>
              <a:t>for known access patterns – use DynamoDB instead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1144169"/>
            <a:ext cx="4737650" cy="459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6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DocumentDB Architecture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90274" y="2194102"/>
            <a:ext cx="4784796" cy="410438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400" b="1" dirty="0"/>
              <a:t>6 copies of your data across 3 AZ (distributed design)</a:t>
            </a:r>
          </a:p>
          <a:p>
            <a:pPr lvl="1"/>
            <a:r>
              <a:rPr lang="en-US" sz="1400" dirty="0"/>
              <a:t>Lock-free optimistic algorithm (</a:t>
            </a:r>
            <a:r>
              <a:rPr lang="en-US" sz="1400" b="1" dirty="0">
                <a:highlight>
                  <a:srgbClr val="00FF00"/>
                </a:highlight>
              </a:rPr>
              <a:t>quorum model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4 copies out of 6 needed for writes (</a:t>
            </a:r>
            <a:r>
              <a:rPr lang="en-US" sz="1400" b="1" dirty="0">
                <a:highlight>
                  <a:srgbClr val="00FF00"/>
                </a:highlight>
              </a:rPr>
              <a:t>4/6 write quorum </a:t>
            </a:r>
            <a:r>
              <a:rPr lang="en-US" sz="1400" dirty="0"/>
              <a:t>- data considered durable when at least 4/6 copies acknowledge the write)</a:t>
            </a:r>
          </a:p>
          <a:p>
            <a:pPr lvl="1"/>
            <a:r>
              <a:rPr lang="en-US" sz="1400" dirty="0"/>
              <a:t>3 copies out of 6 needed for reads (</a:t>
            </a:r>
            <a:r>
              <a:rPr lang="en-US" sz="1400" b="1" dirty="0">
                <a:highlight>
                  <a:srgbClr val="00FF00"/>
                </a:highlight>
              </a:rPr>
              <a:t>3/6 read quorum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Self healing with peer-to-peer replication, Storage is striped across 100s of volumes</a:t>
            </a:r>
          </a:p>
          <a:p>
            <a:r>
              <a:rPr lang="en-US" sz="1400" dirty="0"/>
              <a:t>One </a:t>
            </a:r>
            <a:r>
              <a:rPr lang="en-US" sz="1400" dirty="0" err="1"/>
              <a:t>DocumentDB</a:t>
            </a:r>
            <a:r>
              <a:rPr lang="en-US" sz="1400" dirty="0"/>
              <a:t> Instance takes writes (master)</a:t>
            </a:r>
          </a:p>
          <a:p>
            <a:r>
              <a:rPr lang="en-US" sz="1400" dirty="0"/>
              <a:t>Compute nodes on replicas do not need to write/replicate (=improved read performance)</a:t>
            </a:r>
          </a:p>
          <a:p>
            <a:r>
              <a:rPr lang="en-US" sz="1400" dirty="0"/>
              <a:t>Log-structured distributed storage layer – passes incremental log records from compute to storage layer (=faster)</a:t>
            </a:r>
          </a:p>
          <a:p>
            <a:r>
              <a:rPr lang="en-US" sz="1400" b="1" dirty="0">
                <a:highlight>
                  <a:srgbClr val="00FF00"/>
                </a:highlight>
              </a:rPr>
              <a:t>Master + up to 15 Read Replicas serve reads</a:t>
            </a:r>
          </a:p>
          <a:p>
            <a:r>
              <a:rPr lang="en-US" sz="1400" dirty="0"/>
              <a:t>Data is continuously backed up to S3 in real time, using storage nodes (compute node performance is unaffected)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887699"/>
            <a:ext cx="4737650" cy="510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8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DocumentDB Cluster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200" dirty="0"/>
              <a:t>Recommended to connect using the cluster endpoint in replica set mode (enables your SDK to auto-discover the cluster arrangement as instances get added or removed from the cluster.)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54" y="2290936"/>
            <a:ext cx="7840299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4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6AA2DA-281A-4806-8977-D617AEAC8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4185774-6FC0-4B8D-A8DB-A88546889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59988" y="0"/>
            <a:ext cx="2632012" cy="6858000"/>
          </a:xfrm>
          <a:custGeom>
            <a:avLst/>
            <a:gdLst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57677 w 2632012"/>
              <a:gd name="connsiteY27" fmla="*/ 2548608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08456 w 2632012"/>
              <a:gd name="connsiteY22" fmla="*/ 5878851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632012" h="6858000">
                <a:moveTo>
                  <a:pt x="932173" y="1512545"/>
                </a:moveTo>
                <a:lnTo>
                  <a:pt x="932462" y="1512581"/>
                </a:lnTo>
                <a:lnTo>
                  <a:pt x="932378" y="1512599"/>
                </a:lnTo>
                <a:cubicBezTo>
                  <a:pt x="930618" y="1512681"/>
                  <a:pt x="930202" y="1512462"/>
                  <a:pt x="932173" y="1512545"/>
                </a:cubicBezTo>
                <a:close/>
                <a:moveTo>
                  <a:pt x="1207569" y="0"/>
                </a:moveTo>
                <a:lnTo>
                  <a:pt x="2632012" y="0"/>
                </a:lnTo>
                <a:lnTo>
                  <a:pt x="2632012" y="6858000"/>
                </a:lnTo>
                <a:lnTo>
                  <a:pt x="13514" y="6858000"/>
                </a:lnTo>
                <a:cubicBezTo>
                  <a:pt x="13399" y="6842943"/>
                  <a:pt x="13285" y="6827886"/>
                  <a:pt x="13170" y="6812829"/>
                </a:cubicBezTo>
                <a:cubicBezTo>
                  <a:pt x="12714" y="6794763"/>
                  <a:pt x="13524" y="6777517"/>
                  <a:pt x="20332" y="6760689"/>
                </a:cubicBezTo>
                <a:cubicBezTo>
                  <a:pt x="10828" y="6746468"/>
                  <a:pt x="7794" y="6733277"/>
                  <a:pt x="25596" y="6721251"/>
                </a:cubicBezTo>
                <a:cubicBezTo>
                  <a:pt x="24143" y="6683539"/>
                  <a:pt x="1631" y="6673595"/>
                  <a:pt x="22507" y="6650499"/>
                </a:cubicBezTo>
                <a:cubicBezTo>
                  <a:pt x="-25124" y="6620536"/>
                  <a:pt x="16765" y="6629253"/>
                  <a:pt x="22444" y="6604241"/>
                </a:cubicBezTo>
                <a:cubicBezTo>
                  <a:pt x="28668" y="6588866"/>
                  <a:pt x="29169" y="6574778"/>
                  <a:pt x="31867" y="6559984"/>
                </a:cubicBezTo>
                <a:cubicBezTo>
                  <a:pt x="4443" y="6566661"/>
                  <a:pt x="62924" y="6515664"/>
                  <a:pt x="38635" y="6515473"/>
                </a:cubicBezTo>
                <a:cubicBezTo>
                  <a:pt x="72259" y="6495428"/>
                  <a:pt x="29118" y="6488543"/>
                  <a:pt x="38467" y="6463736"/>
                </a:cubicBezTo>
                <a:cubicBezTo>
                  <a:pt x="50944" y="6451623"/>
                  <a:pt x="52742" y="6443270"/>
                  <a:pt x="38052" y="6432794"/>
                </a:cubicBezTo>
                <a:cubicBezTo>
                  <a:pt x="98939" y="6376824"/>
                  <a:pt x="58603" y="6351821"/>
                  <a:pt x="80445" y="6301309"/>
                </a:cubicBezTo>
                <a:cubicBezTo>
                  <a:pt x="103917" y="6257537"/>
                  <a:pt x="78836" y="6301310"/>
                  <a:pt x="138157" y="6257030"/>
                </a:cubicBezTo>
                <a:cubicBezTo>
                  <a:pt x="155187" y="6248574"/>
                  <a:pt x="166108" y="6186701"/>
                  <a:pt x="170419" y="6171255"/>
                </a:cubicBezTo>
                <a:cubicBezTo>
                  <a:pt x="174731" y="6155809"/>
                  <a:pt x="166522" y="6166390"/>
                  <a:pt x="164027" y="6164357"/>
                </a:cubicBezTo>
                <a:cubicBezTo>
                  <a:pt x="206228" y="6137678"/>
                  <a:pt x="184454" y="6121750"/>
                  <a:pt x="213309" y="6109331"/>
                </a:cubicBezTo>
                <a:cubicBezTo>
                  <a:pt x="224262" y="6067371"/>
                  <a:pt x="183175" y="5890445"/>
                  <a:pt x="208456" y="5878851"/>
                </a:cubicBezTo>
                <a:cubicBezTo>
                  <a:pt x="225886" y="5808435"/>
                  <a:pt x="192379" y="5574013"/>
                  <a:pt x="219615" y="5557777"/>
                </a:cubicBezTo>
                <a:lnTo>
                  <a:pt x="245711" y="5066230"/>
                </a:lnTo>
                <a:cubicBezTo>
                  <a:pt x="117719" y="4582016"/>
                  <a:pt x="230524" y="4647254"/>
                  <a:pt x="276721" y="4162848"/>
                </a:cubicBezTo>
                <a:lnTo>
                  <a:pt x="343082" y="3059377"/>
                </a:lnTo>
                <a:cubicBezTo>
                  <a:pt x="347947" y="2889121"/>
                  <a:pt x="364765" y="2862299"/>
                  <a:pt x="369630" y="2692043"/>
                </a:cubicBezTo>
                <a:cubicBezTo>
                  <a:pt x="369393" y="2690043"/>
                  <a:pt x="435560" y="2522082"/>
                  <a:pt x="435324" y="2520083"/>
                </a:cubicBezTo>
                <a:lnTo>
                  <a:pt x="482259" y="2336178"/>
                </a:lnTo>
                <a:cubicBezTo>
                  <a:pt x="516201" y="2267350"/>
                  <a:pt x="537443" y="2148254"/>
                  <a:pt x="569515" y="2091909"/>
                </a:cubicBezTo>
                <a:cubicBezTo>
                  <a:pt x="629286" y="2030534"/>
                  <a:pt x="622061" y="2045605"/>
                  <a:pt x="638163" y="1994147"/>
                </a:cubicBezTo>
                <a:cubicBezTo>
                  <a:pt x="633178" y="1967912"/>
                  <a:pt x="705417" y="1945185"/>
                  <a:pt x="737312" y="1871408"/>
                </a:cubicBezTo>
                <a:cubicBezTo>
                  <a:pt x="759407" y="1814663"/>
                  <a:pt x="795838" y="1856475"/>
                  <a:pt x="788501" y="1793826"/>
                </a:cubicBezTo>
                <a:cubicBezTo>
                  <a:pt x="796402" y="1792725"/>
                  <a:pt x="813276" y="1750182"/>
                  <a:pt x="819432" y="1746824"/>
                </a:cubicBezTo>
                <a:lnTo>
                  <a:pt x="843936" y="1697348"/>
                </a:lnTo>
                <a:cubicBezTo>
                  <a:pt x="847635" y="1681502"/>
                  <a:pt x="845709" y="1667584"/>
                  <a:pt x="846526" y="1659754"/>
                </a:cubicBezTo>
                <a:lnTo>
                  <a:pt x="873830" y="1628041"/>
                </a:lnTo>
                <a:lnTo>
                  <a:pt x="890626" y="1599883"/>
                </a:lnTo>
                <a:lnTo>
                  <a:pt x="921288" y="1579569"/>
                </a:lnTo>
                <a:cubicBezTo>
                  <a:pt x="921111" y="1565502"/>
                  <a:pt x="920933" y="1551436"/>
                  <a:pt x="920756" y="1537369"/>
                </a:cubicBezTo>
                <a:cubicBezTo>
                  <a:pt x="918173" y="1533598"/>
                  <a:pt x="943194" y="1519497"/>
                  <a:pt x="946290" y="1514308"/>
                </a:cubicBezTo>
                <a:lnTo>
                  <a:pt x="932462" y="1512581"/>
                </a:lnTo>
                <a:lnTo>
                  <a:pt x="940652" y="1510839"/>
                </a:lnTo>
                <a:cubicBezTo>
                  <a:pt x="944059" y="1509546"/>
                  <a:pt x="947769" y="1507347"/>
                  <a:pt x="950739" y="1503635"/>
                </a:cubicBezTo>
                <a:lnTo>
                  <a:pt x="966405" y="1439967"/>
                </a:lnTo>
                <a:cubicBezTo>
                  <a:pt x="966567" y="1437915"/>
                  <a:pt x="970755" y="1392639"/>
                  <a:pt x="973516" y="1389073"/>
                </a:cubicBezTo>
                <a:lnTo>
                  <a:pt x="986960" y="1351857"/>
                </a:lnTo>
                <a:lnTo>
                  <a:pt x="987761" y="1363479"/>
                </a:lnTo>
                <a:cubicBezTo>
                  <a:pt x="987046" y="1391389"/>
                  <a:pt x="991418" y="1341827"/>
                  <a:pt x="989043" y="1346093"/>
                </a:cubicBezTo>
                <a:lnTo>
                  <a:pt x="986960" y="1351857"/>
                </a:lnTo>
                <a:lnTo>
                  <a:pt x="985769" y="1334556"/>
                </a:lnTo>
                <a:cubicBezTo>
                  <a:pt x="983992" y="1300062"/>
                  <a:pt x="982872" y="1251835"/>
                  <a:pt x="982507" y="1216698"/>
                </a:cubicBezTo>
                <a:cubicBezTo>
                  <a:pt x="989105" y="1176777"/>
                  <a:pt x="968656" y="1115073"/>
                  <a:pt x="984836" y="1082381"/>
                </a:cubicBezTo>
                <a:cubicBezTo>
                  <a:pt x="976467" y="1067557"/>
                  <a:pt x="974466" y="1054191"/>
                  <a:pt x="993140" y="1043366"/>
                </a:cubicBezTo>
                <a:cubicBezTo>
                  <a:pt x="994613" y="1005627"/>
                  <a:pt x="972947" y="994211"/>
                  <a:pt x="995544" y="972540"/>
                </a:cubicBezTo>
                <a:cubicBezTo>
                  <a:pt x="1001437" y="952637"/>
                  <a:pt x="1021106" y="938879"/>
                  <a:pt x="1028500" y="923945"/>
                </a:cubicBezTo>
                <a:cubicBezTo>
                  <a:pt x="1032923" y="901661"/>
                  <a:pt x="1022511" y="861628"/>
                  <a:pt x="1022082" y="838835"/>
                </a:cubicBezTo>
                <a:cubicBezTo>
                  <a:pt x="1057150" y="821053"/>
                  <a:pt x="1014683" y="811325"/>
                  <a:pt x="1025925" y="787183"/>
                </a:cubicBezTo>
                <a:cubicBezTo>
                  <a:pt x="1039299" y="775919"/>
                  <a:pt x="1041738" y="767701"/>
                  <a:pt x="1027904" y="756272"/>
                </a:cubicBezTo>
                <a:cubicBezTo>
                  <a:pt x="1092931" y="704439"/>
                  <a:pt x="1063111" y="690611"/>
                  <a:pt x="1088796" y="641639"/>
                </a:cubicBezTo>
                <a:cubicBezTo>
                  <a:pt x="1115586" y="599503"/>
                  <a:pt x="1101832" y="585408"/>
                  <a:pt x="1164389" y="545140"/>
                </a:cubicBezTo>
                <a:cubicBezTo>
                  <a:pt x="1183904" y="515341"/>
                  <a:pt x="1212474" y="444932"/>
                  <a:pt x="1225321" y="413843"/>
                </a:cubicBezTo>
                <a:cubicBezTo>
                  <a:pt x="1235550" y="389613"/>
                  <a:pt x="1230254" y="392779"/>
                  <a:pt x="1241477" y="358607"/>
                </a:cubicBezTo>
                <a:cubicBezTo>
                  <a:pt x="1244505" y="325057"/>
                  <a:pt x="1241891" y="287714"/>
                  <a:pt x="1246119" y="254866"/>
                </a:cubicBezTo>
                <a:cubicBezTo>
                  <a:pt x="1250325" y="233178"/>
                  <a:pt x="1255354" y="194919"/>
                  <a:pt x="1266837" y="161517"/>
                </a:cubicBezTo>
                <a:cubicBezTo>
                  <a:pt x="1312077" y="135871"/>
                  <a:pt x="1280314" y="75805"/>
                  <a:pt x="1315021" y="54455"/>
                </a:cubicBezTo>
                <a:cubicBezTo>
                  <a:pt x="1325412" y="38765"/>
                  <a:pt x="1323873" y="23602"/>
                  <a:pt x="1319335" y="8880"/>
                </a:cubicBezTo>
                <a:lnTo>
                  <a:pt x="1316402" y="852"/>
                </a:lnTo>
                <a:lnTo>
                  <a:pt x="120756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8" y="609597"/>
            <a:ext cx="9770022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DocumentDB Replication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8" y="2194100"/>
            <a:ext cx="5950970" cy="39085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>
                <a:highlight>
                  <a:srgbClr val="00FF00"/>
                </a:highlight>
              </a:rPr>
              <a:t>Up to 15 read replicas</a:t>
            </a:r>
          </a:p>
          <a:p>
            <a:r>
              <a:rPr lang="en-US" sz="2000" dirty="0"/>
              <a:t>ASYNC replication</a:t>
            </a:r>
          </a:p>
          <a:p>
            <a:r>
              <a:rPr lang="en-US" sz="2000" dirty="0"/>
              <a:t>Replicas share the same underlying storage layer</a:t>
            </a:r>
          </a:p>
          <a:p>
            <a:r>
              <a:rPr lang="en-US" sz="2000" dirty="0"/>
              <a:t>Typically take 10s of milliseconds (replication lag)</a:t>
            </a:r>
          </a:p>
          <a:p>
            <a:r>
              <a:rPr lang="en-US" sz="2000" dirty="0"/>
              <a:t>Minimal performance impact on the primary due to replication process</a:t>
            </a:r>
          </a:p>
          <a:p>
            <a:r>
              <a:rPr lang="en-US" sz="2000" dirty="0"/>
              <a:t>Replicas double up as failover targets (standby instance is not needed)</a:t>
            </a:r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B7D3B4FC-79F4-47D2-9D79-DA876E6AD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0496" y="2022496"/>
            <a:ext cx="3795039" cy="404393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362" y="2612709"/>
            <a:ext cx="3482910" cy="2874246"/>
          </a:xfrm>
          <a:prstGeom prst="rect">
            <a:avLst/>
          </a:prstGeom>
        </p:spPr>
      </p:pic>
      <p:sp>
        <p:nvSpPr>
          <p:cNvPr id="24" name="Rectangle 6">
            <a:extLst>
              <a:ext uri="{FF2B5EF4-FFF2-40B4-BE49-F238E27FC236}">
                <a16:creationId xmlns:a16="http://schemas.microsoft.com/office/drawing/2014/main" id="{2775D660-3127-4688-9782-F7C4639B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2788" y="5952857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7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CF16F5-E0AF-4144-B7AF-BDDCDF8D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5584" y="610517"/>
            <a:ext cx="4010943" cy="563696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85843F-A255-4AE2-BD1C-10954E1A6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918980" cy="6858000"/>
          </a:xfrm>
          <a:custGeom>
            <a:avLst/>
            <a:gdLst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7007460 w 7918980"/>
              <a:gd name="connsiteY67" fmla="*/ 1945112 h 6858000"/>
              <a:gd name="connsiteX68" fmla="*/ 6995756 w 7918980"/>
              <a:gd name="connsiteY68" fmla="*/ 1961162 h 6858000"/>
              <a:gd name="connsiteX69" fmla="*/ 6991493 w 7918980"/>
              <a:gd name="connsiteY69" fmla="*/ 1969445 h 6858000"/>
              <a:gd name="connsiteX70" fmla="*/ 6949577 w 7918980"/>
              <a:gd name="connsiteY70" fmla="*/ 2024270 h 6858000"/>
              <a:gd name="connsiteX71" fmla="*/ 6942508 w 7918980"/>
              <a:gd name="connsiteY71" fmla="*/ 2107942 h 6858000"/>
              <a:gd name="connsiteX72" fmla="*/ 6933336 w 7918980"/>
              <a:gd name="connsiteY72" fmla="*/ 2193455 h 6858000"/>
              <a:gd name="connsiteX73" fmla="*/ 6927972 w 7918980"/>
              <a:gd name="connsiteY73" fmla="*/ 2260088 h 6858000"/>
              <a:gd name="connsiteX74" fmla="*/ 6909058 w 7918980"/>
              <a:gd name="connsiteY74" fmla="*/ 2296008 h 6858000"/>
              <a:gd name="connsiteX75" fmla="*/ 6901810 w 7918980"/>
              <a:gd name="connsiteY75" fmla="*/ 2305564 h 6858000"/>
              <a:gd name="connsiteX76" fmla="*/ 6904482 w 7918980"/>
              <a:gd name="connsiteY76" fmla="*/ 2320214 h 6858000"/>
              <a:gd name="connsiteX77" fmla="*/ 6891885 w 7918980"/>
              <a:gd name="connsiteY77" fmla="*/ 2417011 h 6858000"/>
              <a:gd name="connsiteX78" fmla="*/ 6884970 w 7918980"/>
              <a:gd name="connsiteY78" fmla="*/ 2454207 h 6858000"/>
              <a:gd name="connsiteX79" fmla="*/ 6882954 w 7918980"/>
              <a:gd name="connsiteY79" fmla="*/ 2487203 h 6858000"/>
              <a:gd name="connsiteX80" fmla="*/ 6871484 w 7918980"/>
              <a:gd name="connsiteY80" fmla="*/ 2512282 h 6858000"/>
              <a:gd name="connsiteX81" fmla="*/ 6872496 w 7918980"/>
              <a:gd name="connsiteY81" fmla="*/ 2514318 h 6858000"/>
              <a:gd name="connsiteX82" fmla="*/ 6898111 w 7918980"/>
              <a:gd name="connsiteY82" fmla="*/ 2574334 h 6858000"/>
              <a:gd name="connsiteX83" fmla="*/ 6897017 w 7918980"/>
              <a:gd name="connsiteY83" fmla="*/ 2579877 h 6858000"/>
              <a:gd name="connsiteX84" fmla="*/ 6897171 w 7918980"/>
              <a:gd name="connsiteY84" fmla="*/ 2608928 h 6858000"/>
              <a:gd name="connsiteX85" fmla="*/ 6896584 w 7918980"/>
              <a:gd name="connsiteY85" fmla="*/ 2613111 h 6858000"/>
              <a:gd name="connsiteX86" fmla="*/ 6888164 w 7918980"/>
              <a:gd name="connsiteY86" fmla="*/ 2621996 h 6858000"/>
              <a:gd name="connsiteX87" fmla="*/ 6890652 w 7918980"/>
              <a:gd name="connsiteY87" fmla="*/ 2634265 h 6858000"/>
              <a:gd name="connsiteX88" fmla="*/ 6882034 w 7918980"/>
              <a:gd name="connsiteY88" fmla="*/ 2647237 h 6858000"/>
              <a:gd name="connsiteX89" fmla="*/ 6888195 w 7918980"/>
              <a:gd name="connsiteY89" fmla="*/ 2650786 h 6858000"/>
              <a:gd name="connsiteX90" fmla="*/ 6894052 w 7918980"/>
              <a:gd name="connsiteY90" fmla="*/ 2661993 h 6858000"/>
              <a:gd name="connsiteX91" fmla="*/ 6885953 w 7918980"/>
              <a:gd name="connsiteY91" fmla="*/ 2670949 h 6858000"/>
              <a:gd name="connsiteX92" fmla="*/ 6880156 w 7918980"/>
              <a:gd name="connsiteY92" fmla="*/ 2690255 h 6858000"/>
              <a:gd name="connsiteX93" fmla="*/ 6881009 w 7918980"/>
              <a:gd name="connsiteY93" fmla="*/ 2695683 h 6858000"/>
              <a:gd name="connsiteX94" fmla="*/ 6870001 w 7918980"/>
              <a:gd name="connsiteY94" fmla="*/ 2713964 h 6858000"/>
              <a:gd name="connsiteX95" fmla="*/ 6864441 w 7918980"/>
              <a:gd name="connsiteY95" fmla="*/ 2730175 h 6858000"/>
              <a:gd name="connsiteX96" fmla="*/ 6875107 w 7918980"/>
              <a:gd name="connsiteY96" fmla="*/ 2763497 h 6858000"/>
              <a:gd name="connsiteX97" fmla="*/ 6837349 w 7918980"/>
              <a:gd name="connsiteY97" fmla="*/ 3051539 h 6858000"/>
              <a:gd name="connsiteX98" fmla="*/ 6835698 w 7918980"/>
              <a:gd name="connsiteY98" fmla="*/ 3060333 h 6858000"/>
              <a:gd name="connsiteX99" fmla="*/ 6837785 w 7918980"/>
              <a:gd name="connsiteY99" fmla="*/ 3065434 h 6858000"/>
              <a:gd name="connsiteX100" fmla="*/ 6834476 w 7918980"/>
              <a:gd name="connsiteY100" fmla="*/ 3066836 h 6858000"/>
              <a:gd name="connsiteX101" fmla="*/ 6831096 w 7918980"/>
              <a:gd name="connsiteY101" fmla="*/ 3084834 h 6858000"/>
              <a:gd name="connsiteX102" fmla="*/ 6831305 w 7918980"/>
              <a:gd name="connsiteY102" fmla="*/ 3097259 h 6858000"/>
              <a:gd name="connsiteX103" fmla="*/ 6828050 w 7918980"/>
              <a:gd name="connsiteY103" fmla="*/ 3101053 h 6858000"/>
              <a:gd name="connsiteX104" fmla="*/ 6827093 w 7918980"/>
              <a:gd name="connsiteY104" fmla="*/ 3106151 h 6858000"/>
              <a:gd name="connsiteX105" fmla="*/ 6833251 w 7918980"/>
              <a:gd name="connsiteY105" fmla="*/ 3116747 h 6858000"/>
              <a:gd name="connsiteX106" fmla="*/ 6825921 w 7918980"/>
              <a:gd name="connsiteY106" fmla="*/ 3151828 h 6858000"/>
              <a:gd name="connsiteX107" fmla="*/ 6825863 w 7918980"/>
              <a:gd name="connsiteY107" fmla="*/ 3180546 h 6858000"/>
              <a:gd name="connsiteX108" fmla="*/ 6839691 w 7918980"/>
              <a:gd name="connsiteY108" fmla="*/ 3258677 h 6858000"/>
              <a:gd name="connsiteX109" fmla="*/ 6840898 w 7918980"/>
              <a:gd name="connsiteY109" fmla="*/ 3262610 h 6858000"/>
              <a:gd name="connsiteX110" fmla="*/ 6834652 w 7918980"/>
              <a:gd name="connsiteY110" fmla="*/ 3277179 h 6858000"/>
              <a:gd name="connsiteX111" fmla="*/ 6832324 w 7918980"/>
              <a:gd name="connsiteY111" fmla="*/ 3278130 h 6858000"/>
              <a:gd name="connsiteX112" fmla="*/ 6849750 w 7918980"/>
              <a:gd name="connsiteY112" fmla="*/ 3325671 h 6858000"/>
              <a:gd name="connsiteX113" fmla="*/ 6847551 w 7918980"/>
              <a:gd name="connsiteY113" fmla="*/ 3332072 h 6858000"/>
              <a:gd name="connsiteX114" fmla="*/ 6864685 w 7918980"/>
              <a:gd name="connsiteY114" fmla="*/ 3362948 h 6858000"/>
              <a:gd name="connsiteX115" fmla="*/ 6870457 w 7918980"/>
              <a:gd name="connsiteY115" fmla="*/ 3378959 h 6858000"/>
              <a:gd name="connsiteX116" fmla="*/ 6883738 w 7918980"/>
              <a:gd name="connsiteY116" fmla="*/ 3407057 h 6858000"/>
              <a:gd name="connsiteX117" fmla="*/ 6881948 w 7918980"/>
              <a:gd name="connsiteY117" fmla="*/ 3409825 h 6858000"/>
              <a:gd name="connsiteX118" fmla="*/ 6885647 w 7918980"/>
              <a:gd name="connsiteY118" fmla="*/ 3415218 h 6858000"/>
              <a:gd name="connsiteX119" fmla="*/ 6883908 w 7918980"/>
              <a:gd name="connsiteY119" fmla="*/ 3419880 h 6858000"/>
              <a:gd name="connsiteX120" fmla="*/ 6885903 w 7918980"/>
              <a:gd name="connsiteY120" fmla="*/ 3424545 h 6858000"/>
              <a:gd name="connsiteX121" fmla="*/ 6887603 w 7918980"/>
              <a:gd name="connsiteY121" fmla="*/ 3476412 h 6858000"/>
              <a:gd name="connsiteX122" fmla="*/ 6892664 w 7918980"/>
              <a:gd name="connsiteY122" fmla="*/ 3486850 h 6858000"/>
              <a:gd name="connsiteX123" fmla="*/ 6886319 w 7918980"/>
              <a:gd name="connsiteY123" fmla="*/ 3496391 h 6858000"/>
              <a:gd name="connsiteX124" fmla="*/ 6893119 w 7918980"/>
              <a:gd name="connsiteY124" fmla="*/ 3531201 h 6858000"/>
              <a:gd name="connsiteX125" fmla="*/ 6902876 w 7918980"/>
              <a:gd name="connsiteY125" fmla="*/ 3542019 h 6858000"/>
              <a:gd name="connsiteX126" fmla="*/ 6910520 w 7918980"/>
              <a:gd name="connsiteY126" fmla="*/ 3552249 h 6858000"/>
              <a:gd name="connsiteX127" fmla="*/ 6910882 w 7918980"/>
              <a:gd name="connsiteY127" fmla="*/ 3553678 h 6858000"/>
              <a:gd name="connsiteX128" fmla="*/ 6914489 w 7918980"/>
              <a:gd name="connsiteY128" fmla="*/ 3568021 h 6858000"/>
              <a:gd name="connsiteX129" fmla="*/ 6914914 w 7918980"/>
              <a:gd name="connsiteY129" fmla="*/ 3569719 h 6858000"/>
              <a:gd name="connsiteX130" fmla="*/ 6912342 w 7918980"/>
              <a:gd name="connsiteY130" fmla="*/ 3586412 h 6858000"/>
              <a:gd name="connsiteX131" fmla="*/ 6915338 w 7918980"/>
              <a:gd name="connsiteY131" fmla="*/ 3597336 h 6858000"/>
              <a:gd name="connsiteX132" fmla="*/ 6907234 w 7918980"/>
              <a:gd name="connsiteY132" fmla="*/ 3606007 h 6858000"/>
              <a:gd name="connsiteX133" fmla="*/ 6907261 w 7918980"/>
              <a:gd name="connsiteY133" fmla="*/ 3641228 h 6858000"/>
              <a:gd name="connsiteX134" fmla="*/ 6914828 w 7918980"/>
              <a:gd name="connsiteY134" fmla="*/ 3653088 h 6858000"/>
              <a:gd name="connsiteX135" fmla="*/ 6920416 w 7918980"/>
              <a:gd name="connsiteY135" fmla="*/ 3664114 h 6858000"/>
              <a:gd name="connsiteX136" fmla="*/ 6920498 w 7918980"/>
              <a:gd name="connsiteY136" fmla="*/ 3665569 h 6858000"/>
              <a:gd name="connsiteX137" fmla="*/ 6922809 w 7918980"/>
              <a:gd name="connsiteY137" fmla="*/ 3707357 h 6858000"/>
              <a:gd name="connsiteX138" fmla="*/ 6937676 w 7918980"/>
              <a:gd name="connsiteY138" fmla="*/ 3778166 h 6858000"/>
              <a:gd name="connsiteX139" fmla="*/ 6958359 w 7918980"/>
              <a:gd name="connsiteY139" fmla="*/ 3878222 h 6858000"/>
              <a:gd name="connsiteX140" fmla="*/ 6953118 w 7918980"/>
              <a:gd name="connsiteY140" fmla="*/ 4048117 h 6858000"/>
              <a:gd name="connsiteX141" fmla="*/ 6913020 w 7918980"/>
              <a:gd name="connsiteY141" fmla="*/ 4219510 h 6858000"/>
              <a:gd name="connsiteX142" fmla="*/ 6915792 w 7918980"/>
              <a:gd name="connsiteY142" fmla="*/ 4411258 h 6858000"/>
              <a:gd name="connsiteX143" fmla="*/ 6907579 w 7918980"/>
              <a:gd name="connsiteY143" fmla="*/ 4488531 h 6858000"/>
              <a:gd name="connsiteX144" fmla="*/ 6907052 w 7918980"/>
              <a:gd name="connsiteY144" fmla="*/ 4539168 h 6858000"/>
              <a:gd name="connsiteX145" fmla="*/ 6891916 w 7918980"/>
              <a:gd name="connsiteY145" fmla="*/ 4625153 h 6858000"/>
              <a:gd name="connsiteX146" fmla="*/ 6882094 w 7918980"/>
              <a:gd name="connsiteY146" fmla="*/ 4733115 h 6858000"/>
              <a:gd name="connsiteX147" fmla="*/ 6860189 w 7918980"/>
              <a:gd name="connsiteY147" fmla="*/ 4844323 h 6858000"/>
              <a:gd name="connsiteX148" fmla="*/ 6843618 w 7918980"/>
              <a:gd name="connsiteY148" fmla="*/ 4877992 h 6858000"/>
              <a:gd name="connsiteX149" fmla="*/ 6829393 w 7918980"/>
              <a:gd name="connsiteY149" fmla="*/ 4925805 h 6858000"/>
              <a:gd name="connsiteX150" fmla="*/ 6794017 w 7918980"/>
              <a:gd name="connsiteY150" fmla="*/ 5009272 h 6858000"/>
              <a:gd name="connsiteX151" fmla="*/ 6786085 w 7918980"/>
              <a:gd name="connsiteY151" fmla="*/ 5111369 h 6858000"/>
              <a:gd name="connsiteX152" fmla="*/ 6799321 w 7918980"/>
              <a:gd name="connsiteY152" fmla="*/ 5210876 h 6858000"/>
              <a:gd name="connsiteX153" fmla="*/ 6803597 w 7918980"/>
              <a:gd name="connsiteY153" fmla="*/ 5269726 h 6858000"/>
              <a:gd name="connsiteX154" fmla="*/ 6820713 w 7918980"/>
              <a:gd name="connsiteY154" fmla="*/ 5464225 h 6858000"/>
              <a:gd name="connsiteX155" fmla="*/ 6824380 w 7918980"/>
              <a:gd name="connsiteY155" fmla="*/ 5594585 h 6858000"/>
              <a:gd name="connsiteX156" fmla="*/ 6806680 w 7918980"/>
              <a:gd name="connsiteY156" fmla="*/ 5667896 h 6858000"/>
              <a:gd name="connsiteX157" fmla="*/ 6791486 w 7918980"/>
              <a:gd name="connsiteY157" fmla="*/ 5769225 h 6858000"/>
              <a:gd name="connsiteX158" fmla="*/ 6792745 w 7918980"/>
              <a:gd name="connsiteY158" fmla="*/ 5823324 h 6858000"/>
              <a:gd name="connsiteX159" fmla="*/ 6789109 w 7918980"/>
              <a:gd name="connsiteY159" fmla="*/ 5862699 h 6858000"/>
              <a:gd name="connsiteX160" fmla="*/ 6793675 w 7918980"/>
              <a:gd name="connsiteY160" fmla="*/ 5906467 h 6858000"/>
              <a:gd name="connsiteX161" fmla="*/ 6814548 w 7918980"/>
              <a:gd name="connsiteY161" fmla="*/ 5939847 h 6858000"/>
              <a:gd name="connsiteX162" fmla="*/ 6809795 w 7918980"/>
              <a:gd name="connsiteY162" fmla="*/ 5973994 h 6858000"/>
              <a:gd name="connsiteX163" fmla="*/ 6810756 w 7918980"/>
              <a:gd name="connsiteY163" fmla="*/ 6089693 h 6858000"/>
              <a:gd name="connsiteX164" fmla="*/ 6814601 w 7918980"/>
              <a:gd name="connsiteY164" fmla="*/ 6224938 h 6858000"/>
              <a:gd name="connsiteX165" fmla="*/ 6840137 w 7918980"/>
              <a:gd name="connsiteY165" fmla="*/ 6370251 h 6858000"/>
              <a:gd name="connsiteX166" fmla="*/ 6863777 w 7918980"/>
              <a:gd name="connsiteY166" fmla="*/ 6541313 h 6858000"/>
              <a:gd name="connsiteX167" fmla="*/ 6868355 w 7918980"/>
              <a:gd name="connsiteY167" fmla="*/ 6640957 h 6858000"/>
              <a:gd name="connsiteX168" fmla="*/ 6881422 w 7918980"/>
              <a:gd name="connsiteY168" fmla="*/ 6705297 h 6858000"/>
              <a:gd name="connsiteX169" fmla="*/ 6894105 w 7918980"/>
              <a:gd name="connsiteY169" fmla="*/ 6759582 h 6858000"/>
              <a:gd name="connsiteX170" fmla="*/ 6892152 w 7918980"/>
              <a:gd name="connsiteY170" fmla="*/ 6817746 h 6858000"/>
              <a:gd name="connsiteX171" fmla="*/ 6895302 w 7918980"/>
              <a:gd name="connsiteY171" fmla="*/ 6843646 h 6858000"/>
              <a:gd name="connsiteX172" fmla="*/ 6914368 w 7918980"/>
              <a:gd name="connsiteY172" fmla="*/ 6857998 h 6858000"/>
              <a:gd name="connsiteX173" fmla="*/ 7549620 w 7918980"/>
              <a:gd name="connsiteY173" fmla="*/ 6857998 h 6858000"/>
              <a:gd name="connsiteX174" fmla="*/ 7918980 w 7918980"/>
              <a:gd name="connsiteY174" fmla="*/ 6857998 h 6858000"/>
              <a:gd name="connsiteX175" fmla="*/ 7918980 w 7918980"/>
              <a:gd name="connsiteY175" fmla="*/ 6858000 h 6858000"/>
              <a:gd name="connsiteX176" fmla="*/ 7549620 w 7918980"/>
              <a:gd name="connsiteY176" fmla="*/ 6858000 h 6858000"/>
              <a:gd name="connsiteX177" fmla="*/ 6658851 w 7918980"/>
              <a:gd name="connsiteY177" fmla="*/ 6858000 h 6858000"/>
              <a:gd name="connsiteX178" fmla="*/ 2092387 w 7918980"/>
              <a:gd name="connsiteY178" fmla="*/ 6858000 h 6858000"/>
              <a:gd name="connsiteX179" fmla="*/ 1822980 w 7918980"/>
              <a:gd name="connsiteY179" fmla="*/ 6858000 h 6858000"/>
              <a:gd name="connsiteX180" fmla="*/ 727500 w 7918980"/>
              <a:gd name="connsiteY180" fmla="*/ 6858000 h 6858000"/>
              <a:gd name="connsiteX181" fmla="*/ 504457 w 7918980"/>
              <a:gd name="connsiteY181" fmla="*/ 6858000 h 6858000"/>
              <a:gd name="connsiteX182" fmla="*/ 0 w 7918980"/>
              <a:gd name="connsiteY182" fmla="*/ 6858000 h 6858000"/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7007460 w 7918980"/>
              <a:gd name="connsiteY67" fmla="*/ 1945112 h 6858000"/>
              <a:gd name="connsiteX68" fmla="*/ 6995756 w 7918980"/>
              <a:gd name="connsiteY68" fmla="*/ 1961162 h 6858000"/>
              <a:gd name="connsiteX69" fmla="*/ 6949577 w 7918980"/>
              <a:gd name="connsiteY69" fmla="*/ 2024270 h 6858000"/>
              <a:gd name="connsiteX70" fmla="*/ 6942508 w 7918980"/>
              <a:gd name="connsiteY70" fmla="*/ 2107942 h 6858000"/>
              <a:gd name="connsiteX71" fmla="*/ 6933336 w 7918980"/>
              <a:gd name="connsiteY71" fmla="*/ 2193455 h 6858000"/>
              <a:gd name="connsiteX72" fmla="*/ 6927972 w 7918980"/>
              <a:gd name="connsiteY72" fmla="*/ 2260088 h 6858000"/>
              <a:gd name="connsiteX73" fmla="*/ 6909058 w 7918980"/>
              <a:gd name="connsiteY73" fmla="*/ 2296008 h 6858000"/>
              <a:gd name="connsiteX74" fmla="*/ 6901810 w 7918980"/>
              <a:gd name="connsiteY74" fmla="*/ 2305564 h 6858000"/>
              <a:gd name="connsiteX75" fmla="*/ 6904482 w 7918980"/>
              <a:gd name="connsiteY75" fmla="*/ 2320214 h 6858000"/>
              <a:gd name="connsiteX76" fmla="*/ 6891885 w 7918980"/>
              <a:gd name="connsiteY76" fmla="*/ 2417011 h 6858000"/>
              <a:gd name="connsiteX77" fmla="*/ 6884970 w 7918980"/>
              <a:gd name="connsiteY77" fmla="*/ 2454207 h 6858000"/>
              <a:gd name="connsiteX78" fmla="*/ 6882954 w 7918980"/>
              <a:gd name="connsiteY78" fmla="*/ 2487203 h 6858000"/>
              <a:gd name="connsiteX79" fmla="*/ 6871484 w 7918980"/>
              <a:gd name="connsiteY79" fmla="*/ 2512282 h 6858000"/>
              <a:gd name="connsiteX80" fmla="*/ 6872496 w 7918980"/>
              <a:gd name="connsiteY80" fmla="*/ 2514318 h 6858000"/>
              <a:gd name="connsiteX81" fmla="*/ 6898111 w 7918980"/>
              <a:gd name="connsiteY81" fmla="*/ 2574334 h 6858000"/>
              <a:gd name="connsiteX82" fmla="*/ 6897017 w 7918980"/>
              <a:gd name="connsiteY82" fmla="*/ 2579877 h 6858000"/>
              <a:gd name="connsiteX83" fmla="*/ 6897171 w 7918980"/>
              <a:gd name="connsiteY83" fmla="*/ 2608928 h 6858000"/>
              <a:gd name="connsiteX84" fmla="*/ 6896584 w 7918980"/>
              <a:gd name="connsiteY84" fmla="*/ 2613111 h 6858000"/>
              <a:gd name="connsiteX85" fmla="*/ 6888164 w 7918980"/>
              <a:gd name="connsiteY85" fmla="*/ 2621996 h 6858000"/>
              <a:gd name="connsiteX86" fmla="*/ 6890652 w 7918980"/>
              <a:gd name="connsiteY86" fmla="*/ 2634265 h 6858000"/>
              <a:gd name="connsiteX87" fmla="*/ 6882034 w 7918980"/>
              <a:gd name="connsiteY87" fmla="*/ 2647237 h 6858000"/>
              <a:gd name="connsiteX88" fmla="*/ 6888195 w 7918980"/>
              <a:gd name="connsiteY88" fmla="*/ 2650786 h 6858000"/>
              <a:gd name="connsiteX89" fmla="*/ 6894052 w 7918980"/>
              <a:gd name="connsiteY89" fmla="*/ 2661993 h 6858000"/>
              <a:gd name="connsiteX90" fmla="*/ 6885953 w 7918980"/>
              <a:gd name="connsiteY90" fmla="*/ 2670949 h 6858000"/>
              <a:gd name="connsiteX91" fmla="*/ 6880156 w 7918980"/>
              <a:gd name="connsiteY91" fmla="*/ 2690255 h 6858000"/>
              <a:gd name="connsiteX92" fmla="*/ 6881009 w 7918980"/>
              <a:gd name="connsiteY92" fmla="*/ 2695683 h 6858000"/>
              <a:gd name="connsiteX93" fmla="*/ 6870001 w 7918980"/>
              <a:gd name="connsiteY93" fmla="*/ 2713964 h 6858000"/>
              <a:gd name="connsiteX94" fmla="*/ 6864441 w 7918980"/>
              <a:gd name="connsiteY94" fmla="*/ 2730175 h 6858000"/>
              <a:gd name="connsiteX95" fmla="*/ 6875107 w 7918980"/>
              <a:gd name="connsiteY95" fmla="*/ 2763497 h 6858000"/>
              <a:gd name="connsiteX96" fmla="*/ 6837349 w 7918980"/>
              <a:gd name="connsiteY96" fmla="*/ 3051539 h 6858000"/>
              <a:gd name="connsiteX97" fmla="*/ 6835698 w 7918980"/>
              <a:gd name="connsiteY97" fmla="*/ 3060333 h 6858000"/>
              <a:gd name="connsiteX98" fmla="*/ 6837785 w 7918980"/>
              <a:gd name="connsiteY98" fmla="*/ 3065434 h 6858000"/>
              <a:gd name="connsiteX99" fmla="*/ 6834476 w 7918980"/>
              <a:gd name="connsiteY99" fmla="*/ 3066836 h 6858000"/>
              <a:gd name="connsiteX100" fmla="*/ 6831096 w 7918980"/>
              <a:gd name="connsiteY100" fmla="*/ 3084834 h 6858000"/>
              <a:gd name="connsiteX101" fmla="*/ 6831305 w 7918980"/>
              <a:gd name="connsiteY101" fmla="*/ 3097259 h 6858000"/>
              <a:gd name="connsiteX102" fmla="*/ 6828050 w 7918980"/>
              <a:gd name="connsiteY102" fmla="*/ 3101053 h 6858000"/>
              <a:gd name="connsiteX103" fmla="*/ 6827093 w 7918980"/>
              <a:gd name="connsiteY103" fmla="*/ 3106151 h 6858000"/>
              <a:gd name="connsiteX104" fmla="*/ 6833251 w 7918980"/>
              <a:gd name="connsiteY104" fmla="*/ 3116747 h 6858000"/>
              <a:gd name="connsiteX105" fmla="*/ 6825921 w 7918980"/>
              <a:gd name="connsiteY105" fmla="*/ 3151828 h 6858000"/>
              <a:gd name="connsiteX106" fmla="*/ 6825863 w 7918980"/>
              <a:gd name="connsiteY106" fmla="*/ 3180546 h 6858000"/>
              <a:gd name="connsiteX107" fmla="*/ 6839691 w 7918980"/>
              <a:gd name="connsiteY107" fmla="*/ 3258677 h 6858000"/>
              <a:gd name="connsiteX108" fmla="*/ 6840898 w 7918980"/>
              <a:gd name="connsiteY108" fmla="*/ 3262610 h 6858000"/>
              <a:gd name="connsiteX109" fmla="*/ 6834652 w 7918980"/>
              <a:gd name="connsiteY109" fmla="*/ 3277179 h 6858000"/>
              <a:gd name="connsiteX110" fmla="*/ 6832324 w 7918980"/>
              <a:gd name="connsiteY110" fmla="*/ 3278130 h 6858000"/>
              <a:gd name="connsiteX111" fmla="*/ 6849750 w 7918980"/>
              <a:gd name="connsiteY111" fmla="*/ 3325671 h 6858000"/>
              <a:gd name="connsiteX112" fmla="*/ 6847551 w 7918980"/>
              <a:gd name="connsiteY112" fmla="*/ 3332072 h 6858000"/>
              <a:gd name="connsiteX113" fmla="*/ 6864685 w 7918980"/>
              <a:gd name="connsiteY113" fmla="*/ 3362948 h 6858000"/>
              <a:gd name="connsiteX114" fmla="*/ 6870457 w 7918980"/>
              <a:gd name="connsiteY114" fmla="*/ 3378959 h 6858000"/>
              <a:gd name="connsiteX115" fmla="*/ 6883738 w 7918980"/>
              <a:gd name="connsiteY115" fmla="*/ 3407057 h 6858000"/>
              <a:gd name="connsiteX116" fmla="*/ 6881948 w 7918980"/>
              <a:gd name="connsiteY116" fmla="*/ 3409825 h 6858000"/>
              <a:gd name="connsiteX117" fmla="*/ 6885647 w 7918980"/>
              <a:gd name="connsiteY117" fmla="*/ 3415218 h 6858000"/>
              <a:gd name="connsiteX118" fmla="*/ 6883908 w 7918980"/>
              <a:gd name="connsiteY118" fmla="*/ 3419880 h 6858000"/>
              <a:gd name="connsiteX119" fmla="*/ 6885903 w 7918980"/>
              <a:gd name="connsiteY119" fmla="*/ 3424545 h 6858000"/>
              <a:gd name="connsiteX120" fmla="*/ 6887603 w 7918980"/>
              <a:gd name="connsiteY120" fmla="*/ 3476412 h 6858000"/>
              <a:gd name="connsiteX121" fmla="*/ 6892664 w 7918980"/>
              <a:gd name="connsiteY121" fmla="*/ 3486850 h 6858000"/>
              <a:gd name="connsiteX122" fmla="*/ 6886319 w 7918980"/>
              <a:gd name="connsiteY122" fmla="*/ 3496391 h 6858000"/>
              <a:gd name="connsiteX123" fmla="*/ 6893119 w 7918980"/>
              <a:gd name="connsiteY123" fmla="*/ 3531201 h 6858000"/>
              <a:gd name="connsiteX124" fmla="*/ 6902876 w 7918980"/>
              <a:gd name="connsiteY124" fmla="*/ 3542019 h 6858000"/>
              <a:gd name="connsiteX125" fmla="*/ 6910520 w 7918980"/>
              <a:gd name="connsiteY125" fmla="*/ 3552249 h 6858000"/>
              <a:gd name="connsiteX126" fmla="*/ 6910882 w 7918980"/>
              <a:gd name="connsiteY126" fmla="*/ 3553678 h 6858000"/>
              <a:gd name="connsiteX127" fmla="*/ 6914489 w 7918980"/>
              <a:gd name="connsiteY127" fmla="*/ 3568021 h 6858000"/>
              <a:gd name="connsiteX128" fmla="*/ 6914914 w 7918980"/>
              <a:gd name="connsiteY128" fmla="*/ 3569719 h 6858000"/>
              <a:gd name="connsiteX129" fmla="*/ 6912342 w 7918980"/>
              <a:gd name="connsiteY129" fmla="*/ 3586412 h 6858000"/>
              <a:gd name="connsiteX130" fmla="*/ 6915338 w 7918980"/>
              <a:gd name="connsiteY130" fmla="*/ 3597336 h 6858000"/>
              <a:gd name="connsiteX131" fmla="*/ 6907234 w 7918980"/>
              <a:gd name="connsiteY131" fmla="*/ 3606007 h 6858000"/>
              <a:gd name="connsiteX132" fmla="*/ 6907261 w 7918980"/>
              <a:gd name="connsiteY132" fmla="*/ 3641228 h 6858000"/>
              <a:gd name="connsiteX133" fmla="*/ 6914828 w 7918980"/>
              <a:gd name="connsiteY133" fmla="*/ 3653088 h 6858000"/>
              <a:gd name="connsiteX134" fmla="*/ 6920416 w 7918980"/>
              <a:gd name="connsiteY134" fmla="*/ 3664114 h 6858000"/>
              <a:gd name="connsiteX135" fmla="*/ 6920498 w 7918980"/>
              <a:gd name="connsiteY135" fmla="*/ 3665569 h 6858000"/>
              <a:gd name="connsiteX136" fmla="*/ 6922809 w 7918980"/>
              <a:gd name="connsiteY136" fmla="*/ 3707357 h 6858000"/>
              <a:gd name="connsiteX137" fmla="*/ 6937676 w 7918980"/>
              <a:gd name="connsiteY137" fmla="*/ 3778166 h 6858000"/>
              <a:gd name="connsiteX138" fmla="*/ 6958359 w 7918980"/>
              <a:gd name="connsiteY138" fmla="*/ 3878222 h 6858000"/>
              <a:gd name="connsiteX139" fmla="*/ 6953118 w 7918980"/>
              <a:gd name="connsiteY139" fmla="*/ 4048117 h 6858000"/>
              <a:gd name="connsiteX140" fmla="*/ 6913020 w 7918980"/>
              <a:gd name="connsiteY140" fmla="*/ 4219510 h 6858000"/>
              <a:gd name="connsiteX141" fmla="*/ 6915792 w 7918980"/>
              <a:gd name="connsiteY141" fmla="*/ 4411258 h 6858000"/>
              <a:gd name="connsiteX142" fmla="*/ 6907579 w 7918980"/>
              <a:gd name="connsiteY142" fmla="*/ 4488531 h 6858000"/>
              <a:gd name="connsiteX143" fmla="*/ 6907052 w 7918980"/>
              <a:gd name="connsiteY143" fmla="*/ 4539168 h 6858000"/>
              <a:gd name="connsiteX144" fmla="*/ 6891916 w 7918980"/>
              <a:gd name="connsiteY144" fmla="*/ 4625153 h 6858000"/>
              <a:gd name="connsiteX145" fmla="*/ 6882094 w 7918980"/>
              <a:gd name="connsiteY145" fmla="*/ 4733115 h 6858000"/>
              <a:gd name="connsiteX146" fmla="*/ 6860189 w 7918980"/>
              <a:gd name="connsiteY146" fmla="*/ 4844323 h 6858000"/>
              <a:gd name="connsiteX147" fmla="*/ 6843618 w 7918980"/>
              <a:gd name="connsiteY147" fmla="*/ 4877992 h 6858000"/>
              <a:gd name="connsiteX148" fmla="*/ 6829393 w 7918980"/>
              <a:gd name="connsiteY148" fmla="*/ 4925805 h 6858000"/>
              <a:gd name="connsiteX149" fmla="*/ 6794017 w 7918980"/>
              <a:gd name="connsiteY149" fmla="*/ 5009272 h 6858000"/>
              <a:gd name="connsiteX150" fmla="*/ 6786085 w 7918980"/>
              <a:gd name="connsiteY150" fmla="*/ 5111369 h 6858000"/>
              <a:gd name="connsiteX151" fmla="*/ 6799321 w 7918980"/>
              <a:gd name="connsiteY151" fmla="*/ 5210876 h 6858000"/>
              <a:gd name="connsiteX152" fmla="*/ 6803597 w 7918980"/>
              <a:gd name="connsiteY152" fmla="*/ 5269726 h 6858000"/>
              <a:gd name="connsiteX153" fmla="*/ 6820713 w 7918980"/>
              <a:gd name="connsiteY153" fmla="*/ 5464225 h 6858000"/>
              <a:gd name="connsiteX154" fmla="*/ 6824380 w 7918980"/>
              <a:gd name="connsiteY154" fmla="*/ 5594585 h 6858000"/>
              <a:gd name="connsiteX155" fmla="*/ 6806680 w 7918980"/>
              <a:gd name="connsiteY155" fmla="*/ 5667896 h 6858000"/>
              <a:gd name="connsiteX156" fmla="*/ 6791486 w 7918980"/>
              <a:gd name="connsiteY156" fmla="*/ 5769225 h 6858000"/>
              <a:gd name="connsiteX157" fmla="*/ 6792745 w 7918980"/>
              <a:gd name="connsiteY157" fmla="*/ 5823324 h 6858000"/>
              <a:gd name="connsiteX158" fmla="*/ 6789109 w 7918980"/>
              <a:gd name="connsiteY158" fmla="*/ 5862699 h 6858000"/>
              <a:gd name="connsiteX159" fmla="*/ 6793675 w 7918980"/>
              <a:gd name="connsiteY159" fmla="*/ 5906467 h 6858000"/>
              <a:gd name="connsiteX160" fmla="*/ 6814548 w 7918980"/>
              <a:gd name="connsiteY160" fmla="*/ 5939847 h 6858000"/>
              <a:gd name="connsiteX161" fmla="*/ 6809795 w 7918980"/>
              <a:gd name="connsiteY161" fmla="*/ 5973994 h 6858000"/>
              <a:gd name="connsiteX162" fmla="*/ 6810756 w 7918980"/>
              <a:gd name="connsiteY162" fmla="*/ 6089693 h 6858000"/>
              <a:gd name="connsiteX163" fmla="*/ 6814601 w 7918980"/>
              <a:gd name="connsiteY163" fmla="*/ 6224938 h 6858000"/>
              <a:gd name="connsiteX164" fmla="*/ 6840137 w 7918980"/>
              <a:gd name="connsiteY164" fmla="*/ 6370251 h 6858000"/>
              <a:gd name="connsiteX165" fmla="*/ 6863777 w 7918980"/>
              <a:gd name="connsiteY165" fmla="*/ 6541313 h 6858000"/>
              <a:gd name="connsiteX166" fmla="*/ 6868355 w 7918980"/>
              <a:gd name="connsiteY166" fmla="*/ 6640957 h 6858000"/>
              <a:gd name="connsiteX167" fmla="*/ 6881422 w 7918980"/>
              <a:gd name="connsiteY167" fmla="*/ 6705297 h 6858000"/>
              <a:gd name="connsiteX168" fmla="*/ 6894105 w 7918980"/>
              <a:gd name="connsiteY168" fmla="*/ 6759582 h 6858000"/>
              <a:gd name="connsiteX169" fmla="*/ 6892152 w 7918980"/>
              <a:gd name="connsiteY169" fmla="*/ 6817746 h 6858000"/>
              <a:gd name="connsiteX170" fmla="*/ 6895302 w 7918980"/>
              <a:gd name="connsiteY170" fmla="*/ 6843646 h 6858000"/>
              <a:gd name="connsiteX171" fmla="*/ 6914368 w 7918980"/>
              <a:gd name="connsiteY171" fmla="*/ 6857998 h 6858000"/>
              <a:gd name="connsiteX172" fmla="*/ 7549620 w 7918980"/>
              <a:gd name="connsiteY172" fmla="*/ 6857998 h 6858000"/>
              <a:gd name="connsiteX173" fmla="*/ 7918980 w 7918980"/>
              <a:gd name="connsiteY173" fmla="*/ 6857998 h 6858000"/>
              <a:gd name="connsiteX174" fmla="*/ 7918980 w 7918980"/>
              <a:gd name="connsiteY174" fmla="*/ 6858000 h 6858000"/>
              <a:gd name="connsiteX175" fmla="*/ 7549620 w 7918980"/>
              <a:gd name="connsiteY175" fmla="*/ 6858000 h 6858000"/>
              <a:gd name="connsiteX176" fmla="*/ 6658851 w 7918980"/>
              <a:gd name="connsiteY176" fmla="*/ 6858000 h 6858000"/>
              <a:gd name="connsiteX177" fmla="*/ 2092387 w 7918980"/>
              <a:gd name="connsiteY177" fmla="*/ 6858000 h 6858000"/>
              <a:gd name="connsiteX178" fmla="*/ 1822980 w 7918980"/>
              <a:gd name="connsiteY178" fmla="*/ 6858000 h 6858000"/>
              <a:gd name="connsiteX179" fmla="*/ 727500 w 7918980"/>
              <a:gd name="connsiteY179" fmla="*/ 6858000 h 6858000"/>
              <a:gd name="connsiteX180" fmla="*/ 504457 w 7918980"/>
              <a:gd name="connsiteY180" fmla="*/ 6858000 h 6858000"/>
              <a:gd name="connsiteX181" fmla="*/ 0 w 7918980"/>
              <a:gd name="connsiteY181" fmla="*/ 6858000 h 6858000"/>
              <a:gd name="connsiteX182" fmla="*/ 0 w 7918980"/>
              <a:gd name="connsiteY182" fmla="*/ 0 h 6858000"/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7007460 w 7918980"/>
              <a:gd name="connsiteY67" fmla="*/ 1945112 h 6858000"/>
              <a:gd name="connsiteX68" fmla="*/ 6949577 w 7918980"/>
              <a:gd name="connsiteY68" fmla="*/ 2024270 h 6858000"/>
              <a:gd name="connsiteX69" fmla="*/ 6942508 w 7918980"/>
              <a:gd name="connsiteY69" fmla="*/ 2107942 h 6858000"/>
              <a:gd name="connsiteX70" fmla="*/ 6933336 w 7918980"/>
              <a:gd name="connsiteY70" fmla="*/ 2193455 h 6858000"/>
              <a:gd name="connsiteX71" fmla="*/ 6927972 w 7918980"/>
              <a:gd name="connsiteY71" fmla="*/ 2260088 h 6858000"/>
              <a:gd name="connsiteX72" fmla="*/ 6909058 w 7918980"/>
              <a:gd name="connsiteY72" fmla="*/ 2296008 h 6858000"/>
              <a:gd name="connsiteX73" fmla="*/ 6901810 w 7918980"/>
              <a:gd name="connsiteY73" fmla="*/ 2305564 h 6858000"/>
              <a:gd name="connsiteX74" fmla="*/ 6904482 w 7918980"/>
              <a:gd name="connsiteY74" fmla="*/ 2320214 h 6858000"/>
              <a:gd name="connsiteX75" fmla="*/ 6891885 w 7918980"/>
              <a:gd name="connsiteY75" fmla="*/ 2417011 h 6858000"/>
              <a:gd name="connsiteX76" fmla="*/ 6884970 w 7918980"/>
              <a:gd name="connsiteY76" fmla="*/ 2454207 h 6858000"/>
              <a:gd name="connsiteX77" fmla="*/ 6882954 w 7918980"/>
              <a:gd name="connsiteY77" fmla="*/ 2487203 h 6858000"/>
              <a:gd name="connsiteX78" fmla="*/ 6871484 w 7918980"/>
              <a:gd name="connsiteY78" fmla="*/ 2512282 h 6858000"/>
              <a:gd name="connsiteX79" fmla="*/ 6872496 w 7918980"/>
              <a:gd name="connsiteY79" fmla="*/ 2514318 h 6858000"/>
              <a:gd name="connsiteX80" fmla="*/ 6898111 w 7918980"/>
              <a:gd name="connsiteY80" fmla="*/ 2574334 h 6858000"/>
              <a:gd name="connsiteX81" fmla="*/ 6897017 w 7918980"/>
              <a:gd name="connsiteY81" fmla="*/ 2579877 h 6858000"/>
              <a:gd name="connsiteX82" fmla="*/ 6897171 w 7918980"/>
              <a:gd name="connsiteY82" fmla="*/ 2608928 h 6858000"/>
              <a:gd name="connsiteX83" fmla="*/ 6896584 w 7918980"/>
              <a:gd name="connsiteY83" fmla="*/ 2613111 h 6858000"/>
              <a:gd name="connsiteX84" fmla="*/ 6888164 w 7918980"/>
              <a:gd name="connsiteY84" fmla="*/ 2621996 h 6858000"/>
              <a:gd name="connsiteX85" fmla="*/ 6890652 w 7918980"/>
              <a:gd name="connsiteY85" fmla="*/ 2634265 h 6858000"/>
              <a:gd name="connsiteX86" fmla="*/ 6882034 w 7918980"/>
              <a:gd name="connsiteY86" fmla="*/ 2647237 h 6858000"/>
              <a:gd name="connsiteX87" fmla="*/ 6888195 w 7918980"/>
              <a:gd name="connsiteY87" fmla="*/ 2650786 h 6858000"/>
              <a:gd name="connsiteX88" fmla="*/ 6894052 w 7918980"/>
              <a:gd name="connsiteY88" fmla="*/ 2661993 h 6858000"/>
              <a:gd name="connsiteX89" fmla="*/ 6885953 w 7918980"/>
              <a:gd name="connsiteY89" fmla="*/ 2670949 h 6858000"/>
              <a:gd name="connsiteX90" fmla="*/ 6880156 w 7918980"/>
              <a:gd name="connsiteY90" fmla="*/ 2690255 h 6858000"/>
              <a:gd name="connsiteX91" fmla="*/ 6881009 w 7918980"/>
              <a:gd name="connsiteY91" fmla="*/ 2695683 h 6858000"/>
              <a:gd name="connsiteX92" fmla="*/ 6870001 w 7918980"/>
              <a:gd name="connsiteY92" fmla="*/ 2713964 h 6858000"/>
              <a:gd name="connsiteX93" fmla="*/ 6864441 w 7918980"/>
              <a:gd name="connsiteY93" fmla="*/ 2730175 h 6858000"/>
              <a:gd name="connsiteX94" fmla="*/ 6875107 w 7918980"/>
              <a:gd name="connsiteY94" fmla="*/ 2763497 h 6858000"/>
              <a:gd name="connsiteX95" fmla="*/ 6837349 w 7918980"/>
              <a:gd name="connsiteY95" fmla="*/ 3051539 h 6858000"/>
              <a:gd name="connsiteX96" fmla="*/ 6835698 w 7918980"/>
              <a:gd name="connsiteY96" fmla="*/ 3060333 h 6858000"/>
              <a:gd name="connsiteX97" fmla="*/ 6837785 w 7918980"/>
              <a:gd name="connsiteY97" fmla="*/ 3065434 h 6858000"/>
              <a:gd name="connsiteX98" fmla="*/ 6834476 w 7918980"/>
              <a:gd name="connsiteY98" fmla="*/ 3066836 h 6858000"/>
              <a:gd name="connsiteX99" fmla="*/ 6831096 w 7918980"/>
              <a:gd name="connsiteY99" fmla="*/ 3084834 h 6858000"/>
              <a:gd name="connsiteX100" fmla="*/ 6831305 w 7918980"/>
              <a:gd name="connsiteY100" fmla="*/ 3097259 h 6858000"/>
              <a:gd name="connsiteX101" fmla="*/ 6828050 w 7918980"/>
              <a:gd name="connsiteY101" fmla="*/ 3101053 h 6858000"/>
              <a:gd name="connsiteX102" fmla="*/ 6827093 w 7918980"/>
              <a:gd name="connsiteY102" fmla="*/ 3106151 h 6858000"/>
              <a:gd name="connsiteX103" fmla="*/ 6833251 w 7918980"/>
              <a:gd name="connsiteY103" fmla="*/ 3116747 h 6858000"/>
              <a:gd name="connsiteX104" fmla="*/ 6825921 w 7918980"/>
              <a:gd name="connsiteY104" fmla="*/ 3151828 h 6858000"/>
              <a:gd name="connsiteX105" fmla="*/ 6825863 w 7918980"/>
              <a:gd name="connsiteY105" fmla="*/ 3180546 h 6858000"/>
              <a:gd name="connsiteX106" fmla="*/ 6839691 w 7918980"/>
              <a:gd name="connsiteY106" fmla="*/ 3258677 h 6858000"/>
              <a:gd name="connsiteX107" fmla="*/ 6840898 w 7918980"/>
              <a:gd name="connsiteY107" fmla="*/ 3262610 h 6858000"/>
              <a:gd name="connsiteX108" fmla="*/ 6834652 w 7918980"/>
              <a:gd name="connsiteY108" fmla="*/ 3277179 h 6858000"/>
              <a:gd name="connsiteX109" fmla="*/ 6832324 w 7918980"/>
              <a:gd name="connsiteY109" fmla="*/ 3278130 h 6858000"/>
              <a:gd name="connsiteX110" fmla="*/ 6849750 w 7918980"/>
              <a:gd name="connsiteY110" fmla="*/ 3325671 h 6858000"/>
              <a:gd name="connsiteX111" fmla="*/ 6847551 w 7918980"/>
              <a:gd name="connsiteY111" fmla="*/ 3332072 h 6858000"/>
              <a:gd name="connsiteX112" fmla="*/ 6864685 w 7918980"/>
              <a:gd name="connsiteY112" fmla="*/ 3362948 h 6858000"/>
              <a:gd name="connsiteX113" fmla="*/ 6870457 w 7918980"/>
              <a:gd name="connsiteY113" fmla="*/ 3378959 h 6858000"/>
              <a:gd name="connsiteX114" fmla="*/ 6883738 w 7918980"/>
              <a:gd name="connsiteY114" fmla="*/ 3407057 h 6858000"/>
              <a:gd name="connsiteX115" fmla="*/ 6881948 w 7918980"/>
              <a:gd name="connsiteY115" fmla="*/ 3409825 h 6858000"/>
              <a:gd name="connsiteX116" fmla="*/ 6885647 w 7918980"/>
              <a:gd name="connsiteY116" fmla="*/ 3415218 h 6858000"/>
              <a:gd name="connsiteX117" fmla="*/ 6883908 w 7918980"/>
              <a:gd name="connsiteY117" fmla="*/ 3419880 h 6858000"/>
              <a:gd name="connsiteX118" fmla="*/ 6885903 w 7918980"/>
              <a:gd name="connsiteY118" fmla="*/ 3424545 h 6858000"/>
              <a:gd name="connsiteX119" fmla="*/ 6887603 w 7918980"/>
              <a:gd name="connsiteY119" fmla="*/ 3476412 h 6858000"/>
              <a:gd name="connsiteX120" fmla="*/ 6892664 w 7918980"/>
              <a:gd name="connsiteY120" fmla="*/ 3486850 h 6858000"/>
              <a:gd name="connsiteX121" fmla="*/ 6886319 w 7918980"/>
              <a:gd name="connsiteY121" fmla="*/ 3496391 h 6858000"/>
              <a:gd name="connsiteX122" fmla="*/ 6893119 w 7918980"/>
              <a:gd name="connsiteY122" fmla="*/ 3531201 h 6858000"/>
              <a:gd name="connsiteX123" fmla="*/ 6902876 w 7918980"/>
              <a:gd name="connsiteY123" fmla="*/ 3542019 h 6858000"/>
              <a:gd name="connsiteX124" fmla="*/ 6910520 w 7918980"/>
              <a:gd name="connsiteY124" fmla="*/ 3552249 h 6858000"/>
              <a:gd name="connsiteX125" fmla="*/ 6910882 w 7918980"/>
              <a:gd name="connsiteY125" fmla="*/ 3553678 h 6858000"/>
              <a:gd name="connsiteX126" fmla="*/ 6914489 w 7918980"/>
              <a:gd name="connsiteY126" fmla="*/ 3568021 h 6858000"/>
              <a:gd name="connsiteX127" fmla="*/ 6914914 w 7918980"/>
              <a:gd name="connsiteY127" fmla="*/ 3569719 h 6858000"/>
              <a:gd name="connsiteX128" fmla="*/ 6912342 w 7918980"/>
              <a:gd name="connsiteY128" fmla="*/ 3586412 h 6858000"/>
              <a:gd name="connsiteX129" fmla="*/ 6915338 w 7918980"/>
              <a:gd name="connsiteY129" fmla="*/ 3597336 h 6858000"/>
              <a:gd name="connsiteX130" fmla="*/ 6907234 w 7918980"/>
              <a:gd name="connsiteY130" fmla="*/ 3606007 h 6858000"/>
              <a:gd name="connsiteX131" fmla="*/ 6907261 w 7918980"/>
              <a:gd name="connsiteY131" fmla="*/ 3641228 h 6858000"/>
              <a:gd name="connsiteX132" fmla="*/ 6914828 w 7918980"/>
              <a:gd name="connsiteY132" fmla="*/ 3653088 h 6858000"/>
              <a:gd name="connsiteX133" fmla="*/ 6920416 w 7918980"/>
              <a:gd name="connsiteY133" fmla="*/ 3664114 h 6858000"/>
              <a:gd name="connsiteX134" fmla="*/ 6920498 w 7918980"/>
              <a:gd name="connsiteY134" fmla="*/ 3665569 h 6858000"/>
              <a:gd name="connsiteX135" fmla="*/ 6922809 w 7918980"/>
              <a:gd name="connsiteY135" fmla="*/ 3707357 h 6858000"/>
              <a:gd name="connsiteX136" fmla="*/ 6937676 w 7918980"/>
              <a:gd name="connsiteY136" fmla="*/ 3778166 h 6858000"/>
              <a:gd name="connsiteX137" fmla="*/ 6958359 w 7918980"/>
              <a:gd name="connsiteY137" fmla="*/ 3878222 h 6858000"/>
              <a:gd name="connsiteX138" fmla="*/ 6953118 w 7918980"/>
              <a:gd name="connsiteY138" fmla="*/ 4048117 h 6858000"/>
              <a:gd name="connsiteX139" fmla="*/ 6913020 w 7918980"/>
              <a:gd name="connsiteY139" fmla="*/ 4219510 h 6858000"/>
              <a:gd name="connsiteX140" fmla="*/ 6915792 w 7918980"/>
              <a:gd name="connsiteY140" fmla="*/ 4411258 h 6858000"/>
              <a:gd name="connsiteX141" fmla="*/ 6907579 w 7918980"/>
              <a:gd name="connsiteY141" fmla="*/ 4488531 h 6858000"/>
              <a:gd name="connsiteX142" fmla="*/ 6907052 w 7918980"/>
              <a:gd name="connsiteY142" fmla="*/ 4539168 h 6858000"/>
              <a:gd name="connsiteX143" fmla="*/ 6891916 w 7918980"/>
              <a:gd name="connsiteY143" fmla="*/ 4625153 h 6858000"/>
              <a:gd name="connsiteX144" fmla="*/ 6882094 w 7918980"/>
              <a:gd name="connsiteY144" fmla="*/ 4733115 h 6858000"/>
              <a:gd name="connsiteX145" fmla="*/ 6860189 w 7918980"/>
              <a:gd name="connsiteY145" fmla="*/ 4844323 h 6858000"/>
              <a:gd name="connsiteX146" fmla="*/ 6843618 w 7918980"/>
              <a:gd name="connsiteY146" fmla="*/ 4877992 h 6858000"/>
              <a:gd name="connsiteX147" fmla="*/ 6829393 w 7918980"/>
              <a:gd name="connsiteY147" fmla="*/ 4925805 h 6858000"/>
              <a:gd name="connsiteX148" fmla="*/ 6794017 w 7918980"/>
              <a:gd name="connsiteY148" fmla="*/ 5009272 h 6858000"/>
              <a:gd name="connsiteX149" fmla="*/ 6786085 w 7918980"/>
              <a:gd name="connsiteY149" fmla="*/ 5111369 h 6858000"/>
              <a:gd name="connsiteX150" fmla="*/ 6799321 w 7918980"/>
              <a:gd name="connsiteY150" fmla="*/ 5210876 h 6858000"/>
              <a:gd name="connsiteX151" fmla="*/ 6803597 w 7918980"/>
              <a:gd name="connsiteY151" fmla="*/ 5269726 h 6858000"/>
              <a:gd name="connsiteX152" fmla="*/ 6820713 w 7918980"/>
              <a:gd name="connsiteY152" fmla="*/ 5464225 h 6858000"/>
              <a:gd name="connsiteX153" fmla="*/ 6824380 w 7918980"/>
              <a:gd name="connsiteY153" fmla="*/ 5594585 h 6858000"/>
              <a:gd name="connsiteX154" fmla="*/ 6806680 w 7918980"/>
              <a:gd name="connsiteY154" fmla="*/ 5667896 h 6858000"/>
              <a:gd name="connsiteX155" fmla="*/ 6791486 w 7918980"/>
              <a:gd name="connsiteY155" fmla="*/ 5769225 h 6858000"/>
              <a:gd name="connsiteX156" fmla="*/ 6792745 w 7918980"/>
              <a:gd name="connsiteY156" fmla="*/ 5823324 h 6858000"/>
              <a:gd name="connsiteX157" fmla="*/ 6789109 w 7918980"/>
              <a:gd name="connsiteY157" fmla="*/ 5862699 h 6858000"/>
              <a:gd name="connsiteX158" fmla="*/ 6793675 w 7918980"/>
              <a:gd name="connsiteY158" fmla="*/ 5906467 h 6858000"/>
              <a:gd name="connsiteX159" fmla="*/ 6814548 w 7918980"/>
              <a:gd name="connsiteY159" fmla="*/ 5939847 h 6858000"/>
              <a:gd name="connsiteX160" fmla="*/ 6809795 w 7918980"/>
              <a:gd name="connsiteY160" fmla="*/ 5973994 h 6858000"/>
              <a:gd name="connsiteX161" fmla="*/ 6810756 w 7918980"/>
              <a:gd name="connsiteY161" fmla="*/ 6089693 h 6858000"/>
              <a:gd name="connsiteX162" fmla="*/ 6814601 w 7918980"/>
              <a:gd name="connsiteY162" fmla="*/ 6224938 h 6858000"/>
              <a:gd name="connsiteX163" fmla="*/ 6840137 w 7918980"/>
              <a:gd name="connsiteY163" fmla="*/ 6370251 h 6858000"/>
              <a:gd name="connsiteX164" fmla="*/ 6863777 w 7918980"/>
              <a:gd name="connsiteY164" fmla="*/ 6541313 h 6858000"/>
              <a:gd name="connsiteX165" fmla="*/ 6868355 w 7918980"/>
              <a:gd name="connsiteY165" fmla="*/ 6640957 h 6858000"/>
              <a:gd name="connsiteX166" fmla="*/ 6881422 w 7918980"/>
              <a:gd name="connsiteY166" fmla="*/ 6705297 h 6858000"/>
              <a:gd name="connsiteX167" fmla="*/ 6894105 w 7918980"/>
              <a:gd name="connsiteY167" fmla="*/ 6759582 h 6858000"/>
              <a:gd name="connsiteX168" fmla="*/ 6892152 w 7918980"/>
              <a:gd name="connsiteY168" fmla="*/ 6817746 h 6858000"/>
              <a:gd name="connsiteX169" fmla="*/ 6895302 w 7918980"/>
              <a:gd name="connsiteY169" fmla="*/ 6843646 h 6858000"/>
              <a:gd name="connsiteX170" fmla="*/ 6914368 w 7918980"/>
              <a:gd name="connsiteY170" fmla="*/ 6857998 h 6858000"/>
              <a:gd name="connsiteX171" fmla="*/ 7549620 w 7918980"/>
              <a:gd name="connsiteY171" fmla="*/ 6857998 h 6858000"/>
              <a:gd name="connsiteX172" fmla="*/ 7918980 w 7918980"/>
              <a:gd name="connsiteY172" fmla="*/ 6857998 h 6858000"/>
              <a:gd name="connsiteX173" fmla="*/ 7918980 w 7918980"/>
              <a:gd name="connsiteY173" fmla="*/ 6858000 h 6858000"/>
              <a:gd name="connsiteX174" fmla="*/ 7549620 w 7918980"/>
              <a:gd name="connsiteY174" fmla="*/ 6858000 h 6858000"/>
              <a:gd name="connsiteX175" fmla="*/ 6658851 w 7918980"/>
              <a:gd name="connsiteY175" fmla="*/ 6858000 h 6858000"/>
              <a:gd name="connsiteX176" fmla="*/ 2092387 w 7918980"/>
              <a:gd name="connsiteY176" fmla="*/ 6858000 h 6858000"/>
              <a:gd name="connsiteX177" fmla="*/ 1822980 w 7918980"/>
              <a:gd name="connsiteY177" fmla="*/ 6858000 h 6858000"/>
              <a:gd name="connsiteX178" fmla="*/ 727500 w 7918980"/>
              <a:gd name="connsiteY178" fmla="*/ 6858000 h 6858000"/>
              <a:gd name="connsiteX179" fmla="*/ 504457 w 7918980"/>
              <a:gd name="connsiteY179" fmla="*/ 6858000 h 6858000"/>
              <a:gd name="connsiteX180" fmla="*/ 0 w 7918980"/>
              <a:gd name="connsiteY180" fmla="*/ 6858000 h 6858000"/>
              <a:gd name="connsiteX181" fmla="*/ 0 w 7918980"/>
              <a:gd name="connsiteY181" fmla="*/ 0 h 6858000"/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6985020 w 7918980"/>
              <a:gd name="connsiteY67" fmla="*/ 1967551 h 6858000"/>
              <a:gd name="connsiteX68" fmla="*/ 6949577 w 7918980"/>
              <a:gd name="connsiteY68" fmla="*/ 2024270 h 6858000"/>
              <a:gd name="connsiteX69" fmla="*/ 6942508 w 7918980"/>
              <a:gd name="connsiteY69" fmla="*/ 2107942 h 6858000"/>
              <a:gd name="connsiteX70" fmla="*/ 6933336 w 7918980"/>
              <a:gd name="connsiteY70" fmla="*/ 2193455 h 6858000"/>
              <a:gd name="connsiteX71" fmla="*/ 6927972 w 7918980"/>
              <a:gd name="connsiteY71" fmla="*/ 2260088 h 6858000"/>
              <a:gd name="connsiteX72" fmla="*/ 6909058 w 7918980"/>
              <a:gd name="connsiteY72" fmla="*/ 2296008 h 6858000"/>
              <a:gd name="connsiteX73" fmla="*/ 6901810 w 7918980"/>
              <a:gd name="connsiteY73" fmla="*/ 2305564 h 6858000"/>
              <a:gd name="connsiteX74" fmla="*/ 6904482 w 7918980"/>
              <a:gd name="connsiteY74" fmla="*/ 2320214 h 6858000"/>
              <a:gd name="connsiteX75" fmla="*/ 6891885 w 7918980"/>
              <a:gd name="connsiteY75" fmla="*/ 2417011 h 6858000"/>
              <a:gd name="connsiteX76" fmla="*/ 6884970 w 7918980"/>
              <a:gd name="connsiteY76" fmla="*/ 2454207 h 6858000"/>
              <a:gd name="connsiteX77" fmla="*/ 6882954 w 7918980"/>
              <a:gd name="connsiteY77" fmla="*/ 2487203 h 6858000"/>
              <a:gd name="connsiteX78" fmla="*/ 6871484 w 7918980"/>
              <a:gd name="connsiteY78" fmla="*/ 2512282 h 6858000"/>
              <a:gd name="connsiteX79" fmla="*/ 6872496 w 7918980"/>
              <a:gd name="connsiteY79" fmla="*/ 2514318 h 6858000"/>
              <a:gd name="connsiteX80" fmla="*/ 6898111 w 7918980"/>
              <a:gd name="connsiteY80" fmla="*/ 2574334 h 6858000"/>
              <a:gd name="connsiteX81" fmla="*/ 6897017 w 7918980"/>
              <a:gd name="connsiteY81" fmla="*/ 2579877 h 6858000"/>
              <a:gd name="connsiteX82" fmla="*/ 6897171 w 7918980"/>
              <a:gd name="connsiteY82" fmla="*/ 2608928 h 6858000"/>
              <a:gd name="connsiteX83" fmla="*/ 6896584 w 7918980"/>
              <a:gd name="connsiteY83" fmla="*/ 2613111 h 6858000"/>
              <a:gd name="connsiteX84" fmla="*/ 6888164 w 7918980"/>
              <a:gd name="connsiteY84" fmla="*/ 2621996 h 6858000"/>
              <a:gd name="connsiteX85" fmla="*/ 6890652 w 7918980"/>
              <a:gd name="connsiteY85" fmla="*/ 2634265 h 6858000"/>
              <a:gd name="connsiteX86" fmla="*/ 6882034 w 7918980"/>
              <a:gd name="connsiteY86" fmla="*/ 2647237 h 6858000"/>
              <a:gd name="connsiteX87" fmla="*/ 6888195 w 7918980"/>
              <a:gd name="connsiteY87" fmla="*/ 2650786 h 6858000"/>
              <a:gd name="connsiteX88" fmla="*/ 6894052 w 7918980"/>
              <a:gd name="connsiteY88" fmla="*/ 2661993 h 6858000"/>
              <a:gd name="connsiteX89" fmla="*/ 6885953 w 7918980"/>
              <a:gd name="connsiteY89" fmla="*/ 2670949 h 6858000"/>
              <a:gd name="connsiteX90" fmla="*/ 6880156 w 7918980"/>
              <a:gd name="connsiteY90" fmla="*/ 2690255 h 6858000"/>
              <a:gd name="connsiteX91" fmla="*/ 6881009 w 7918980"/>
              <a:gd name="connsiteY91" fmla="*/ 2695683 h 6858000"/>
              <a:gd name="connsiteX92" fmla="*/ 6870001 w 7918980"/>
              <a:gd name="connsiteY92" fmla="*/ 2713964 h 6858000"/>
              <a:gd name="connsiteX93" fmla="*/ 6864441 w 7918980"/>
              <a:gd name="connsiteY93" fmla="*/ 2730175 h 6858000"/>
              <a:gd name="connsiteX94" fmla="*/ 6875107 w 7918980"/>
              <a:gd name="connsiteY94" fmla="*/ 2763497 h 6858000"/>
              <a:gd name="connsiteX95" fmla="*/ 6837349 w 7918980"/>
              <a:gd name="connsiteY95" fmla="*/ 3051539 h 6858000"/>
              <a:gd name="connsiteX96" fmla="*/ 6835698 w 7918980"/>
              <a:gd name="connsiteY96" fmla="*/ 3060333 h 6858000"/>
              <a:gd name="connsiteX97" fmla="*/ 6837785 w 7918980"/>
              <a:gd name="connsiteY97" fmla="*/ 3065434 h 6858000"/>
              <a:gd name="connsiteX98" fmla="*/ 6834476 w 7918980"/>
              <a:gd name="connsiteY98" fmla="*/ 3066836 h 6858000"/>
              <a:gd name="connsiteX99" fmla="*/ 6831096 w 7918980"/>
              <a:gd name="connsiteY99" fmla="*/ 3084834 h 6858000"/>
              <a:gd name="connsiteX100" fmla="*/ 6831305 w 7918980"/>
              <a:gd name="connsiteY100" fmla="*/ 3097259 h 6858000"/>
              <a:gd name="connsiteX101" fmla="*/ 6828050 w 7918980"/>
              <a:gd name="connsiteY101" fmla="*/ 3101053 h 6858000"/>
              <a:gd name="connsiteX102" fmla="*/ 6827093 w 7918980"/>
              <a:gd name="connsiteY102" fmla="*/ 3106151 h 6858000"/>
              <a:gd name="connsiteX103" fmla="*/ 6833251 w 7918980"/>
              <a:gd name="connsiteY103" fmla="*/ 3116747 h 6858000"/>
              <a:gd name="connsiteX104" fmla="*/ 6825921 w 7918980"/>
              <a:gd name="connsiteY104" fmla="*/ 3151828 h 6858000"/>
              <a:gd name="connsiteX105" fmla="*/ 6825863 w 7918980"/>
              <a:gd name="connsiteY105" fmla="*/ 3180546 h 6858000"/>
              <a:gd name="connsiteX106" fmla="*/ 6839691 w 7918980"/>
              <a:gd name="connsiteY106" fmla="*/ 3258677 h 6858000"/>
              <a:gd name="connsiteX107" fmla="*/ 6840898 w 7918980"/>
              <a:gd name="connsiteY107" fmla="*/ 3262610 h 6858000"/>
              <a:gd name="connsiteX108" fmla="*/ 6834652 w 7918980"/>
              <a:gd name="connsiteY108" fmla="*/ 3277179 h 6858000"/>
              <a:gd name="connsiteX109" fmla="*/ 6832324 w 7918980"/>
              <a:gd name="connsiteY109" fmla="*/ 3278130 h 6858000"/>
              <a:gd name="connsiteX110" fmla="*/ 6849750 w 7918980"/>
              <a:gd name="connsiteY110" fmla="*/ 3325671 h 6858000"/>
              <a:gd name="connsiteX111" fmla="*/ 6847551 w 7918980"/>
              <a:gd name="connsiteY111" fmla="*/ 3332072 h 6858000"/>
              <a:gd name="connsiteX112" fmla="*/ 6864685 w 7918980"/>
              <a:gd name="connsiteY112" fmla="*/ 3362948 h 6858000"/>
              <a:gd name="connsiteX113" fmla="*/ 6870457 w 7918980"/>
              <a:gd name="connsiteY113" fmla="*/ 3378959 h 6858000"/>
              <a:gd name="connsiteX114" fmla="*/ 6883738 w 7918980"/>
              <a:gd name="connsiteY114" fmla="*/ 3407057 h 6858000"/>
              <a:gd name="connsiteX115" fmla="*/ 6881948 w 7918980"/>
              <a:gd name="connsiteY115" fmla="*/ 3409825 h 6858000"/>
              <a:gd name="connsiteX116" fmla="*/ 6885647 w 7918980"/>
              <a:gd name="connsiteY116" fmla="*/ 3415218 h 6858000"/>
              <a:gd name="connsiteX117" fmla="*/ 6883908 w 7918980"/>
              <a:gd name="connsiteY117" fmla="*/ 3419880 h 6858000"/>
              <a:gd name="connsiteX118" fmla="*/ 6885903 w 7918980"/>
              <a:gd name="connsiteY118" fmla="*/ 3424545 h 6858000"/>
              <a:gd name="connsiteX119" fmla="*/ 6887603 w 7918980"/>
              <a:gd name="connsiteY119" fmla="*/ 3476412 h 6858000"/>
              <a:gd name="connsiteX120" fmla="*/ 6892664 w 7918980"/>
              <a:gd name="connsiteY120" fmla="*/ 3486850 h 6858000"/>
              <a:gd name="connsiteX121" fmla="*/ 6886319 w 7918980"/>
              <a:gd name="connsiteY121" fmla="*/ 3496391 h 6858000"/>
              <a:gd name="connsiteX122" fmla="*/ 6893119 w 7918980"/>
              <a:gd name="connsiteY122" fmla="*/ 3531201 h 6858000"/>
              <a:gd name="connsiteX123" fmla="*/ 6902876 w 7918980"/>
              <a:gd name="connsiteY123" fmla="*/ 3542019 h 6858000"/>
              <a:gd name="connsiteX124" fmla="*/ 6910520 w 7918980"/>
              <a:gd name="connsiteY124" fmla="*/ 3552249 h 6858000"/>
              <a:gd name="connsiteX125" fmla="*/ 6910882 w 7918980"/>
              <a:gd name="connsiteY125" fmla="*/ 3553678 h 6858000"/>
              <a:gd name="connsiteX126" fmla="*/ 6914489 w 7918980"/>
              <a:gd name="connsiteY126" fmla="*/ 3568021 h 6858000"/>
              <a:gd name="connsiteX127" fmla="*/ 6914914 w 7918980"/>
              <a:gd name="connsiteY127" fmla="*/ 3569719 h 6858000"/>
              <a:gd name="connsiteX128" fmla="*/ 6912342 w 7918980"/>
              <a:gd name="connsiteY128" fmla="*/ 3586412 h 6858000"/>
              <a:gd name="connsiteX129" fmla="*/ 6915338 w 7918980"/>
              <a:gd name="connsiteY129" fmla="*/ 3597336 h 6858000"/>
              <a:gd name="connsiteX130" fmla="*/ 6907234 w 7918980"/>
              <a:gd name="connsiteY130" fmla="*/ 3606007 h 6858000"/>
              <a:gd name="connsiteX131" fmla="*/ 6907261 w 7918980"/>
              <a:gd name="connsiteY131" fmla="*/ 3641228 h 6858000"/>
              <a:gd name="connsiteX132" fmla="*/ 6914828 w 7918980"/>
              <a:gd name="connsiteY132" fmla="*/ 3653088 h 6858000"/>
              <a:gd name="connsiteX133" fmla="*/ 6920416 w 7918980"/>
              <a:gd name="connsiteY133" fmla="*/ 3664114 h 6858000"/>
              <a:gd name="connsiteX134" fmla="*/ 6920498 w 7918980"/>
              <a:gd name="connsiteY134" fmla="*/ 3665569 h 6858000"/>
              <a:gd name="connsiteX135" fmla="*/ 6922809 w 7918980"/>
              <a:gd name="connsiteY135" fmla="*/ 3707357 h 6858000"/>
              <a:gd name="connsiteX136" fmla="*/ 6937676 w 7918980"/>
              <a:gd name="connsiteY136" fmla="*/ 3778166 h 6858000"/>
              <a:gd name="connsiteX137" fmla="*/ 6958359 w 7918980"/>
              <a:gd name="connsiteY137" fmla="*/ 3878222 h 6858000"/>
              <a:gd name="connsiteX138" fmla="*/ 6953118 w 7918980"/>
              <a:gd name="connsiteY138" fmla="*/ 4048117 h 6858000"/>
              <a:gd name="connsiteX139" fmla="*/ 6913020 w 7918980"/>
              <a:gd name="connsiteY139" fmla="*/ 4219510 h 6858000"/>
              <a:gd name="connsiteX140" fmla="*/ 6915792 w 7918980"/>
              <a:gd name="connsiteY140" fmla="*/ 4411258 h 6858000"/>
              <a:gd name="connsiteX141" fmla="*/ 6907579 w 7918980"/>
              <a:gd name="connsiteY141" fmla="*/ 4488531 h 6858000"/>
              <a:gd name="connsiteX142" fmla="*/ 6907052 w 7918980"/>
              <a:gd name="connsiteY142" fmla="*/ 4539168 h 6858000"/>
              <a:gd name="connsiteX143" fmla="*/ 6891916 w 7918980"/>
              <a:gd name="connsiteY143" fmla="*/ 4625153 h 6858000"/>
              <a:gd name="connsiteX144" fmla="*/ 6882094 w 7918980"/>
              <a:gd name="connsiteY144" fmla="*/ 4733115 h 6858000"/>
              <a:gd name="connsiteX145" fmla="*/ 6860189 w 7918980"/>
              <a:gd name="connsiteY145" fmla="*/ 4844323 h 6858000"/>
              <a:gd name="connsiteX146" fmla="*/ 6843618 w 7918980"/>
              <a:gd name="connsiteY146" fmla="*/ 4877992 h 6858000"/>
              <a:gd name="connsiteX147" fmla="*/ 6829393 w 7918980"/>
              <a:gd name="connsiteY147" fmla="*/ 4925805 h 6858000"/>
              <a:gd name="connsiteX148" fmla="*/ 6794017 w 7918980"/>
              <a:gd name="connsiteY148" fmla="*/ 5009272 h 6858000"/>
              <a:gd name="connsiteX149" fmla="*/ 6786085 w 7918980"/>
              <a:gd name="connsiteY149" fmla="*/ 5111369 h 6858000"/>
              <a:gd name="connsiteX150" fmla="*/ 6799321 w 7918980"/>
              <a:gd name="connsiteY150" fmla="*/ 5210876 h 6858000"/>
              <a:gd name="connsiteX151" fmla="*/ 6803597 w 7918980"/>
              <a:gd name="connsiteY151" fmla="*/ 5269726 h 6858000"/>
              <a:gd name="connsiteX152" fmla="*/ 6820713 w 7918980"/>
              <a:gd name="connsiteY152" fmla="*/ 5464225 h 6858000"/>
              <a:gd name="connsiteX153" fmla="*/ 6824380 w 7918980"/>
              <a:gd name="connsiteY153" fmla="*/ 5594585 h 6858000"/>
              <a:gd name="connsiteX154" fmla="*/ 6806680 w 7918980"/>
              <a:gd name="connsiteY154" fmla="*/ 5667896 h 6858000"/>
              <a:gd name="connsiteX155" fmla="*/ 6791486 w 7918980"/>
              <a:gd name="connsiteY155" fmla="*/ 5769225 h 6858000"/>
              <a:gd name="connsiteX156" fmla="*/ 6792745 w 7918980"/>
              <a:gd name="connsiteY156" fmla="*/ 5823324 h 6858000"/>
              <a:gd name="connsiteX157" fmla="*/ 6789109 w 7918980"/>
              <a:gd name="connsiteY157" fmla="*/ 5862699 h 6858000"/>
              <a:gd name="connsiteX158" fmla="*/ 6793675 w 7918980"/>
              <a:gd name="connsiteY158" fmla="*/ 5906467 h 6858000"/>
              <a:gd name="connsiteX159" fmla="*/ 6814548 w 7918980"/>
              <a:gd name="connsiteY159" fmla="*/ 5939847 h 6858000"/>
              <a:gd name="connsiteX160" fmla="*/ 6809795 w 7918980"/>
              <a:gd name="connsiteY160" fmla="*/ 5973994 h 6858000"/>
              <a:gd name="connsiteX161" fmla="*/ 6810756 w 7918980"/>
              <a:gd name="connsiteY161" fmla="*/ 6089693 h 6858000"/>
              <a:gd name="connsiteX162" fmla="*/ 6814601 w 7918980"/>
              <a:gd name="connsiteY162" fmla="*/ 6224938 h 6858000"/>
              <a:gd name="connsiteX163" fmla="*/ 6840137 w 7918980"/>
              <a:gd name="connsiteY163" fmla="*/ 6370251 h 6858000"/>
              <a:gd name="connsiteX164" fmla="*/ 6863777 w 7918980"/>
              <a:gd name="connsiteY164" fmla="*/ 6541313 h 6858000"/>
              <a:gd name="connsiteX165" fmla="*/ 6868355 w 7918980"/>
              <a:gd name="connsiteY165" fmla="*/ 6640957 h 6858000"/>
              <a:gd name="connsiteX166" fmla="*/ 6881422 w 7918980"/>
              <a:gd name="connsiteY166" fmla="*/ 6705297 h 6858000"/>
              <a:gd name="connsiteX167" fmla="*/ 6894105 w 7918980"/>
              <a:gd name="connsiteY167" fmla="*/ 6759582 h 6858000"/>
              <a:gd name="connsiteX168" fmla="*/ 6892152 w 7918980"/>
              <a:gd name="connsiteY168" fmla="*/ 6817746 h 6858000"/>
              <a:gd name="connsiteX169" fmla="*/ 6895302 w 7918980"/>
              <a:gd name="connsiteY169" fmla="*/ 6843646 h 6858000"/>
              <a:gd name="connsiteX170" fmla="*/ 6914368 w 7918980"/>
              <a:gd name="connsiteY170" fmla="*/ 6857998 h 6858000"/>
              <a:gd name="connsiteX171" fmla="*/ 7549620 w 7918980"/>
              <a:gd name="connsiteY171" fmla="*/ 6857998 h 6858000"/>
              <a:gd name="connsiteX172" fmla="*/ 7918980 w 7918980"/>
              <a:gd name="connsiteY172" fmla="*/ 6857998 h 6858000"/>
              <a:gd name="connsiteX173" fmla="*/ 7918980 w 7918980"/>
              <a:gd name="connsiteY173" fmla="*/ 6858000 h 6858000"/>
              <a:gd name="connsiteX174" fmla="*/ 7549620 w 7918980"/>
              <a:gd name="connsiteY174" fmla="*/ 6858000 h 6858000"/>
              <a:gd name="connsiteX175" fmla="*/ 6658851 w 7918980"/>
              <a:gd name="connsiteY175" fmla="*/ 6858000 h 6858000"/>
              <a:gd name="connsiteX176" fmla="*/ 2092387 w 7918980"/>
              <a:gd name="connsiteY176" fmla="*/ 6858000 h 6858000"/>
              <a:gd name="connsiteX177" fmla="*/ 1822980 w 7918980"/>
              <a:gd name="connsiteY177" fmla="*/ 6858000 h 6858000"/>
              <a:gd name="connsiteX178" fmla="*/ 727500 w 7918980"/>
              <a:gd name="connsiteY178" fmla="*/ 6858000 h 6858000"/>
              <a:gd name="connsiteX179" fmla="*/ 504457 w 7918980"/>
              <a:gd name="connsiteY179" fmla="*/ 6858000 h 6858000"/>
              <a:gd name="connsiteX180" fmla="*/ 0 w 7918980"/>
              <a:gd name="connsiteY180" fmla="*/ 6858000 h 6858000"/>
              <a:gd name="connsiteX181" fmla="*/ 0 w 7918980"/>
              <a:gd name="connsiteY18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7918980" h="6858000">
                <a:moveTo>
                  <a:pt x="0" y="0"/>
                </a:moveTo>
                <a:lnTo>
                  <a:pt x="504457" y="0"/>
                </a:lnTo>
                <a:lnTo>
                  <a:pt x="727500" y="0"/>
                </a:lnTo>
                <a:lnTo>
                  <a:pt x="1822980" y="0"/>
                </a:lnTo>
                <a:lnTo>
                  <a:pt x="2092387" y="0"/>
                </a:lnTo>
                <a:lnTo>
                  <a:pt x="7076514" y="0"/>
                </a:lnTo>
                <a:lnTo>
                  <a:pt x="7264525" y="0"/>
                </a:lnTo>
                <a:lnTo>
                  <a:pt x="7390497" y="0"/>
                </a:lnTo>
                <a:lnTo>
                  <a:pt x="7389918" y="1705"/>
                </a:lnTo>
                <a:cubicBezTo>
                  <a:pt x="7386106" y="8440"/>
                  <a:pt x="7381092" y="13784"/>
                  <a:pt x="7374574" y="17287"/>
                </a:cubicBezTo>
                <a:cubicBezTo>
                  <a:pt x="7385344" y="82036"/>
                  <a:pt x="7333329" y="69804"/>
                  <a:pt x="7368621" y="130336"/>
                </a:cubicBezTo>
                <a:cubicBezTo>
                  <a:pt x="7349933" y="117589"/>
                  <a:pt x="7359958" y="162458"/>
                  <a:pt x="7361269" y="187093"/>
                </a:cubicBezTo>
                <a:cubicBezTo>
                  <a:pt x="7359185" y="226511"/>
                  <a:pt x="7368702" y="205530"/>
                  <a:pt x="7368770" y="265704"/>
                </a:cubicBezTo>
                <a:cubicBezTo>
                  <a:pt x="7365276" y="317533"/>
                  <a:pt x="7366793" y="325288"/>
                  <a:pt x="7365293" y="354566"/>
                </a:cubicBezTo>
                <a:lnTo>
                  <a:pt x="7347106" y="472000"/>
                </a:lnTo>
                <a:lnTo>
                  <a:pt x="7345150" y="473782"/>
                </a:lnTo>
                <a:cubicBezTo>
                  <a:pt x="7340827" y="482008"/>
                  <a:pt x="7341662" y="487340"/>
                  <a:pt x="7344778" y="491380"/>
                </a:cubicBezTo>
                <a:lnTo>
                  <a:pt x="7359399" y="531675"/>
                </a:lnTo>
                <a:lnTo>
                  <a:pt x="7356415" y="536015"/>
                </a:lnTo>
                <a:lnTo>
                  <a:pt x="7361068" y="572092"/>
                </a:lnTo>
                <a:lnTo>
                  <a:pt x="7359041" y="572511"/>
                </a:lnTo>
                <a:cubicBezTo>
                  <a:pt x="7354591" y="574271"/>
                  <a:pt x="7351509" y="577121"/>
                  <a:pt x="7351198" y="582332"/>
                </a:cubicBezTo>
                <a:cubicBezTo>
                  <a:pt x="7320982" y="573171"/>
                  <a:pt x="7339242" y="585107"/>
                  <a:pt x="7340991" y="601285"/>
                </a:cubicBezTo>
                <a:cubicBezTo>
                  <a:pt x="7331818" y="617831"/>
                  <a:pt x="7303664" y="666964"/>
                  <a:pt x="7296154" y="681608"/>
                </a:cubicBezTo>
                <a:cubicBezTo>
                  <a:pt x="7296082" y="684122"/>
                  <a:pt x="7296013" y="686637"/>
                  <a:pt x="7295943" y="689151"/>
                </a:cubicBezTo>
                <a:lnTo>
                  <a:pt x="7295465" y="689289"/>
                </a:lnTo>
                <a:cubicBezTo>
                  <a:pt x="7294414" y="690905"/>
                  <a:pt x="7293966" y="693376"/>
                  <a:pt x="7294306" y="697222"/>
                </a:cubicBezTo>
                <a:cubicBezTo>
                  <a:pt x="7294586" y="703992"/>
                  <a:pt x="7294864" y="710761"/>
                  <a:pt x="7295144" y="717531"/>
                </a:cubicBezTo>
                <a:lnTo>
                  <a:pt x="7291871" y="722494"/>
                </a:lnTo>
                <a:lnTo>
                  <a:pt x="7286061" y="724368"/>
                </a:lnTo>
                <a:lnTo>
                  <a:pt x="7269961" y="752692"/>
                </a:lnTo>
                <a:cubicBezTo>
                  <a:pt x="7277671" y="764380"/>
                  <a:pt x="7245699" y="808083"/>
                  <a:pt x="7240170" y="816346"/>
                </a:cubicBezTo>
                <a:lnTo>
                  <a:pt x="7211938" y="889417"/>
                </a:lnTo>
                <a:cubicBezTo>
                  <a:pt x="7143471" y="969963"/>
                  <a:pt x="7144887" y="1005331"/>
                  <a:pt x="7130024" y="1063288"/>
                </a:cubicBezTo>
                <a:cubicBezTo>
                  <a:pt x="7136312" y="1111028"/>
                  <a:pt x="7140076" y="1110140"/>
                  <a:pt x="7126817" y="1157176"/>
                </a:cubicBezTo>
                <a:cubicBezTo>
                  <a:pt x="7124083" y="1192124"/>
                  <a:pt x="7124864" y="1197232"/>
                  <a:pt x="7109474" y="1210776"/>
                </a:cubicBezTo>
                <a:lnTo>
                  <a:pt x="7105443" y="1301993"/>
                </a:lnTo>
                <a:lnTo>
                  <a:pt x="7075215" y="1360879"/>
                </a:lnTo>
                <a:lnTo>
                  <a:pt x="7067477" y="1404045"/>
                </a:lnTo>
                <a:lnTo>
                  <a:pt x="7046803" y="1429568"/>
                </a:lnTo>
                <a:lnTo>
                  <a:pt x="7047831" y="1430305"/>
                </a:lnTo>
                <a:cubicBezTo>
                  <a:pt x="7049677" y="1432466"/>
                  <a:pt x="7037718" y="1459891"/>
                  <a:pt x="7035374" y="1463304"/>
                </a:cubicBezTo>
                <a:cubicBezTo>
                  <a:pt x="7032892" y="1477394"/>
                  <a:pt x="7036007" y="1501295"/>
                  <a:pt x="7032938" y="1514846"/>
                </a:cubicBezTo>
                <a:lnTo>
                  <a:pt x="7029397" y="1519731"/>
                </a:lnTo>
                <a:lnTo>
                  <a:pt x="7029620" y="1519929"/>
                </a:lnTo>
                <a:cubicBezTo>
                  <a:pt x="7029470" y="1521210"/>
                  <a:pt x="7032690" y="1543635"/>
                  <a:pt x="7030612" y="1546022"/>
                </a:cubicBezTo>
                <a:lnTo>
                  <a:pt x="7035010" y="1578752"/>
                </a:lnTo>
                <a:cubicBezTo>
                  <a:pt x="7029127" y="1605585"/>
                  <a:pt x="7049361" y="1622803"/>
                  <a:pt x="7026513" y="1647555"/>
                </a:cubicBezTo>
                <a:cubicBezTo>
                  <a:pt x="7021108" y="1672675"/>
                  <a:pt x="7026193" y="1694404"/>
                  <a:pt x="7013857" y="1715685"/>
                </a:cubicBezTo>
                <a:cubicBezTo>
                  <a:pt x="7019795" y="1724301"/>
                  <a:pt x="7021078" y="1732435"/>
                  <a:pt x="7007215" y="1740358"/>
                </a:cubicBezTo>
                <a:cubicBezTo>
                  <a:pt x="7005605" y="1763793"/>
                  <a:pt x="7021348" y="1769422"/>
                  <a:pt x="7004455" y="1784314"/>
                </a:cubicBezTo>
                <a:cubicBezTo>
                  <a:pt x="7028967" y="1797417"/>
                  <a:pt x="7018226" y="1798221"/>
                  <a:pt x="7008825" y="1804434"/>
                </a:cubicBezTo>
                <a:lnTo>
                  <a:pt x="7008048" y="1805316"/>
                </a:lnTo>
                <a:lnTo>
                  <a:pt x="7011573" y="1807109"/>
                </a:lnTo>
                <a:lnTo>
                  <a:pt x="7008900" y="1821003"/>
                </a:lnTo>
                <a:lnTo>
                  <a:pt x="7006523" y="1824832"/>
                </a:lnTo>
                <a:cubicBezTo>
                  <a:pt x="7005264" y="1827468"/>
                  <a:pt x="7004917" y="1829219"/>
                  <a:pt x="7005215" y="1830429"/>
                </a:cubicBezTo>
                <a:lnTo>
                  <a:pt x="7005505" y="1830569"/>
                </a:lnTo>
                <a:lnTo>
                  <a:pt x="7003643" y="1835810"/>
                </a:lnTo>
                <a:cubicBezTo>
                  <a:pt x="6999759" y="1844665"/>
                  <a:pt x="6995277" y="1853278"/>
                  <a:pt x="6990432" y="1861483"/>
                </a:cubicBezTo>
                <a:cubicBezTo>
                  <a:pt x="7002807" y="1866643"/>
                  <a:pt x="6989768" y="1884999"/>
                  <a:pt x="6997246" y="1892417"/>
                </a:cubicBezTo>
                <a:lnTo>
                  <a:pt x="7012242" y="1895114"/>
                </a:lnTo>
                <a:lnTo>
                  <a:pt x="7010080" y="1899379"/>
                </a:lnTo>
                <a:lnTo>
                  <a:pt x="7003451" y="1907867"/>
                </a:lnTo>
                <a:cubicBezTo>
                  <a:pt x="7002589" y="1909162"/>
                  <a:pt x="7002627" y="1909994"/>
                  <a:pt x="7004341" y="1910265"/>
                </a:cubicBezTo>
                <a:cubicBezTo>
                  <a:pt x="7003975" y="1914884"/>
                  <a:pt x="7000873" y="1930292"/>
                  <a:pt x="7001248" y="1935584"/>
                </a:cubicBezTo>
                <a:lnTo>
                  <a:pt x="7006599" y="1942021"/>
                </a:lnTo>
                <a:lnTo>
                  <a:pt x="6985020" y="1967551"/>
                </a:lnTo>
                <a:lnTo>
                  <a:pt x="6949577" y="2024270"/>
                </a:lnTo>
                <a:lnTo>
                  <a:pt x="6942508" y="2107942"/>
                </a:lnTo>
                <a:cubicBezTo>
                  <a:pt x="6912270" y="2138038"/>
                  <a:pt x="6933395" y="2159228"/>
                  <a:pt x="6933336" y="2193455"/>
                </a:cubicBezTo>
                <a:cubicBezTo>
                  <a:pt x="6924282" y="2220953"/>
                  <a:pt x="6933361" y="2224200"/>
                  <a:pt x="6927972" y="2260088"/>
                </a:cubicBezTo>
                <a:cubicBezTo>
                  <a:pt x="6923728" y="2275916"/>
                  <a:pt x="6917037" y="2285645"/>
                  <a:pt x="6909058" y="2296008"/>
                </a:cubicBezTo>
                <a:lnTo>
                  <a:pt x="6901810" y="2305564"/>
                </a:lnTo>
                <a:lnTo>
                  <a:pt x="6904482" y="2320214"/>
                </a:lnTo>
                <a:cubicBezTo>
                  <a:pt x="6902155" y="2355906"/>
                  <a:pt x="6895137" y="2394678"/>
                  <a:pt x="6891885" y="2417011"/>
                </a:cubicBezTo>
                <a:cubicBezTo>
                  <a:pt x="6880976" y="2426377"/>
                  <a:pt x="6897848" y="2456509"/>
                  <a:pt x="6884970" y="2454207"/>
                </a:cubicBezTo>
                <a:cubicBezTo>
                  <a:pt x="6890753" y="2464947"/>
                  <a:pt x="6887930" y="2476105"/>
                  <a:pt x="6882954" y="2487203"/>
                </a:cubicBezTo>
                <a:lnTo>
                  <a:pt x="6871484" y="2512282"/>
                </a:lnTo>
                <a:lnTo>
                  <a:pt x="6872496" y="2514318"/>
                </a:lnTo>
                <a:lnTo>
                  <a:pt x="6898111" y="2574334"/>
                </a:lnTo>
                <a:lnTo>
                  <a:pt x="6897017" y="2579877"/>
                </a:lnTo>
                <a:cubicBezTo>
                  <a:pt x="6896861" y="2585644"/>
                  <a:pt x="6897245" y="2603388"/>
                  <a:pt x="6897171" y="2608928"/>
                </a:cubicBezTo>
                <a:cubicBezTo>
                  <a:pt x="6896975" y="2610322"/>
                  <a:pt x="6896780" y="2611717"/>
                  <a:pt x="6896584" y="2613111"/>
                </a:cubicBezTo>
                <a:lnTo>
                  <a:pt x="6888164" y="2621996"/>
                </a:lnTo>
                <a:lnTo>
                  <a:pt x="6890652" y="2634265"/>
                </a:lnTo>
                <a:lnTo>
                  <a:pt x="6882034" y="2647237"/>
                </a:lnTo>
                <a:cubicBezTo>
                  <a:pt x="6884287" y="2648158"/>
                  <a:pt x="6886365" y="2649356"/>
                  <a:pt x="6888195" y="2650786"/>
                </a:cubicBezTo>
                <a:lnTo>
                  <a:pt x="6894052" y="2661993"/>
                </a:lnTo>
                <a:lnTo>
                  <a:pt x="6885953" y="2670949"/>
                </a:lnTo>
                <a:cubicBezTo>
                  <a:pt x="6898507" y="2672007"/>
                  <a:pt x="6883930" y="2681695"/>
                  <a:pt x="6880156" y="2690255"/>
                </a:cubicBezTo>
                <a:lnTo>
                  <a:pt x="6881009" y="2695683"/>
                </a:lnTo>
                <a:lnTo>
                  <a:pt x="6870001" y="2713964"/>
                </a:lnTo>
                <a:lnTo>
                  <a:pt x="6864441" y="2730175"/>
                </a:lnTo>
                <a:lnTo>
                  <a:pt x="6875107" y="2763497"/>
                </a:lnTo>
                <a:lnTo>
                  <a:pt x="6837349" y="3051539"/>
                </a:lnTo>
                <a:lnTo>
                  <a:pt x="6835698" y="3060333"/>
                </a:lnTo>
                <a:lnTo>
                  <a:pt x="6837785" y="3065434"/>
                </a:lnTo>
                <a:lnTo>
                  <a:pt x="6834476" y="3066836"/>
                </a:lnTo>
                <a:lnTo>
                  <a:pt x="6831096" y="3084834"/>
                </a:lnTo>
                <a:cubicBezTo>
                  <a:pt x="6831166" y="3088976"/>
                  <a:pt x="6831235" y="3093117"/>
                  <a:pt x="6831305" y="3097259"/>
                </a:cubicBezTo>
                <a:lnTo>
                  <a:pt x="6828050" y="3101053"/>
                </a:lnTo>
                <a:lnTo>
                  <a:pt x="6827093" y="3106151"/>
                </a:lnTo>
                <a:lnTo>
                  <a:pt x="6833251" y="3116747"/>
                </a:lnTo>
                <a:cubicBezTo>
                  <a:pt x="6834765" y="3127646"/>
                  <a:pt x="6821739" y="3134084"/>
                  <a:pt x="6825921" y="3151828"/>
                </a:cubicBezTo>
                <a:cubicBezTo>
                  <a:pt x="6833244" y="3163902"/>
                  <a:pt x="6834336" y="3171780"/>
                  <a:pt x="6825863" y="3180546"/>
                </a:cubicBezTo>
                <a:cubicBezTo>
                  <a:pt x="6861566" y="3236545"/>
                  <a:pt x="6826703" y="3210316"/>
                  <a:pt x="6839691" y="3258677"/>
                </a:cubicBezTo>
                <a:lnTo>
                  <a:pt x="6840898" y="3262610"/>
                </a:lnTo>
                <a:lnTo>
                  <a:pt x="6834652" y="3277179"/>
                </a:lnTo>
                <a:lnTo>
                  <a:pt x="6832324" y="3278130"/>
                </a:lnTo>
                <a:lnTo>
                  <a:pt x="6849750" y="3325671"/>
                </a:lnTo>
                <a:lnTo>
                  <a:pt x="6847551" y="3332072"/>
                </a:lnTo>
                <a:lnTo>
                  <a:pt x="6864685" y="3362948"/>
                </a:lnTo>
                <a:lnTo>
                  <a:pt x="6870457" y="3378959"/>
                </a:lnTo>
                <a:lnTo>
                  <a:pt x="6883738" y="3407057"/>
                </a:lnTo>
                <a:lnTo>
                  <a:pt x="6881948" y="3409825"/>
                </a:lnTo>
                <a:lnTo>
                  <a:pt x="6885647" y="3415218"/>
                </a:lnTo>
                <a:lnTo>
                  <a:pt x="6883908" y="3419880"/>
                </a:lnTo>
                <a:lnTo>
                  <a:pt x="6885903" y="3424545"/>
                </a:lnTo>
                <a:cubicBezTo>
                  <a:pt x="6886517" y="3433967"/>
                  <a:pt x="6886474" y="3466028"/>
                  <a:pt x="6887603" y="3476412"/>
                </a:cubicBezTo>
                <a:lnTo>
                  <a:pt x="6892664" y="3486850"/>
                </a:lnTo>
                <a:lnTo>
                  <a:pt x="6886319" y="3496391"/>
                </a:lnTo>
                <a:lnTo>
                  <a:pt x="6893119" y="3531201"/>
                </a:lnTo>
                <a:lnTo>
                  <a:pt x="6902876" y="3542019"/>
                </a:lnTo>
                <a:lnTo>
                  <a:pt x="6910520" y="3552249"/>
                </a:lnTo>
                <a:cubicBezTo>
                  <a:pt x="6910641" y="3552725"/>
                  <a:pt x="6910761" y="3553202"/>
                  <a:pt x="6910882" y="3553678"/>
                </a:cubicBezTo>
                <a:lnTo>
                  <a:pt x="6914489" y="3568021"/>
                </a:lnTo>
                <a:lnTo>
                  <a:pt x="6914914" y="3569719"/>
                </a:lnTo>
                <a:lnTo>
                  <a:pt x="6912342" y="3586412"/>
                </a:lnTo>
                <a:lnTo>
                  <a:pt x="6915338" y="3597336"/>
                </a:lnTo>
                <a:lnTo>
                  <a:pt x="6907234" y="3606007"/>
                </a:lnTo>
                <a:cubicBezTo>
                  <a:pt x="6907242" y="3617747"/>
                  <a:pt x="6907253" y="3629488"/>
                  <a:pt x="6907261" y="3641228"/>
                </a:cubicBezTo>
                <a:lnTo>
                  <a:pt x="6914828" y="3653088"/>
                </a:lnTo>
                <a:lnTo>
                  <a:pt x="6920416" y="3664114"/>
                </a:lnTo>
                <a:cubicBezTo>
                  <a:pt x="6920443" y="3664599"/>
                  <a:pt x="6920471" y="3665084"/>
                  <a:pt x="6920498" y="3665569"/>
                </a:cubicBezTo>
                <a:cubicBezTo>
                  <a:pt x="6920895" y="3672776"/>
                  <a:pt x="6919946" y="3688591"/>
                  <a:pt x="6922809" y="3707357"/>
                </a:cubicBezTo>
                <a:cubicBezTo>
                  <a:pt x="6923485" y="3724716"/>
                  <a:pt x="6941058" y="3760234"/>
                  <a:pt x="6937676" y="3778166"/>
                </a:cubicBezTo>
                <a:cubicBezTo>
                  <a:pt x="6964607" y="3845122"/>
                  <a:pt x="6948407" y="3821305"/>
                  <a:pt x="6958359" y="3878222"/>
                </a:cubicBezTo>
                <a:cubicBezTo>
                  <a:pt x="6984499" y="3905047"/>
                  <a:pt x="6948397" y="4015047"/>
                  <a:pt x="6953118" y="4048117"/>
                </a:cubicBezTo>
                <a:cubicBezTo>
                  <a:pt x="6904784" y="4192084"/>
                  <a:pt x="6919242" y="4158987"/>
                  <a:pt x="6913020" y="4219510"/>
                </a:cubicBezTo>
                <a:cubicBezTo>
                  <a:pt x="6927533" y="4280033"/>
                  <a:pt x="6888360" y="4345686"/>
                  <a:pt x="6915792" y="4411258"/>
                </a:cubicBezTo>
                <a:cubicBezTo>
                  <a:pt x="6913610" y="4437329"/>
                  <a:pt x="6906858" y="4473140"/>
                  <a:pt x="6907579" y="4488531"/>
                </a:cubicBezTo>
                <a:cubicBezTo>
                  <a:pt x="6907403" y="4505410"/>
                  <a:pt x="6907228" y="4522289"/>
                  <a:pt x="6907052" y="4539168"/>
                </a:cubicBezTo>
                <a:cubicBezTo>
                  <a:pt x="6895094" y="4567830"/>
                  <a:pt x="6887285" y="4588197"/>
                  <a:pt x="6891916" y="4625153"/>
                </a:cubicBezTo>
                <a:cubicBezTo>
                  <a:pt x="6900413" y="4662889"/>
                  <a:pt x="6888879" y="4679357"/>
                  <a:pt x="6882094" y="4733115"/>
                </a:cubicBezTo>
                <a:cubicBezTo>
                  <a:pt x="6891667" y="4752352"/>
                  <a:pt x="6878350" y="4832308"/>
                  <a:pt x="6860189" y="4844323"/>
                </a:cubicBezTo>
                <a:cubicBezTo>
                  <a:pt x="6856424" y="4857054"/>
                  <a:pt x="6863174" y="4871554"/>
                  <a:pt x="6843618" y="4877992"/>
                </a:cubicBezTo>
                <a:cubicBezTo>
                  <a:pt x="6820131" y="4888353"/>
                  <a:pt x="6857398" y="4931200"/>
                  <a:pt x="6829393" y="4925805"/>
                </a:cubicBezTo>
                <a:cubicBezTo>
                  <a:pt x="6854944" y="4956261"/>
                  <a:pt x="6805820" y="4982633"/>
                  <a:pt x="6794017" y="5009272"/>
                </a:cubicBezTo>
                <a:cubicBezTo>
                  <a:pt x="6796239" y="5034036"/>
                  <a:pt x="6791355" y="5053859"/>
                  <a:pt x="6786085" y="5111369"/>
                </a:cubicBezTo>
                <a:cubicBezTo>
                  <a:pt x="6796204" y="5141336"/>
                  <a:pt x="6760393" y="5161742"/>
                  <a:pt x="6799321" y="5210876"/>
                </a:cubicBezTo>
                <a:cubicBezTo>
                  <a:pt x="6795435" y="5212581"/>
                  <a:pt x="6800034" y="5227501"/>
                  <a:pt x="6803597" y="5269726"/>
                </a:cubicBezTo>
                <a:cubicBezTo>
                  <a:pt x="6807162" y="5311951"/>
                  <a:pt x="6813370" y="5400671"/>
                  <a:pt x="6820713" y="5464225"/>
                </a:cubicBezTo>
                <a:cubicBezTo>
                  <a:pt x="6824745" y="5536542"/>
                  <a:pt x="6813205" y="5517959"/>
                  <a:pt x="6824380" y="5594585"/>
                </a:cubicBezTo>
                <a:cubicBezTo>
                  <a:pt x="6822888" y="5619318"/>
                  <a:pt x="6797022" y="5647975"/>
                  <a:pt x="6806680" y="5667896"/>
                </a:cubicBezTo>
                <a:cubicBezTo>
                  <a:pt x="6799814" y="5696311"/>
                  <a:pt x="6798559" y="5738356"/>
                  <a:pt x="6791486" y="5769225"/>
                </a:cubicBezTo>
                <a:cubicBezTo>
                  <a:pt x="6791906" y="5787258"/>
                  <a:pt x="6792324" y="5805291"/>
                  <a:pt x="6792745" y="5823324"/>
                </a:cubicBezTo>
                <a:cubicBezTo>
                  <a:pt x="6789102" y="5853058"/>
                  <a:pt x="6788588" y="5838948"/>
                  <a:pt x="6789109" y="5862699"/>
                </a:cubicBezTo>
                <a:lnTo>
                  <a:pt x="6793675" y="5906467"/>
                </a:lnTo>
                <a:lnTo>
                  <a:pt x="6814548" y="5939847"/>
                </a:lnTo>
                <a:cubicBezTo>
                  <a:pt x="6821828" y="5955713"/>
                  <a:pt x="6797711" y="5940131"/>
                  <a:pt x="6809795" y="5973994"/>
                </a:cubicBezTo>
                <a:cubicBezTo>
                  <a:pt x="6784167" y="5997051"/>
                  <a:pt x="6806424" y="6032039"/>
                  <a:pt x="6810756" y="6089693"/>
                </a:cubicBezTo>
                <a:lnTo>
                  <a:pt x="6814601" y="6224938"/>
                </a:lnTo>
                <a:cubicBezTo>
                  <a:pt x="6811422" y="6270972"/>
                  <a:pt x="6831942" y="6317522"/>
                  <a:pt x="6840137" y="6370251"/>
                </a:cubicBezTo>
                <a:cubicBezTo>
                  <a:pt x="6848333" y="6422980"/>
                  <a:pt x="6862918" y="6490855"/>
                  <a:pt x="6863777" y="6541313"/>
                </a:cubicBezTo>
                <a:cubicBezTo>
                  <a:pt x="6862878" y="6576319"/>
                  <a:pt x="6854892" y="6591883"/>
                  <a:pt x="6868355" y="6640957"/>
                </a:cubicBezTo>
                <a:cubicBezTo>
                  <a:pt x="6880485" y="6669536"/>
                  <a:pt x="6875256" y="6675394"/>
                  <a:pt x="6881422" y="6705297"/>
                </a:cubicBezTo>
                <a:cubicBezTo>
                  <a:pt x="6880347" y="6727133"/>
                  <a:pt x="6890881" y="6732087"/>
                  <a:pt x="6894105" y="6759582"/>
                </a:cubicBezTo>
                <a:cubicBezTo>
                  <a:pt x="6878594" y="6796071"/>
                  <a:pt x="6874636" y="6769544"/>
                  <a:pt x="6892152" y="6817746"/>
                </a:cubicBezTo>
                <a:cubicBezTo>
                  <a:pt x="6883936" y="6828354"/>
                  <a:pt x="6887505" y="6836369"/>
                  <a:pt x="6895302" y="6843646"/>
                </a:cubicBezTo>
                <a:lnTo>
                  <a:pt x="6914368" y="6857998"/>
                </a:lnTo>
                <a:lnTo>
                  <a:pt x="7549620" y="6857998"/>
                </a:lnTo>
                <a:lnTo>
                  <a:pt x="7918980" y="6857998"/>
                </a:lnTo>
                <a:lnTo>
                  <a:pt x="7918980" y="6858000"/>
                </a:lnTo>
                <a:lnTo>
                  <a:pt x="7549620" y="6858000"/>
                </a:lnTo>
                <a:lnTo>
                  <a:pt x="6658851" y="6858000"/>
                </a:lnTo>
                <a:lnTo>
                  <a:pt x="2092387" y="6858000"/>
                </a:lnTo>
                <a:lnTo>
                  <a:pt x="1822980" y="6858000"/>
                </a:lnTo>
                <a:lnTo>
                  <a:pt x="727500" y="6858000"/>
                </a:lnTo>
                <a:lnTo>
                  <a:pt x="50445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3" y="609600"/>
            <a:ext cx="5243295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DocumentDB failovers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3" y="2194102"/>
            <a:ext cx="5243295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/>
              <a:t>Failovers occur automatically </a:t>
            </a:r>
          </a:p>
          <a:p>
            <a:r>
              <a:rPr lang="en-US" sz="1900"/>
              <a:t>A replica is automatically promoted to be the new primary during DR</a:t>
            </a:r>
          </a:p>
          <a:p>
            <a:r>
              <a:rPr lang="en-US" sz="1900"/>
              <a:t>DocumentDB flips the CNAME of the DB instance to point to the replica and promotes it</a:t>
            </a:r>
          </a:p>
          <a:p>
            <a:r>
              <a:rPr lang="en-US" sz="1900"/>
              <a:t>Failover to a replica typically takes 30 seconds (minimal downtime)</a:t>
            </a:r>
          </a:p>
          <a:p>
            <a:r>
              <a:rPr lang="en-US" sz="1900"/>
              <a:t>Creating a new instance takes about 8-10 minutes (post failover)</a:t>
            </a:r>
          </a:p>
          <a:p>
            <a:r>
              <a:rPr lang="en-US" sz="1900"/>
              <a:t>Failover to a new instance happens on a best-effort basis and can take longer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450" y="1338809"/>
            <a:ext cx="3689210" cy="4180377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5B1C0F75-E7F7-4B02-A77F-5EABD7CBD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4090" y="6128733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5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CF16F5-E0AF-4144-B7AF-BDDCDF8D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5584" y="610517"/>
            <a:ext cx="4010943" cy="563696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85843F-A255-4AE2-BD1C-10954E1A6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918980" cy="6858000"/>
          </a:xfrm>
          <a:custGeom>
            <a:avLst/>
            <a:gdLst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7007460 w 7918980"/>
              <a:gd name="connsiteY67" fmla="*/ 1945112 h 6858000"/>
              <a:gd name="connsiteX68" fmla="*/ 6995756 w 7918980"/>
              <a:gd name="connsiteY68" fmla="*/ 1961162 h 6858000"/>
              <a:gd name="connsiteX69" fmla="*/ 6991493 w 7918980"/>
              <a:gd name="connsiteY69" fmla="*/ 1969445 h 6858000"/>
              <a:gd name="connsiteX70" fmla="*/ 6949577 w 7918980"/>
              <a:gd name="connsiteY70" fmla="*/ 2024270 h 6858000"/>
              <a:gd name="connsiteX71" fmla="*/ 6942508 w 7918980"/>
              <a:gd name="connsiteY71" fmla="*/ 2107942 h 6858000"/>
              <a:gd name="connsiteX72" fmla="*/ 6933336 w 7918980"/>
              <a:gd name="connsiteY72" fmla="*/ 2193455 h 6858000"/>
              <a:gd name="connsiteX73" fmla="*/ 6927972 w 7918980"/>
              <a:gd name="connsiteY73" fmla="*/ 2260088 h 6858000"/>
              <a:gd name="connsiteX74" fmla="*/ 6909058 w 7918980"/>
              <a:gd name="connsiteY74" fmla="*/ 2296008 h 6858000"/>
              <a:gd name="connsiteX75" fmla="*/ 6901810 w 7918980"/>
              <a:gd name="connsiteY75" fmla="*/ 2305564 h 6858000"/>
              <a:gd name="connsiteX76" fmla="*/ 6904482 w 7918980"/>
              <a:gd name="connsiteY76" fmla="*/ 2320214 h 6858000"/>
              <a:gd name="connsiteX77" fmla="*/ 6891885 w 7918980"/>
              <a:gd name="connsiteY77" fmla="*/ 2417011 h 6858000"/>
              <a:gd name="connsiteX78" fmla="*/ 6884970 w 7918980"/>
              <a:gd name="connsiteY78" fmla="*/ 2454207 h 6858000"/>
              <a:gd name="connsiteX79" fmla="*/ 6882954 w 7918980"/>
              <a:gd name="connsiteY79" fmla="*/ 2487203 h 6858000"/>
              <a:gd name="connsiteX80" fmla="*/ 6871484 w 7918980"/>
              <a:gd name="connsiteY80" fmla="*/ 2512282 h 6858000"/>
              <a:gd name="connsiteX81" fmla="*/ 6872496 w 7918980"/>
              <a:gd name="connsiteY81" fmla="*/ 2514318 h 6858000"/>
              <a:gd name="connsiteX82" fmla="*/ 6898111 w 7918980"/>
              <a:gd name="connsiteY82" fmla="*/ 2574334 h 6858000"/>
              <a:gd name="connsiteX83" fmla="*/ 6897017 w 7918980"/>
              <a:gd name="connsiteY83" fmla="*/ 2579877 h 6858000"/>
              <a:gd name="connsiteX84" fmla="*/ 6897171 w 7918980"/>
              <a:gd name="connsiteY84" fmla="*/ 2608928 h 6858000"/>
              <a:gd name="connsiteX85" fmla="*/ 6896584 w 7918980"/>
              <a:gd name="connsiteY85" fmla="*/ 2613111 h 6858000"/>
              <a:gd name="connsiteX86" fmla="*/ 6888164 w 7918980"/>
              <a:gd name="connsiteY86" fmla="*/ 2621996 h 6858000"/>
              <a:gd name="connsiteX87" fmla="*/ 6890652 w 7918980"/>
              <a:gd name="connsiteY87" fmla="*/ 2634265 h 6858000"/>
              <a:gd name="connsiteX88" fmla="*/ 6882034 w 7918980"/>
              <a:gd name="connsiteY88" fmla="*/ 2647237 h 6858000"/>
              <a:gd name="connsiteX89" fmla="*/ 6888195 w 7918980"/>
              <a:gd name="connsiteY89" fmla="*/ 2650786 h 6858000"/>
              <a:gd name="connsiteX90" fmla="*/ 6894052 w 7918980"/>
              <a:gd name="connsiteY90" fmla="*/ 2661993 h 6858000"/>
              <a:gd name="connsiteX91" fmla="*/ 6885953 w 7918980"/>
              <a:gd name="connsiteY91" fmla="*/ 2670949 h 6858000"/>
              <a:gd name="connsiteX92" fmla="*/ 6880156 w 7918980"/>
              <a:gd name="connsiteY92" fmla="*/ 2690255 h 6858000"/>
              <a:gd name="connsiteX93" fmla="*/ 6881009 w 7918980"/>
              <a:gd name="connsiteY93" fmla="*/ 2695683 h 6858000"/>
              <a:gd name="connsiteX94" fmla="*/ 6870001 w 7918980"/>
              <a:gd name="connsiteY94" fmla="*/ 2713964 h 6858000"/>
              <a:gd name="connsiteX95" fmla="*/ 6864441 w 7918980"/>
              <a:gd name="connsiteY95" fmla="*/ 2730175 h 6858000"/>
              <a:gd name="connsiteX96" fmla="*/ 6875107 w 7918980"/>
              <a:gd name="connsiteY96" fmla="*/ 2763497 h 6858000"/>
              <a:gd name="connsiteX97" fmla="*/ 6837349 w 7918980"/>
              <a:gd name="connsiteY97" fmla="*/ 3051539 h 6858000"/>
              <a:gd name="connsiteX98" fmla="*/ 6835698 w 7918980"/>
              <a:gd name="connsiteY98" fmla="*/ 3060333 h 6858000"/>
              <a:gd name="connsiteX99" fmla="*/ 6837785 w 7918980"/>
              <a:gd name="connsiteY99" fmla="*/ 3065434 h 6858000"/>
              <a:gd name="connsiteX100" fmla="*/ 6834476 w 7918980"/>
              <a:gd name="connsiteY100" fmla="*/ 3066836 h 6858000"/>
              <a:gd name="connsiteX101" fmla="*/ 6831096 w 7918980"/>
              <a:gd name="connsiteY101" fmla="*/ 3084834 h 6858000"/>
              <a:gd name="connsiteX102" fmla="*/ 6831305 w 7918980"/>
              <a:gd name="connsiteY102" fmla="*/ 3097259 h 6858000"/>
              <a:gd name="connsiteX103" fmla="*/ 6828050 w 7918980"/>
              <a:gd name="connsiteY103" fmla="*/ 3101053 h 6858000"/>
              <a:gd name="connsiteX104" fmla="*/ 6827093 w 7918980"/>
              <a:gd name="connsiteY104" fmla="*/ 3106151 h 6858000"/>
              <a:gd name="connsiteX105" fmla="*/ 6833251 w 7918980"/>
              <a:gd name="connsiteY105" fmla="*/ 3116747 h 6858000"/>
              <a:gd name="connsiteX106" fmla="*/ 6825921 w 7918980"/>
              <a:gd name="connsiteY106" fmla="*/ 3151828 h 6858000"/>
              <a:gd name="connsiteX107" fmla="*/ 6825863 w 7918980"/>
              <a:gd name="connsiteY107" fmla="*/ 3180546 h 6858000"/>
              <a:gd name="connsiteX108" fmla="*/ 6839691 w 7918980"/>
              <a:gd name="connsiteY108" fmla="*/ 3258677 h 6858000"/>
              <a:gd name="connsiteX109" fmla="*/ 6840898 w 7918980"/>
              <a:gd name="connsiteY109" fmla="*/ 3262610 h 6858000"/>
              <a:gd name="connsiteX110" fmla="*/ 6834652 w 7918980"/>
              <a:gd name="connsiteY110" fmla="*/ 3277179 h 6858000"/>
              <a:gd name="connsiteX111" fmla="*/ 6832324 w 7918980"/>
              <a:gd name="connsiteY111" fmla="*/ 3278130 h 6858000"/>
              <a:gd name="connsiteX112" fmla="*/ 6849750 w 7918980"/>
              <a:gd name="connsiteY112" fmla="*/ 3325671 h 6858000"/>
              <a:gd name="connsiteX113" fmla="*/ 6847551 w 7918980"/>
              <a:gd name="connsiteY113" fmla="*/ 3332072 h 6858000"/>
              <a:gd name="connsiteX114" fmla="*/ 6864685 w 7918980"/>
              <a:gd name="connsiteY114" fmla="*/ 3362948 h 6858000"/>
              <a:gd name="connsiteX115" fmla="*/ 6870457 w 7918980"/>
              <a:gd name="connsiteY115" fmla="*/ 3378959 h 6858000"/>
              <a:gd name="connsiteX116" fmla="*/ 6883738 w 7918980"/>
              <a:gd name="connsiteY116" fmla="*/ 3407057 h 6858000"/>
              <a:gd name="connsiteX117" fmla="*/ 6881948 w 7918980"/>
              <a:gd name="connsiteY117" fmla="*/ 3409825 h 6858000"/>
              <a:gd name="connsiteX118" fmla="*/ 6885647 w 7918980"/>
              <a:gd name="connsiteY118" fmla="*/ 3415218 h 6858000"/>
              <a:gd name="connsiteX119" fmla="*/ 6883908 w 7918980"/>
              <a:gd name="connsiteY119" fmla="*/ 3419880 h 6858000"/>
              <a:gd name="connsiteX120" fmla="*/ 6885903 w 7918980"/>
              <a:gd name="connsiteY120" fmla="*/ 3424545 h 6858000"/>
              <a:gd name="connsiteX121" fmla="*/ 6887603 w 7918980"/>
              <a:gd name="connsiteY121" fmla="*/ 3476412 h 6858000"/>
              <a:gd name="connsiteX122" fmla="*/ 6892664 w 7918980"/>
              <a:gd name="connsiteY122" fmla="*/ 3486850 h 6858000"/>
              <a:gd name="connsiteX123" fmla="*/ 6886319 w 7918980"/>
              <a:gd name="connsiteY123" fmla="*/ 3496391 h 6858000"/>
              <a:gd name="connsiteX124" fmla="*/ 6893119 w 7918980"/>
              <a:gd name="connsiteY124" fmla="*/ 3531201 h 6858000"/>
              <a:gd name="connsiteX125" fmla="*/ 6902876 w 7918980"/>
              <a:gd name="connsiteY125" fmla="*/ 3542019 h 6858000"/>
              <a:gd name="connsiteX126" fmla="*/ 6910520 w 7918980"/>
              <a:gd name="connsiteY126" fmla="*/ 3552249 h 6858000"/>
              <a:gd name="connsiteX127" fmla="*/ 6910882 w 7918980"/>
              <a:gd name="connsiteY127" fmla="*/ 3553678 h 6858000"/>
              <a:gd name="connsiteX128" fmla="*/ 6914489 w 7918980"/>
              <a:gd name="connsiteY128" fmla="*/ 3568021 h 6858000"/>
              <a:gd name="connsiteX129" fmla="*/ 6914914 w 7918980"/>
              <a:gd name="connsiteY129" fmla="*/ 3569719 h 6858000"/>
              <a:gd name="connsiteX130" fmla="*/ 6912342 w 7918980"/>
              <a:gd name="connsiteY130" fmla="*/ 3586412 h 6858000"/>
              <a:gd name="connsiteX131" fmla="*/ 6915338 w 7918980"/>
              <a:gd name="connsiteY131" fmla="*/ 3597336 h 6858000"/>
              <a:gd name="connsiteX132" fmla="*/ 6907234 w 7918980"/>
              <a:gd name="connsiteY132" fmla="*/ 3606007 h 6858000"/>
              <a:gd name="connsiteX133" fmla="*/ 6907261 w 7918980"/>
              <a:gd name="connsiteY133" fmla="*/ 3641228 h 6858000"/>
              <a:gd name="connsiteX134" fmla="*/ 6914828 w 7918980"/>
              <a:gd name="connsiteY134" fmla="*/ 3653088 h 6858000"/>
              <a:gd name="connsiteX135" fmla="*/ 6920416 w 7918980"/>
              <a:gd name="connsiteY135" fmla="*/ 3664114 h 6858000"/>
              <a:gd name="connsiteX136" fmla="*/ 6920498 w 7918980"/>
              <a:gd name="connsiteY136" fmla="*/ 3665569 h 6858000"/>
              <a:gd name="connsiteX137" fmla="*/ 6922809 w 7918980"/>
              <a:gd name="connsiteY137" fmla="*/ 3707357 h 6858000"/>
              <a:gd name="connsiteX138" fmla="*/ 6937676 w 7918980"/>
              <a:gd name="connsiteY138" fmla="*/ 3778166 h 6858000"/>
              <a:gd name="connsiteX139" fmla="*/ 6958359 w 7918980"/>
              <a:gd name="connsiteY139" fmla="*/ 3878222 h 6858000"/>
              <a:gd name="connsiteX140" fmla="*/ 6953118 w 7918980"/>
              <a:gd name="connsiteY140" fmla="*/ 4048117 h 6858000"/>
              <a:gd name="connsiteX141" fmla="*/ 6913020 w 7918980"/>
              <a:gd name="connsiteY141" fmla="*/ 4219510 h 6858000"/>
              <a:gd name="connsiteX142" fmla="*/ 6915792 w 7918980"/>
              <a:gd name="connsiteY142" fmla="*/ 4411258 h 6858000"/>
              <a:gd name="connsiteX143" fmla="*/ 6907579 w 7918980"/>
              <a:gd name="connsiteY143" fmla="*/ 4488531 h 6858000"/>
              <a:gd name="connsiteX144" fmla="*/ 6907052 w 7918980"/>
              <a:gd name="connsiteY144" fmla="*/ 4539168 h 6858000"/>
              <a:gd name="connsiteX145" fmla="*/ 6891916 w 7918980"/>
              <a:gd name="connsiteY145" fmla="*/ 4625153 h 6858000"/>
              <a:gd name="connsiteX146" fmla="*/ 6882094 w 7918980"/>
              <a:gd name="connsiteY146" fmla="*/ 4733115 h 6858000"/>
              <a:gd name="connsiteX147" fmla="*/ 6860189 w 7918980"/>
              <a:gd name="connsiteY147" fmla="*/ 4844323 h 6858000"/>
              <a:gd name="connsiteX148" fmla="*/ 6843618 w 7918980"/>
              <a:gd name="connsiteY148" fmla="*/ 4877992 h 6858000"/>
              <a:gd name="connsiteX149" fmla="*/ 6829393 w 7918980"/>
              <a:gd name="connsiteY149" fmla="*/ 4925805 h 6858000"/>
              <a:gd name="connsiteX150" fmla="*/ 6794017 w 7918980"/>
              <a:gd name="connsiteY150" fmla="*/ 5009272 h 6858000"/>
              <a:gd name="connsiteX151" fmla="*/ 6786085 w 7918980"/>
              <a:gd name="connsiteY151" fmla="*/ 5111369 h 6858000"/>
              <a:gd name="connsiteX152" fmla="*/ 6799321 w 7918980"/>
              <a:gd name="connsiteY152" fmla="*/ 5210876 h 6858000"/>
              <a:gd name="connsiteX153" fmla="*/ 6803597 w 7918980"/>
              <a:gd name="connsiteY153" fmla="*/ 5269726 h 6858000"/>
              <a:gd name="connsiteX154" fmla="*/ 6820713 w 7918980"/>
              <a:gd name="connsiteY154" fmla="*/ 5464225 h 6858000"/>
              <a:gd name="connsiteX155" fmla="*/ 6824380 w 7918980"/>
              <a:gd name="connsiteY155" fmla="*/ 5594585 h 6858000"/>
              <a:gd name="connsiteX156" fmla="*/ 6806680 w 7918980"/>
              <a:gd name="connsiteY156" fmla="*/ 5667896 h 6858000"/>
              <a:gd name="connsiteX157" fmla="*/ 6791486 w 7918980"/>
              <a:gd name="connsiteY157" fmla="*/ 5769225 h 6858000"/>
              <a:gd name="connsiteX158" fmla="*/ 6792745 w 7918980"/>
              <a:gd name="connsiteY158" fmla="*/ 5823324 h 6858000"/>
              <a:gd name="connsiteX159" fmla="*/ 6789109 w 7918980"/>
              <a:gd name="connsiteY159" fmla="*/ 5862699 h 6858000"/>
              <a:gd name="connsiteX160" fmla="*/ 6793675 w 7918980"/>
              <a:gd name="connsiteY160" fmla="*/ 5906467 h 6858000"/>
              <a:gd name="connsiteX161" fmla="*/ 6814548 w 7918980"/>
              <a:gd name="connsiteY161" fmla="*/ 5939847 h 6858000"/>
              <a:gd name="connsiteX162" fmla="*/ 6809795 w 7918980"/>
              <a:gd name="connsiteY162" fmla="*/ 5973994 h 6858000"/>
              <a:gd name="connsiteX163" fmla="*/ 6810756 w 7918980"/>
              <a:gd name="connsiteY163" fmla="*/ 6089693 h 6858000"/>
              <a:gd name="connsiteX164" fmla="*/ 6814601 w 7918980"/>
              <a:gd name="connsiteY164" fmla="*/ 6224938 h 6858000"/>
              <a:gd name="connsiteX165" fmla="*/ 6840137 w 7918980"/>
              <a:gd name="connsiteY165" fmla="*/ 6370251 h 6858000"/>
              <a:gd name="connsiteX166" fmla="*/ 6863777 w 7918980"/>
              <a:gd name="connsiteY166" fmla="*/ 6541313 h 6858000"/>
              <a:gd name="connsiteX167" fmla="*/ 6868355 w 7918980"/>
              <a:gd name="connsiteY167" fmla="*/ 6640957 h 6858000"/>
              <a:gd name="connsiteX168" fmla="*/ 6881422 w 7918980"/>
              <a:gd name="connsiteY168" fmla="*/ 6705297 h 6858000"/>
              <a:gd name="connsiteX169" fmla="*/ 6894105 w 7918980"/>
              <a:gd name="connsiteY169" fmla="*/ 6759582 h 6858000"/>
              <a:gd name="connsiteX170" fmla="*/ 6892152 w 7918980"/>
              <a:gd name="connsiteY170" fmla="*/ 6817746 h 6858000"/>
              <a:gd name="connsiteX171" fmla="*/ 6895302 w 7918980"/>
              <a:gd name="connsiteY171" fmla="*/ 6843646 h 6858000"/>
              <a:gd name="connsiteX172" fmla="*/ 6914368 w 7918980"/>
              <a:gd name="connsiteY172" fmla="*/ 6857998 h 6858000"/>
              <a:gd name="connsiteX173" fmla="*/ 7549620 w 7918980"/>
              <a:gd name="connsiteY173" fmla="*/ 6857998 h 6858000"/>
              <a:gd name="connsiteX174" fmla="*/ 7918980 w 7918980"/>
              <a:gd name="connsiteY174" fmla="*/ 6857998 h 6858000"/>
              <a:gd name="connsiteX175" fmla="*/ 7918980 w 7918980"/>
              <a:gd name="connsiteY175" fmla="*/ 6858000 h 6858000"/>
              <a:gd name="connsiteX176" fmla="*/ 7549620 w 7918980"/>
              <a:gd name="connsiteY176" fmla="*/ 6858000 h 6858000"/>
              <a:gd name="connsiteX177" fmla="*/ 6658851 w 7918980"/>
              <a:gd name="connsiteY177" fmla="*/ 6858000 h 6858000"/>
              <a:gd name="connsiteX178" fmla="*/ 2092387 w 7918980"/>
              <a:gd name="connsiteY178" fmla="*/ 6858000 h 6858000"/>
              <a:gd name="connsiteX179" fmla="*/ 1822980 w 7918980"/>
              <a:gd name="connsiteY179" fmla="*/ 6858000 h 6858000"/>
              <a:gd name="connsiteX180" fmla="*/ 727500 w 7918980"/>
              <a:gd name="connsiteY180" fmla="*/ 6858000 h 6858000"/>
              <a:gd name="connsiteX181" fmla="*/ 504457 w 7918980"/>
              <a:gd name="connsiteY181" fmla="*/ 6858000 h 6858000"/>
              <a:gd name="connsiteX182" fmla="*/ 0 w 7918980"/>
              <a:gd name="connsiteY182" fmla="*/ 6858000 h 6858000"/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7007460 w 7918980"/>
              <a:gd name="connsiteY67" fmla="*/ 1945112 h 6858000"/>
              <a:gd name="connsiteX68" fmla="*/ 6995756 w 7918980"/>
              <a:gd name="connsiteY68" fmla="*/ 1961162 h 6858000"/>
              <a:gd name="connsiteX69" fmla="*/ 6949577 w 7918980"/>
              <a:gd name="connsiteY69" fmla="*/ 2024270 h 6858000"/>
              <a:gd name="connsiteX70" fmla="*/ 6942508 w 7918980"/>
              <a:gd name="connsiteY70" fmla="*/ 2107942 h 6858000"/>
              <a:gd name="connsiteX71" fmla="*/ 6933336 w 7918980"/>
              <a:gd name="connsiteY71" fmla="*/ 2193455 h 6858000"/>
              <a:gd name="connsiteX72" fmla="*/ 6927972 w 7918980"/>
              <a:gd name="connsiteY72" fmla="*/ 2260088 h 6858000"/>
              <a:gd name="connsiteX73" fmla="*/ 6909058 w 7918980"/>
              <a:gd name="connsiteY73" fmla="*/ 2296008 h 6858000"/>
              <a:gd name="connsiteX74" fmla="*/ 6901810 w 7918980"/>
              <a:gd name="connsiteY74" fmla="*/ 2305564 h 6858000"/>
              <a:gd name="connsiteX75" fmla="*/ 6904482 w 7918980"/>
              <a:gd name="connsiteY75" fmla="*/ 2320214 h 6858000"/>
              <a:gd name="connsiteX76" fmla="*/ 6891885 w 7918980"/>
              <a:gd name="connsiteY76" fmla="*/ 2417011 h 6858000"/>
              <a:gd name="connsiteX77" fmla="*/ 6884970 w 7918980"/>
              <a:gd name="connsiteY77" fmla="*/ 2454207 h 6858000"/>
              <a:gd name="connsiteX78" fmla="*/ 6882954 w 7918980"/>
              <a:gd name="connsiteY78" fmla="*/ 2487203 h 6858000"/>
              <a:gd name="connsiteX79" fmla="*/ 6871484 w 7918980"/>
              <a:gd name="connsiteY79" fmla="*/ 2512282 h 6858000"/>
              <a:gd name="connsiteX80" fmla="*/ 6872496 w 7918980"/>
              <a:gd name="connsiteY80" fmla="*/ 2514318 h 6858000"/>
              <a:gd name="connsiteX81" fmla="*/ 6898111 w 7918980"/>
              <a:gd name="connsiteY81" fmla="*/ 2574334 h 6858000"/>
              <a:gd name="connsiteX82" fmla="*/ 6897017 w 7918980"/>
              <a:gd name="connsiteY82" fmla="*/ 2579877 h 6858000"/>
              <a:gd name="connsiteX83" fmla="*/ 6897171 w 7918980"/>
              <a:gd name="connsiteY83" fmla="*/ 2608928 h 6858000"/>
              <a:gd name="connsiteX84" fmla="*/ 6896584 w 7918980"/>
              <a:gd name="connsiteY84" fmla="*/ 2613111 h 6858000"/>
              <a:gd name="connsiteX85" fmla="*/ 6888164 w 7918980"/>
              <a:gd name="connsiteY85" fmla="*/ 2621996 h 6858000"/>
              <a:gd name="connsiteX86" fmla="*/ 6890652 w 7918980"/>
              <a:gd name="connsiteY86" fmla="*/ 2634265 h 6858000"/>
              <a:gd name="connsiteX87" fmla="*/ 6882034 w 7918980"/>
              <a:gd name="connsiteY87" fmla="*/ 2647237 h 6858000"/>
              <a:gd name="connsiteX88" fmla="*/ 6888195 w 7918980"/>
              <a:gd name="connsiteY88" fmla="*/ 2650786 h 6858000"/>
              <a:gd name="connsiteX89" fmla="*/ 6894052 w 7918980"/>
              <a:gd name="connsiteY89" fmla="*/ 2661993 h 6858000"/>
              <a:gd name="connsiteX90" fmla="*/ 6885953 w 7918980"/>
              <a:gd name="connsiteY90" fmla="*/ 2670949 h 6858000"/>
              <a:gd name="connsiteX91" fmla="*/ 6880156 w 7918980"/>
              <a:gd name="connsiteY91" fmla="*/ 2690255 h 6858000"/>
              <a:gd name="connsiteX92" fmla="*/ 6881009 w 7918980"/>
              <a:gd name="connsiteY92" fmla="*/ 2695683 h 6858000"/>
              <a:gd name="connsiteX93" fmla="*/ 6870001 w 7918980"/>
              <a:gd name="connsiteY93" fmla="*/ 2713964 h 6858000"/>
              <a:gd name="connsiteX94" fmla="*/ 6864441 w 7918980"/>
              <a:gd name="connsiteY94" fmla="*/ 2730175 h 6858000"/>
              <a:gd name="connsiteX95" fmla="*/ 6875107 w 7918980"/>
              <a:gd name="connsiteY95" fmla="*/ 2763497 h 6858000"/>
              <a:gd name="connsiteX96" fmla="*/ 6837349 w 7918980"/>
              <a:gd name="connsiteY96" fmla="*/ 3051539 h 6858000"/>
              <a:gd name="connsiteX97" fmla="*/ 6835698 w 7918980"/>
              <a:gd name="connsiteY97" fmla="*/ 3060333 h 6858000"/>
              <a:gd name="connsiteX98" fmla="*/ 6837785 w 7918980"/>
              <a:gd name="connsiteY98" fmla="*/ 3065434 h 6858000"/>
              <a:gd name="connsiteX99" fmla="*/ 6834476 w 7918980"/>
              <a:gd name="connsiteY99" fmla="*/ 3066836 h 6858000"/>
              <a:gd name="connsiteX100" fmla="*/ 6831096 w 7918980"/>
              <a:gd name="connsiteY100" fmla="*/ 3084834 h 6858000"/>
              <a:gd name="connsiteX101" fmla="*/ 6831305 w 7918980"/>
              <a:gd name="connsiteY101" fmla="*/ 3097259 h 6858000"/>
              <a:gd name="connsiteX102" fmla="*/ 6828050 w 7918980"/>
              <a:gd name="connsiteY102" fmla="*/ 3101053 h 6858000"/>
              <a:gd name="connsiteX103" fmla="*/ 6827093 w 7918980"/>
              <a:gd name="connsiteY103" fmla="*/ 3106151 h 6858000"/>
              <a:gd name="connsiteX104" fmla="*/ 6833251 w 7918980"/>
              <a:gd name="connsiteY104" fmla="*/ 3116747 h 6858000"/>
              <a:gd name="connsiteX105" fmla="*/ 6825921 w 7918980"/>
              <a:gd name="connsiteY105" fmla="*/ 3151828 h 6858000"/>
              <a:gd name="connsiteX106" fmla="*/ 6825863 w 7918980"/>
              <a:gd name="connsiteY106" fmla="*/ 3180546 h 6858000"/>
              <a:gd name="connsiteX107" fmla="*/ 6839691 w 7918980"/>
              <a:gd name="connsiteY107" fmla="*/ 3258677 h 6858000"/>
              <a:gd name="connsiteX108" fmla="*/ 6840898 w 7918980"/>
              <a:gd name="connsiteY108" fmla="*/ 3262610 h 6858000"/>
              <a:gd name="connsiteX109" fmla="*/ 6834652 w 7918980"/>
              <a:gd name="connsiteY109" fmla="*/ 3277179 h 6858000"/>
              <a:gd name="connsiteX110" fmla="*/ 6832324 w 7918980"/>
              <a:gd name="connsiteY110" fmla="*/ 3278130 h 6858000"/>
              <a:gd name="connsiteX111" fmla="*/ 6849750 w 7918980"/>
              <a:gd name="connsiteY111" fmla="*/ 3325671 h 6858000"/>
              <a:gd name="connsiteX112" fmla="*/ 6847551 w 7918980"/>
              <a:gd name="connsiteY112" fmla="*/ 3332072 h 6858000"/>
              <a:gd name="connsiteX113" fmla="*/ 6864685 w 7918980"/>
              <a:gd name="connsiteY113" fmla="*/ 3362948 h 6858000"/>
              <a:gd name="connsiteX114" fmla="*/ 6870457 w 7918980"/>
              <a:gd name="connsiteY114" fmla="*/ 3378959 h 6858000"/>
              <a:gd name="connsiteX115" fmla="*/ 6883738 w 7918980"/>
              <a:gd name="connsiteY115" fmla="*/ 3407057 h 6858000"/>
              <a:gd name="connsiteX116" fmla="*/ 6881948 w 7918980"/>
              <a:gd name="connsiteY116" fmla="*/ 3409825 h 6858000"/>
              <a:gd name="connsiteX117" fmla="*/ 6885647 w 7918980"/>
              <a:gd name="connsiteY117" fmla="*/ 3415218 h 6858000"/>
              <a:gd name="connsiteX118" fmla="*/ 6883908 w 7918980"/>
              <a:gd name="connsiteY118" fmla="*/ 3419880 h 6858000"/>
              <a:gd name="connsiteX119" fmla="*/ 6885903 w 7918980"/>
              <a:gd name="connsiteY119" fmla="*/ 3424545 h 6858000"/>
              <a:gd name="connsiteX120" fmla="*/ 6887603 w 7918980"/>
              <a:gd name="connsiteY120" fmla="*/ 3476412 h 6858000"/>
              <a:gd name="connsiteX121" fmla="*/ 6892664 w 7918980"/>
              <a:gd name="connsiteY121" fmla="*/ 3486850 h 6858000"/>
              <a:gd name="connsiteX122" fmla="*/ 6886319 w 7918980"/>
              <a:gd name="connsiteY122" fmla="*/ 3496391 h 6858000"/>
              <a:gd name="connsiteX123" fmla="*/ 6893119 w 7918980"/>
              <a:gd name="connsiteY123" fmla="*/ 3531201 h 6858000"/>
              <a:gd name="connsiteX124" fmla="*/ 6902876 w 7918980"/>
              <a:gd name="connsiteY124" fmla="*/ 3542019 h 6858000"/>
              <a:gd name="connsiteX125" fmla="*/ 6910520 w 7918980"/>
              <a:gd name="connsiteY125" fmla="*/ 3552249 h 6858000"/>
              <a:gd name="connsiteX126" fmla="*/ 6910882 w 7918980"/>
              <a:gd name="connsiteY126" fmla="*/ 3553678 h 6858000"/>
              <a:gd name="connsiteX127" fmla="*/ 6914489 w 7918980"/>
              <a:gd name="connsiteY127" fmla="*/ 3568021 h 6858000"/>
              <a:gd name="connsiteX128" fmla="*/ 6914914 w 7918980"/>
              <a:gd name="connsiteY128" fmla="*/ 3569719 h 6858000"/>
              <a:gd name="connsiteX129" fmla="*/ 6912342 w 7918980"/>
              <a:gd name="connsiteY129" fmla="*/ 3586412 h 6858000"/>
              <a:gd name="connsiteX130" fmla="*/ 6915338 w 7918980"/>
              <a:gd name="connsiteY130" fmla="*/ 3597336 h 6858000"/>
              <a:gd name="connsiteX131" fmla="*/ 6907234 w 7918980"/>
              <a:gd name="connsiteY131" fmla="*/ 3606007 h 6858000"/>
              <a:gd name="connsiteX132" fmla="*/ 6907261 w 7918980"/>
              <a:gd name="connsiteY132" fmla="*/ 3641228 h 6858000"/>
              <a:gd name="connsiteX133" fmla="*/ 6914828 w 7918980"/>
              <a:gd name="connsiteY133" fmla="*/ 3653088 h 6858000"/>
              <a:gd name="connsiteX134" fmla="*/ 6920416 w 7918980"/>
              <a:gd name="connsiteY134" fmla="*/ 3664114 h 6858000"/>
              <a:gd name="connsiteX135" fmla="*/ 6920498 w 7918980"/>
              <a:gd name="connsiteY135" fmla="*/ 3665569 h 6858000"/>
              <a:gd name="connsiteX136" fmla="*/ 6922809 w 7918980"/>
              <a:gd name="connsiteY136" fmla="*/ 3707357 h 6858000"/>
              <a:gd name="connsiteX137" fmla="*/ 6937676 w 7918980"/>
              <a:gd name="connsiteY137" fmla="*/ 3778166 h 6858000"/>
              <a:gd name="connsiteX138" fmla="*/ 6958359 w 7918980"/>
              <a:gd name="connsiteY138" fmla="*/ 3878222 h 6858000"/>
              <a:gd name="connsiteX139" fmla="*/ 6953118 w 7918980"/>
              <a:gd name="connsiteY139" fmla="*/ 4048117 h 6858000"/>
              <a:gd name="connsiteX140" fmla="*/ 6913020 w 7918980"/>
              <a:gd name="connsiteY140" fmla="*/ 4219510 h 6858000"/>
              <a:gd name="connsiteX141" fmla="*/ 6915792 w 7918980"/>
              <a:gd name="connsiteY141" fmla="*/ 4411258 h 6858000"/>
              <a:gd name="connsiteX142" fmla="*/ 6907579 w 7918980"/>
              <a:gd name="connsiteY142" fmla="*/ 4488531 h 6858000"/>
              <a:gd name="connsiteX143" fmla="*/ 6907052 w 7918980"/>
              <a:gd name="connsiteY143" fmla="*/ 4539168 h 6858000"/>
              <a:gd name="connsiteX144" fmla="*/ 6891916 w 7918980"/>
              <a:gd name="connsiteY144" fmla="*/ 4625153 h 6858000"/>
              <a:gd name="connsiteX145" fmla="*/ 6882094 w 7918980"/>
              <a:gd name="connsiteY145" fmla="*/ 4733115 h 6858000"/>
              <a:gd name="connsiteX146" fmla="*/ 6860189 w 7918980"/>
              <a:gd name="connsiteY146" fmla="*/ 4844323 h 6858000"/>
              <a:gd name="connsiteX147" fmla="*/ 6843618 w 7918980"/>
              <a:gd name="connsiteY147" fmla="*/ 4877992 h 6858000"/>
              <a:gd name="connsiteX148" fmla="*/ 6829393 w 7918980"/>
              <a:gd name="connsiteY148" fmla="*/ 4925805 h 6858000"/>
              <a:gd name="connsiteX149" fmla="*/ 6794017 w 7918980"/>
              <a:gd name="connsiteY149" fmla="*/ 5009272 h 6858000"/>
              <a:gd name="connsiteX150" fmla="*/ 6786085 w 7918980"/>
              <a:gd name="connsiteY150" fmla="*/ 5111369 h 6858000"/>
              <a:gd name="connsiteX151" fmla="*/ 6799321 w 7918980"/>
              <a:gd name="connsiteY151" fmla="*/ 5210876 h 6858000"/>
              <a:gd name="connsiteX152" fmla="*/ 6803597 w 7918980"/>
              <a:gd name="connsiteY152" fmla="*/ 5269726 h 6858000"/>
              <a:gd name="connsiteX153" fmla="*/ 6820713 w 7918980"/>
              <a:gd name="connsiteY153" fmla="*/ 5464225 h 6858000"/>
              <a:gd name="connsiteX154" fmla="*/ 6824380 w 7918980"/>
              <a:gd name="connsiteY154" fmla="*/ 5594585 h 6858000"/>
              <a:gd name="connsiteX155" fmla="*/ 6806680 w 7918980"/>
              <a:gd name="connsiteY155" fmla="*/ 5667896 h 6858000"/>
              <a:gd name="connsiteX156" fmla="*/ 6791486 w 7918980"/>
              <a:gd name="connsiteY156" fmla="*/ 5769225 h 6858000"/>
              <a:gd name="connsiteX157" fmla="*/ 6792745 w 7918980"/>
              <a:gd name="connsiteY157" fmla="*/ 5823324 h 6858000"/>
              <a:gd name="connsiteX158" fmla="*/ 6789109 w 7918980"/>
              <a:gd name="connsiteY158" fmla="*/ 5862699 h 6858000"/>
              <a:gd name="connsiteX159" fmla="*/ 6793675 w 7918980"/>
              <a:gd name="connsiteY159" fmla="*/ 5906467 h 6858000"/>
              <a:gd name="connsiteX160" fmla="*/ 6814548 w 7918980"/>
              <a:gd name="connsiteY160" fmla="*/ 5939847 h 6858000"/>
              <a:gd name="connsiteX161" fmla="*/ 6809795 w 7918980"/>
              <a:gd name="connsiteY161" fmla="*/ 5973994 h 6858000"/>
              <a:gd name="connsiteX162" fmla="*/ 6810756 w 7918980"/>
              <a:gd name="connsiteY162" fmla="*/ 6089693 h 6858000"/>
              <a:gd name="connsiteX163" fmla="*/ 6814601 w 7918980"/>
              <a:gd name="connsiteY163" fmla="*/ 6224938 h 6858000"/>
              <a:gd name="connsiteX164" fmla="*/ 6840137 w 7918980"/>
              <a:gd name="connsiteY164" fmla="*/ 6370251 h 6858000"/>
              <a:gd name="connsiteX165" fmla="*/ 6863777 w 7918980"/>
              <a:gd name="connsiteY165" fmla="*/ 6541313 h 6858000"/>
              <a:gd name="connsiteX166" fmla="*/ 6868355 w 7918980"/>
              <a:gd name="connsiteY166" fmla="*/ 6640957 h 6858000"/>
              <a:gd name="connsiteX167" fmla="*/ 6881422 w 7918980"/>
              <a:gd name="connsiteY167" fmla="*/ 6705297 h 6858000"/>
              <a:gd name="connsiteX168" fmla="*/ 6894105 w 7918980"/>
              <a:gd name="connsiteY168" fmla="*/ 6759582 h 6858000"/>
              <a:gd name="connsiteX169" fmla="*/ 6892152 w 7918980"/>
              <a:gd name="connsiteY169" fmla="*/ 6817746 h 6858000"/>
              <a:gd name="connsiteX170" fmla="*/ 6895302 w 7918980"/>
              <a:gd name="connsiteY170" fmla="*/ 6843646 h 6858000"/>
              <a:gd name="connsiteX171" fmla="*/ 6914368 w 7918980"/>
              <a:gd name="connsiteY171" fmla="*/ 6857998 h 6858000"/>
              <a:gd name="connsiteX172" fmla="*/ 7549620 w 7918980"/>
              <a:gd name="connsiteY172" fmla="*/ 6857998 h 6858000"/>
              <a:gd name="connsiteX173" fmla="*/ 7918980 w 7918980"/>
              <a:gd name="connsiteY173" fmla="*/ 6857998 h 6858000"/>
              <a:gd name="connsiteX174" fmla="*/ 7918980 w 7918980"/>
              <a:gd name="connsiteY174" fmla="*/ 6858000 h 6858000"/>
              <a:gd name="connsiteX175" fmla="*/ 7549620 w 7918980"/>
              <a:gd name="connsiteY175" fmla="*/ 6858000 h 6858000"/>
              <a:gd name="connsiteX176" fmla="*/ 6658851 w 7918980"/>
              <a:gd name="connsiteY176" fmla="*/ 6858000 h 6858000"/>
              <a:gd name="connsiteX177" fmla="*/ 2092387 w 7918980"/>
              <a:gd name="connsiteY177" fmla="*/ 6858000 h 6858000"/>
              <a:gd name="connsiteX178" fmla="*/ 1822980 w 7918980"/>
              <a:gd name="connsiteY178" fmla="*/ 6858000 h 6858000"/>
              <a:gd name="connsiteX179" fmla="*/ 727500 w 7918980"/>
              <a:gd name="connsiteY179" fmla="*/ 6858000 h 6858000"/>
              <a:gd name="connsiteX180" fmla="*/ 504457 w 7918980"/>
              <a:gd name="connsiteY180" fmla="*/ 6858000 h 6858000"/>
              <a:gd name="connsiteX181" fmla="*/ 0 w 7918980"/>
              <a:gd name="connsiteY181" fmla="*/ 6858000 h 6858000"/>
              <a:gd name="connsiteX182" fmla="*/ 0 w 7918980"/>
              <a:gd name="connsiteY182" fmla="*/ 0 h 6858000"/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7007460 w 7918980"/>
              <a:gd name="connsiteY67" fmla="*/ 1945112 h 6858000"/>
              <a:gd name="connsiteX68" fmla="*/ 6949577 w 7918980"/>
              <a:gd name="connsiteY68" fmla="*/ 2024270 h 6858000"/>
              <a:gd name="connsiteX69" fmla="*/ 6942508 w 7918980"/>
              <a:gd name="connsiteY69" fmla="*/ 2107942 h 6858000"/>
              <a:gd name="connsiteX70" fmla="*/ 6933336 w 7918980"/>
              <a:gd name="connsiteY70" fmla="*/ 2193455 h 6858000"/>
              <a:gd name="connsiteX71" fmla="*/ 6927972 w 7918980"/>
              <a:gd name="connsiteY71" fmla="*/ 2260088 h 6858000"/>
              <a:gd name="connsiteX72" fmla="*/ 6909058 w 7918980"/>
              <a:gd name="connsiteY72" fmla="*/ 2296008 h 6858000"/>
              <a:gd name="connsiteX73" fmla="*/ 6901810 w 7918980"/>
              <a:gd name="connsiteY73" fmla="*/ 2305564 h 6858000"/>
              <a:gd name="connsiteX74" fmla="*/ 6904482 w 7918980"/>
              <a:gd name="connsiteY74" fmla="*/ 2320214 h 6858000"/>
              <a:gd name="connsiteX75" fmla="*/ 6891885 w 7918980"/>
              <a:gd name="connsiteY75" fmla="*/ 2417011 h 6858000"/>
              <a:gd name="connsiteX76" fmla="*/ 6884970 w 7918980"/>
              <a:gd name="connsiteY76" fmla="*/ 2454207 h 6858000"/>
              <a:gd name="connsiteX77" fmla="*/ 6882954 w 7918980"/>
              <a:gd name="connsiteY77" fmla="*/ 2487203 h 6858000"/>
              <a:gd name="connsiteX78" fmla="*/ 6871484 w 7918980"/>
              <a:gd name="connsiteY78" fmla="*/ 2512282 h 6858000"/>
              <a:gd name="connsiteX79" fmla="*/ 6872496 w 7918980"/>
              <a:gd name="connsiteY79" fmla="*/ 2514318 h 6858000"/>
              <a:gd name="connsiteX80" fmla="*/ 6898111 w 7918980"/>
              <a:gd name="connsiteY80" fmla="*/ 2574334 h 6858000"/>
              <a:gd name="connsiteX81" fmla="*/ 6897017 w 7918980"/>
              <a:gd name="connsiteY81" fmla="*/ 2579877 h 6858000"/>
              <a:gd name="connsiteX82" fmla="*/ 6897171 w 7918980"/>
              <a:gd name="connsiteY82" fmla="*/ 2608928 h 6858000"/>
              <a:gd name="connsiteX83" fmla="*/ 6896584 w 7918980"/>
              <a:gd name="connsiteY83" fmla="*/ 2613111 h 6858000"/>
              <a:gd name="connsiteX84" fmla="*/ 6888164 w 7918980"/>
              <a:gd name="connsiteY84" fmla="*/ 2621996 h 6858000"/>
              <a:gd name="connsiteX85" fmla="*/ 6890652 w 7918980"/>
              <a:gd name="connsiteY85" fmla="*/ 2634265 h 6858000"/>
              <a:gd name="connsiteX86" fmla="*/ 6882034 w 7918980"/>
              <a:gd name="connsiteY86" fmla="*/ 2647237 h 6858000"/>
              <a:gd name="connsiteX87" fmla="*/ 6888195 w 7918980"/>
              <a:gd name="connsiteY87" fmla="*/ 2650786 h 6858000"/>
              <a:gd name="connsiteX88" fmla="*/ 6894052 w 7918980"/>
              <a:gd name="connsiteY88" fmla="*/ 2661993 h 6858000"/>
              <a:gd name="connsiteX89" fmla="*/ 6885953 w 7918980"/>
              <a:gd name="connsiteY89" fmla="*/ 2670949 h 6858000"/>
              <a:gd name="connsiteX90" fmla="*/ 6880156 w 7918980"/>
              <a:gd name="connsiteY90" fmla="*/ 2690255 h 6858000"/>
              <a:gd name="connsiteX91" fmla="*/ 6881009 w 7918980"/>
              <a:gd name="connsiteY91" fmla="*/ 2695683 h 6858000"/>
              <a:gd name="connsiteX92" fmla="*/ 6870001 w 7918980"/>
              <a:gd name="connsiteY92" fmla="*/ 2713964 h 6858000"/>
              <a:gd name="connsiteX93" fmla="*/ 6864441 w 7918980"/>
              <a:gd name="connsiteY93" fmla="*/ 2730175 h 6858000"/>
              <a:gd name="connsiteX94" fmla="*/ 6875107 w 7918980"/>
              <a:gd name="connsiteY94" fmla="*/ 2763497 h 6858000"/>
              <a:gd name="connsiteX95" fmla="*/ 6837349 w 7918980"/>
              <a:gd name="connsiteY95" fmla="*/ 3051539 h 6858000"/>
              <a:gd name="connsiteX96" fmla="*/ 6835698 w 7918980"/>
              <a:gd name="connsiteY96" fmla="*/ 3060333 h 6858000"/>
              <a:gd name="connsiteX97" fmla="*/ 6837785 w 7918980"/>
              <a:gd name="connsiteY97" fmla="*/ 3065434 h 6858000"/>
              <a:gd name="connsiteX98" fmla="*/ 6834476 w 7918980"/>
              <a:gd name="connsiteY98" fmla="*/ 3066836 h 6858000"/>
              <a:gd name="connsiteX99" fmla="*/ 6831096 w 7918980"/>
              <a:gd name="connsiteY99" fmla="*/ 3084834 h 6858000"/>
              <a:gd name="connsiteX100" fmla="*/ 6831305 w 7918980"/>
              <a:gd name="connsiteY100" fmla="*/ 3097259 h 6858000"/>
              <a:gd name="connsiteX101" fmla="*/ 6828050 w 7918980"/>
              <a:gd name="connsiteY101" fmla="*/ 3101053 h 6858000"/>
              <a:gd name="connsiteX102" fmla="*/ 6827093 w 7918980"/>
              <a:gd name="connsiteY102" fmla="*/ 3106151 h 6858000"/>
              <a:gd name="connsiteX103" fmla="*/ 6833251 w 7918980"/>
              <a:gd name="connsiteY103" fmla="*/ 3116747 h 6858000"/>
              <a:gd name="connsiteX104" fmla="*/ 6825921 w 7918980"/>
              <a:gd name="connsiteY104" fmla="*/ 3151828 h 6858000"/>
              <a:gd name="connsiteX105" fmla="*/ 6825863 w 7918980"/>
              <a:gd name="connsiteY105" fmla="*/ 3180546 h 6858000"/>
              <a:gd name="connsiteX106" fmla="*/ 6839691 w 7918980"/>
              <a:gd name="connsiteY106" fmla="*/ 3258677 h 6858000"/>
              <a:gd name="connsiteX107" fmla="*/ 6840898 w 7918980"/>
              <a:gd name="connsiteY107" fmla="*/ 3262610 h 6858000"/>
              <a:gd name="connsiteX108" fmla="*/ 6834652 w 7918980"/>
              <a:gd name="connsiteY108" fmla="*/ 3277179 h 6858000"/>
              <a:gd name="connsiteX109" fmla="*/ 6832324 w 7918980"/>
              <a:gd name="connsiteY109" fmla="*/ 3278130 h 6858000"/>
              <a:gd name="connsiteX110" fmla="*/ 6849750 w 7918980"/>
              <a:gd name="connsiteY110" fmla="*/ 3325671 h 6858000"/>
              <a:gd name="connsiteX111" fmla="*/ 6847551 w 7918980"/>
              <a:gd name="connsiteY111" fmla="*/ 3332072 h 6858000"/>
              <a:gd name="connsiteX112" fmla="*/ 6864685 w 7918980"/>
              <a:gd name="connsiteY112" fmla="*/ 3362948 h 6858000"/>
              <a:gd name="connsiteX113" fmla="*/ 6870457 w 7918980"/>
              <a:gd name="connsiteY113" fmla="*/ 3378959 h 6858000"/>
              <a:gd name="connsiteX114" fmla="*/ 6883738 w 7918980"/>
              <a:gd name="connsiteY114" fmla="*/ 3407057 h 6858000"/>
              <a:gd name="connsiteX115" fmla="*/ 6881948 w 7918980"/>
              <a:gd name="connsiteY115" fmla="*/ 3409825 h 6858000"/>
              <a:gd name="connsiteX116" fmla="*/ 6885647 w 7918980"/>
              <a:gd name="connsiteY116" fmla="*/ 3415218 h 6858000"/>
              <a:gd name="connsiteX117" fmla="*/ 6883908 w 7918980"/>
              <a:gd name="connsiteY117" fmla="*/ 3419880 h 6858000"/>
              <a:gd name="connsiteX118" fmla="*/ 6885903 w 7918980"/>
              <a:gd name="connsiteY118" fmla="*/ 3424545 h 6858000"/>
              <a:gd name="connsiteX119" fmla="*/ 6887603 w 7918980"/>
              <a:gd name="connsiteY119" fmla="*/ 3476412 h 6858000"/>
              <a:gd name="connsiteX120" fmla="*/ 6892664 w 7918980"/>
              <a:gd name="connsiteY120" fmla="*/ 3486850 h 6858000"/>
              <a:gd name="connsiteX121" fmla="*/ 6886319 w 7918980"/>
              <a:gd name="connsiteY121" fmla="*/ 3496391 h 6858000"/>
              <a:gd name="connsiteX122" fmla="*/ 6893119 w 7918980"/>
              <a:gd name="connsiteY122" fmla="*/ 3531201 h 6858000"/>
              <a:gd name="connsiteX123" fmla="*/ 6902876 w 7918980"/>
              <a:gd name="connsiteY123" fmla="*/ 3542019 h 6858000"/>
              <a:gd name="connsiteX124" fmla="*/ 6910520 w 7918980"/>
              <a:gd name="connsiteY124" fmla="*/ 3552249 h 6858000"/>
              <a:gd name="connsiteX125" fmla="*/ 6910882 w 7918980"/>
              <a:gd name="connsiteY125" fmla="*/ 3553678 h 6858000"/>
              <a:gd name="connsiteX126" fmla="*/ 6914489 w 7918980"/>
              <a:gd name="connsiteY126" fmla="*/ 3568021 h 6858000"/>
              <a:gd name="connsiteX127" fmla="*/ 6914914 w 7918980"/>
              <a:gd name="connsiteY127" fmla="*/ 3569719 h 6858000"/>
              <a:gd name="connsiteX128" fmla="*/ 6912342 w 7918980"/>
              <a:gd name="connsiteY128" fmla="*/ 3586412 h 6858000"/>
              <a:gd name="connsiteX129" fmla="*/ 6915338 w 7918980"/>
              <a:gd name="connsiteY129" fmla="*/ 3597336 h 6858000"/>
              <a:gd name="connsiteX130" fmla="*/ 6907234 w 7918980"/>
              <a:gd name="connsiteY130" fmla="*/ 3606007 h 6858000"/>
              <a:gd name="connsiteX131" fmla="*/ 6907261 w 7918980"/>
              <a:gd name="connsiteY131" fmla="*/ 3641228 h 6858000"/>
              <a:gd name="connsiteX132" fmla="*/ 6914828 w 7918980"/>
              <a:gd name="connsiteY132" fmla="*/ 3653088 h 6858000"/>
              <a:gd name="connsiteX133" fmla="*/ 6920416 w 7918980"/>
              <a:gd name="connsiteY133" fmla="*/ 3664114 h 6858000"/>
              <a:gd name="connsiteX134" fmla="*/ 6920498 w 7918980"/>
              <a:gd name="connsiteY134" fmla="*/ 3665569 h 6858000"/>
              <a:gd name="connsiteX135" fmla="*/ 6922809 w 7918980"/>
              <a:gd name="connsiteY135" fmla="*/ 3707357 h 6858000"/>
              <a:gd name="connsiteX136" fmla="*/ 6937676 w 7918980"/>
              <a:gd name="connsiteY136" fmla="*/ 3778166 h 6858000"/>
              <a:gd name="connsiteX137" fmla="*/ 6958359 w 7918980"/>
              <a:gd name="connsiteY137" fmla="*/ 3878222 h 6858000"/>
              <a:gd name="connsiteX138" fmla="*/ 6953118 w 7918980"/>
              <a:gd name="connsiteY138" fmla="*/ 4048117 h 6858000"/>
              <a:gd name="connsiteX139" fmla="*/ 6913020 w 7918980"/>
              <a:gd name="connsiteY139" fmla="*/ 4219510 h 6858000"/>
              <a:gd name="connsiteX140" fmla="*/ 6915792 w 7918980"/>
              <a:gd name="connsiteY140" fmla="*/ 4411258 h 6858000"/>
              <a:gd name="connsiteX141" fmla="*/ 6907579 w 7918980"/>
              <a:gd name="connsiteY141" fmla="*/ 4488531 h 6858000"/>
              <a:gd name="connsiteX142" fmla="*/ 6907052 w 7918980"/>
              <a:gd name="connsiteY142" fmla="*/ 4539168 h 6858000"/>
              <a:gd name="connsiteX143" fmla="*/ 6891916 w 7918980"/>
              <a:gd name="connsiteY143" fmla="*/ 4625153 h 6858000"/>
              <a:gd name="connsiteX144" fmla="*/ 6882094 w 7918980"/>
              <a:gd name="connsiteY144" fmla="*/ 4733115 h 6858000"/>
              <a:gd name="connsiteX145" fmla="*/ 6860189 w 7918980"/>
              <a:gd name="connsiteY145" fmla="*/ 4844323 h 6858000"/>
              <a:gd name="connsiteX146" fmla="*/ 6843618 w 7918980"/>
              <a:gd name="connsiteY146" fmla="*/ 4877992 h 6858000"/>
              <a:gd name="connsiteX147" fmla="*/ 6829393 w 7918980"/>
              <a:gd name="connsiteY147" fmla="*/ 4925805 h 6858000"/>
              <a:gd name="connsiteX148" fmla="*/ 6794017 w 7918980"/>
              <a:gd name="connsiteY148" fmla="*/ 5009272 h 6858000"/>
              <a:gd name="connsiteX149" fmla="*/ 6786085 w 7918980"/>
              <a:gd name="connsiteY149" fmla="*/ 5111369 h 6858000"/>
              <a:gd name="connsiteX150" fmla="*/ 6799321 w 7918980"/>
              <a:gd name="connsiteY150" fmla="*/ 5210876 h 6858000"/>
              <a:gd name="connsiteX151" fmla="*/ 6803597 w 7918980"/>
              <a:gd name="connsiteY151" fmla="*/ 5269726 h 6858000"/>
              <a:gd name="connsiteX152" fmla="*/ 6820713 w 7918980"/>
              <a:gd name="connsiteY152" fmla="*/ 5464225 h 6858000"/>
              <a:gd name="connsiteX153" fmla="*/ 6824380 w 7918980"/>
              <a:gd name="connsiteY153" fmla="*/ 5594585 h 6858000"/>
              <a:gd name="connsiteX154" fmla="*/ 6806680 w 7918980"/>
              <a:gd name="connsiteY154" fmla="*/ 5667896 h 6858000"/>
              <a:gd name="connsiteX155" fmla="*/ 6791486 w 7918980"/>
              <a:gd name="connsiteY155" fmla="*/ 5769225 h 6858000"/>
              <a:gd name="connsiteX156" fmla="*/ 6792745 w 7918980"/>
              <a:gd name="connsiteY156" fmla="*/ 5823324 h 6858000"/>
              <a:gd name="connsiteX157" fmla="*/ 6789109 w 7918980"/>
              <a:gd name="connsiteY157" fmla="*/ 5862699 h 6858000"/>
              <a:gd name="connsiteX158" fmla="*/ 6793675 w 7918980"/>
              <a:gd name="connsiteY158" fmla="*/ 5906467 h 6858000"/>
              <a:gd name="connsiteX159" fmla="*/ 6814548 w 7918980"/>
              <a:gd name="connsiteY159" fmla="*/ 5939847 h 6858000"/>
              <a:gd name="connsiteX160" fmla="*/ 6809795 w 7918980"/>
              <a:gd name="connsiteY160" fmla="*/ 5973994 h 6858000"/>
              <a:gd name="connsiteX161" fmla="*/ 6810756 w 7918980"/>
              <a:gd name="connsiteY161" fmla="*/ 6089693 h 6858000"/>
              <a:gd name="connsiteX162" fmla="*/ 6814601 w 7918980"/>
              <a:gd name="connsiteY162" fmla="*/ 6224938 h 6858000"/>
              <a:gd name="connsiteX163" fmla="*/ 6840137 w 7918980"/>
              <a:gd name="connsiteY163" fmla="*/ 6370251 h 6858000"/>
              <a:gd name="connsiteX164" fmla="*/ 6863777 w 7918980"/>
              <a:gd name="connsiteY164" fmla="*/ 6541313 h 6858000"/>
              <a:gd name="connsiteX165" fmla="*/ 6868355 w 7918980"/>
              <a:gd name="connsiteY165" fmla="*/ 6640957 h 6858000"/>
              <a:gd name="connsiteX166" fmla="*/ 6881422 w 7918980"/>
              <a:gd name="connsiteY166" fmla="*/ 6705297 h 6858000"/>
              <a:gd name="connsiteX167" fmla="*/ 6894105 w 7918980"/>
              <a:gd name="connsiteY167" fmla="*/ 6759582 h 6858000"/>
              <a:gd name="connsiteX168" fmla="*/ 6892152 w 7918980"/>
              <a:gd name="connsiteY168" fmla="*/ 6817746 h 6858000"/>
              <a:gd name="connsiteX169" fmla="*/ 6895302 w 7918980"/>
              <a:gd name="connsiteY169" fmla="*/ 6843646 h 6858000"/>
              <a:gd name="connsiteX170" fmla="*/ 6914368 w 7918980"/>
              <a:gd name="connsiteY170" fmla="*/ 6857998 h 6858000"/>
              <a:gd name="connsiteX171" fmla="*/ 7549620 w 7918980"/>
              <a:gd name="connsiteY171" fmla="*/ 6857998 h 6858000"/>
              <a:gd name="connsiteX172" fmla="*/ 7918980 w 7918980"/>
              <a:gd name="connsiteY172" fmla="*/ 6857998 h 6858000"/>
              <a:gd name="connsiteX173" fmla="*/ 7918980 w 7918980"/>
              <a:gd name="connsiteY173" fmla="*/ 6858000 h 6858000"/>
              <a:gd name="connsiteX174" fmla="*/ 7549620 w 7918980"/>
              <a:gd name="connsiteY174" fmla="*/ 6858000 h 6858000"/>
              <a:gd name="connsiteX175" fmla="*/ 6658851 w 7918980"/>
              <a:gd name="connsiteY175" fmla="*/ 6858000 h 6858000"/>
              <a:gd name="connsiteX176" fmla="*/ 2092387 w 7918980"/>
              <a:gd name="connsiteY176" fmla="*/ 6858000 h 6858000"/>
              <a:gd name="connsiteX177" fmla="*/ 1822980 w 7918980"/>
              <a:gd name="connsiteY177" fmla="*/ 6858000 h 6858000"/>
              <a:gd name="connsiteX178" fmla="*/ 727500 w 7918980"/>
              <a:gd name="connsiteY178" fmla="*/ 6858000 h 6858000"/>
              <a:gd name="connsiteX179" fmla="*/ 504457 w 7918980"/>
              <a:gd name="connsiteY179" fmla="*/ 6858000 h 6858000"/>
              <a:gd name="connsiteX180" fmla="*/ 0 w 7918980"/>
              <a:gd name="connsiteY180" fmla="*/ 6858000 h 6858000"/>
              <a:gd name="connsiteX181" fmla="*/ 0 w 7918980"/>
              <a:gd name="connsiteY181" fmla="*/ 0 h 6858000"/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6985020 w 7918980"/>
              <a:gd name="connsiteY67" fmla="*/ 1967551 h 6858000"/>
              <a:gd name="connsiteX68" fmla="*/ 6949577 w 7918980"/>
              <a:gd name="connsiteY68" fmla="*/ 2024270 h 6858000"/>
              <a:gd name="connsiteX69" fmla="*/ 6942508 w 7918980"/>
              <a:gd name="connsiteY69" fmla="*/ 2107942 h 6858000"/>
              <a:gd name="connsiteX70" fmla="*/ 6933336 w 7918980"/>
              <a:gd name="connsiteY70" fmla="*/ 2193455 h 6858000"/>
              <a:gd name="connsiteX71" fmla="*/ 6927972 w 7918980"/>
              <a:gd name="connsiteY71" fmla="*/ 2260088 h 6858000"/>
              <a:gd name="connsiteX72" fmla="*/ 6909058 w 7918980"/>
              <a:gd name="connsiteY72" fmla="*/ 2296008 h 6858000"/>
              <a:gd name="connsiteX73" fmla="*/ 6901810 w 7918980"/>
              <a:gd name="connsiteY73" fmla="*/ 2305564 h 6858000"/>
              <a:gd name="connsiteX74" fmla="*/ 6904482 w 7918980"/>
              <a:gd name="connsiteY74" fmla="*/ 2320214 h 6858000"/>
              <a:gd name="connsiteX75" fmla="*/ 6891885 w 7918980"/>
              <a:gd name="connsiteY75" fmla="*/ 2417011 h 6858000"/>
              <a:gd name="connsiteX76" fmla="*/ 6884970 w 7918980"/>
              <a:gd name="connsiteY76" fmla="*/ 2454207 h 6858000"/>
              <a:gd name="connsiteX77" fmla="*/ 6882954 w 7918980"/>
              <a:gd name="connsiteY77" fmla="*/ 2487203 h 6858000"/>
              <a:gd name="connsiteX78" fmla="*/ 6871484 w 7918980"/>
              <a:gd name="connsiteY78" fmla="*/ 2512282 h 6858000"/>
              <a:gd name="connsiteX79" fmla="*/ 6872496 w 7918980"/>
              <a:gd name="connsiteY79" fmla="*/ 2514318 h 6858000"/>
              <a:gd name="connsiteX80" fmla="*/ 6898111 w 7918980"/>
              <a:gd name="connsiteY80" fmla="*/ 2574334 h 6858000"/>
              <a:gd name="connsiteX81" fmla="*/ 6897017 w 7918980"/>
              <a:gd name="connsiteY81" fmla="*/ 2579877 h 6858000"/>
              <a:gd name="connsiteX82" fmla="*/ 6897171 w 7918980"/>
              <a:gd name="connsiteY82" fmla="*/ 2608928 h 6858000"/>
              <a:gd name="connsiteX83" fmla="*/ 6896584 w 7918980"/>
              <a:gd name="connsiteY83" fmla="*/ 2613111 h 6858000"/>
              <a:gd name="connsiteX84" fmla="*/ 6888164 w 7918980"/>
              <a:gd name="connsiteY84" fmla="*/ 2621996 h 6858000"/>
              <a:gd name="connsiteX85" fmla="*/ 6890652 w 7918980"/>
              <a:gd name="connsiteY85" fmla="*/ 2634265 h 6858000"/>
              <a:gd name="connsiteX86" fmla="*/ 6882034 w 7918980"/>
              <a:gd name="connsiteY86" fmla="*/ 2647237 h 6858000"/>
              <a:gd name="connsiteX87" fmla="*/ 6888195 w 7918980"/>
              <a:gd name="connsiteY87" fmla="*/ 2650786 h 6858000"/>
              <a:gd name="connsiteX88" fmla="*/ 6894052 w 7918980"/>
              <a:gd name="connsiteY88" fmla="*/ 2661993 h 6858000"/>
              <a:gd name="connsiteX89" fmla="*/ 6885953 w 7918980"/>
              <a:gd name="connsiteY89" fmla="*/ 2670949 h 6858000"/>
              <a:gd name="connsiteX90" fmla="*/ 6880156 w 7918980"/>
              <a:gd name="connsiteY90" fmla="*/ 2690255 h 6858000"/>
              <a:gd name="connsiteX91" fmla="*/ 6881009 w 7918980"/>
              <a:gd name="connsiteY91" fmla="*/ 2695683 h 6858000"/>
              <a:gd name="connsiteX92" fmla="*/ 6870001 w 7918980"/>
              <a:gd name="connsiteY92" fmla="*/ 2713964 h 6858000"/>
              <a:gd name="connsiteX93" fmla="*/ 6864441 w 7918980"/>
              <a:gd name="connsiteY93" fmla="*/ 2730175 h 6858000"/>
              <a:gd name="connsiteX94" fmla="*/ 6875107 w 7918980"/>
              <a:gd name="connsiteY94" fmla="*/ 2763497 h 6858000"/>
              <a:gd name="connsiteX95" fmla="*/ 6837349 w 7918980"/>
              <a:gd name="connsiteY95" fmla="*/ 3051539 h 6858000"/>
              <a:gd name="connsiteX96" fmla="*/ 6835698 w 7918980"/>
              <a:gd name="connsiteY96" fmla="*/ 3060333 h 6858000"/>
              <a:gd name="connsiteX97" fmla="*/ 6837785 w 7918980"/>
              <a:gd name="connsiteY97" fmla="*/ 3065434 h 6858000"/>
              <a:gd name="connsiteX98" fmla="*/ 6834476 w 7918980"/>
              <a:gd name="connsiteY98" fmla="*/ 3066836 h 6858000"/>
              <a:gd name="connsiteX99" fmla="*/ 6831096 w 7918980"/>
              <a:gd name="connsiteY99" fmla="*/ 3084834 h 6858000"/>
              <a:gd name="connsiteX100" fmla="*/ 6831305 w 7918980"/>
              <a:gd name="connsiteY100" fmla="*/ 3097259 h 6858000"/>
              <a:gd name="connsiteX101" fmla="*/ 6828050 w 7918980"/>
              <a:gd name="connsiteY101" fmla="*/ 3101053 h 6858000"/>
              <a:gd name="connsiteX102" fmla="*/ 6827093 w 7918980"/>
              <a:gd name="connsiteY102" fmla="*/ 3106151 h 6858000"/>
              <a:gd name="connsiteX103" fmla="*/ 6833251 w 7918980"/>
              <a:gd name="connsiteY103" fmla="*/ 3116747 h 6858000"/>
              <a:gd name="connsiteX104" fmla="*/ 6825921 w 7918980"/>
              <a:gd name="connsiteY104" fmla="*/ 3151828 h 6858000"/>
              <a:gd name="connsiteX105" fmla="*/ 6825863 w 7918980"/>
              <a:gd name="connsiteY105" fmla="*/ 3180546 h 6858000"/>
              <a:gd name="connsiteX106" fmla="*/ 6839691 w 7918980"/>
              <a:gd name="connsiteY106" fmla="*/ 3258677 h 6858000"/>
              <a:gd name="connsiteX107" fmla="*/ 6840898 w 7918980"/>
              <a:gd name="connsiteY107" fmla="*/ 3262610 h 6858000"/>
              <a:gd name="connsiteX108" fmla="*/ 6834652 w 7918980"/>
              <a:gd name="connsiteY108" fmla="*/ 3277179 h 6858000"/>
              <a:gd name="connsiteX109" fmla="*/ 6832324 w 7918980"/>
              <a:gd name="connsiteY109" fmla="*/ 3278130 h 6858000"/>
              <a:gd name="connsiteX110" fmla="*/ 6849750 w 7918980"/>
              <a:gd name="connsiteY110" fmla="*/ 3325671 h 6858000"/>
              <a:gd name="connsiteX111" fmla="*/ 6847551 w 7918980"/>
              <a:gd name="connsiteY111" fmla="*/ 3332072 h 6858000"/>
              <a:gd name="connsiteX112" fmla="*/ 6864685 w 7918980"/>
              <a:gd name="connsiteY112" fmla="*/ 3362948 h 6858000"/>
              <a:gd name="connsiteX113" fmla="*/ 6870457 w 7918980"/>
              <a:gd name="connsiteY113" fmla="*/ 3378959 h 6858000"/>
              <a:gd name="connsiteX114" fmla="*/ 6883738 w 7918980"/>
              <a:gd name="connsiteY114" fmla="*/ 3407057 h 6858000"/>
              <a:gd name="connsiteX115" fmla="*/ 6881948 w 7918980"/>
              <a:gd name="connsiteY115" fmla="*/ 3409825 h 6858000"/>
              <a:gd name="connsiteX116" fmla="*/ 6885647 w 7918980"/>
              <a:gd name="connsiteY116" fmla="*/ 3415218 h 6858000"/>
              <a:gd name="connsiteX117" fmla="*/ 6883908 w 7918980"/>
              <a:gd name="connsiteY117" fmla="*/ 3419880 h 6858000"/>
              <a:gd name="connsiteX118" fmla="*/ 6885903 w 7918980"/>
              <a:gd name="connsiteY118" fmla="*/ 3424545 h 6858000"/>
              <a:gd name="connsiteX119" fmla="*/ 6887603 w 7918980"/>
              <a:gd name="connsiteY119" fmla="*/ 3476412 h 6858000"/>
              <a:gd name="connsiteX120" fmla="*/ 6892664 w 7918980"/>
              <a:gd name="connsiteY120" fmla="*/ 3486850 h 6858000"/>
              <a:gd name="connsiteX121" fmla="*/ 6886319 w 7918980"/>
              <a:gd name="connsiteY121" fmla="*/ 3496391 h 6858000"/>
              <a:gd name="connsiteX122" fmla="*/ 6893119 w 7918980"/>
              <a:gd name="connsiteY122" fmla="*/ 3531201 h 6858000"/>
              <a:gd name="connsiteX123" fmla="*/ 6902876 w 7918980"/>
              <a:gd name="connsiteY123" fmla="*/ 3542019 h 6858000"/>
              <a:gd name="connsiteX124" fmla="*/ 6910520 w 7918980"/>
              <a:gd name="connsiteY124" fmla="*/ 3552249 h 6858000"/>
              <a:gd name="connsiteX125" fmla="*/ 6910882 w 7918980"/>
              <a:gd name="connsiteY125" fmla="*/ 3553678 h 6858000"/>
              <a:gd name="connsiteX126" fmla="*/ 6914489 w 7918980"/>
              <a:gd name="connsiteY126" fmla="*/ 3568021 h 6858000"/>
              <a:gd name="connsiteX127" fmla="*/ 6914914 w 7918980"/>
              <a:gd name="connsiteY127" fmla="*/ 3569719 h 6858000"/>
              <a:gd name="connsiteX128" fmla="*/ 6912342 w 7918980"/>
              <a:gd name="connsiteY128" fmla="*/ 3586412 h 6858000"/>
              <a:gd name="connsiteX129" fmla="*/ 6915338 w 7918980"/>
              <a:gd name="connsiteY129" fmla="*/ 3597336 h 6858000"/>
              <a:gd name="connsiteX130" fmla="*/ 6907234 w 7918980"/>
              <a:gd name="connsiteY130" fmla="*/ 3606007 h 6858000"/>
              <a:gd name="connsiteX131" fmla="*/ 6907261 w 7918980"/>
              <a:gd name="connsiteY131" fmla="*/ 3641228 h 6858000"/>
              <a:gd name="connsiteX132" fmla="*/ 6914828 w 7918980"/>
              <a:gd name="connsiteY132" fmla="*/ 3653088 h 6858000"/>
              <a:gd name="connsiteX133" fmla="*/ 6920416 w 7918980"/>
              <a:gd name="connsiteY133" fmla="*/ 3664114 h 6858000"/>
              <a:gd name="connsiteX134" fmla="*/ 6920498 w 7918980"/>
              <a:gd name="connsiteY134" fmla="*/ 3665569 h 6858000"/>
              <a:gd name="connsiteX135" fmla="*/ 6922809 w 7918980"/>
              <a:gd name="connsiteY135" fmla="*/ 3707357 h 6858000"/>
              <a:gd name="connsiteX136" fmla="*/ 6937676 w 7918980"/>
              <a:gd name="connsiteY136" fmla="*/ 3778166 h 6858000"/>
              <a:gd name="connsiteX137" fmla="*/ 6958359 w 7918980"/>
              <a:gd name="connsiteY137" fmla="*/ 3878222 h 6858000"/>
              <a:gd name="connsiteX138" fmla="*/ 6953118 w 7918980"/>
              <a:gd name="connsiteY138" fmla="*/ 4048117 h 6858000"/>
              <a:gd name="connsiteX139" fmla="*/ 6913020 w 7918980"/>
              <a:gd name="connsiteY139" fmla="*/ 4219510 h 6858000"/>
              <a:gd name="connsiteX140" fmla="*/ 6915792 w 7918980"/>
              <a:gd name="connsiteY140" fmla="*/ 4411258 h 6858000"/>
              <a:gd name="connsiteX141" fmla="*/ 6907579 w 7918980"/>
              <a:gd name="connsiteY141" fmla="*/ 4488531 h 6858000"/>
              <a:gd name="connsiteX142" fmla="*/ 6907052 w 7918980"/>
              <a:gd name="connsiteY142" fmla="*/ 4539168 h 6858000"/>
              <a:gd name="connsiteX143" fmla="*/ 6891916 w 7918980"/>
              <a:gd name="connsiteY143" fmla="*/ 4625153 h 6858000"/>
              <a:gd name="connsiteX144" fmla="*/ 6882094 w 7918980"/>
              <a:gd name="connsiteY144" fmla="*/ 4733115 h 6858000"/>
              <a:gd name="connsiteX145" fmla="*/ 6860189 w 7918980"/>
              <a:gd name="connsiteY145" fmla="*/ 4844323 h 6858000"/>
              <a:gd name="connsiteX146" fmla="*/ 6843618 w 7918980"/>
              <a:gd name="connsiteY146" fmla="*/ 4877992 h 6858000"/>
              <a:gd name="connsiteX147" fmla="*/ 6829393 w 7918980"/>
              <a:gd name="connsiteY147" fmla="*/ 4925805 h 6858000"/>
              <a:gd name="connsiteX148" fmla="*/ 6794017 w 7918980"/>
              <a:gd name="connsiteY148" fmla="*/ 5009272 h 6858000"/>
              <a:gd name="connsiteX149" fmla="*/ 6786085 w 7918980"/>
              <a:gd name="connsiteY149" fmla="*/ 5111369 h 6858000"/>
              <a:gd name="connsiteX150" fmla="*/ 6799321 w 7918980"/>
              <a:gd name="connsiteY150" fmla="*/ 5210876 h 6858000"/>
              <a:gd name="connsiteX151" fmla="*/ 6803597 w 7918980"/>
              <a:gd name="connsiteY151" fmla="*/ 5269726 h 6858000"/>
              <a:gd name="connsiteX152" fmla="*/ 6820713 w 7918980"/>
              <a:gd name="connsiteY152" fmla="*/ 5464225 h 6858000"/>
              <a:gd name="connsiteX153" fmla="*/ 6824380 w 7918980"/>
              <a:gd name="connsiteY153" fmla="*/ 5594585 h 6858000"/>
              <a:gd name="connsiteX154" fmla="*/ 6806680 w 7918980"/>
              <a:gd name="connsiteY154" fmla="*/ 5667896 h 6858000"/>
              <a:gd name="connsiteX155" fmla="*/ 6791486 w 7918980"/>
              <a:gd name="connsiteY155" fmla="*/ 5769225 h 6858000"/>
              <a:gd name="connsiteX156" fmla="*/ 6792745 w 7918980"/>
              <a:gd name="connsiteY156" fmla="*/ 5823324 h 6858000"/>
              <a:gd name="connsiteX157" fmla="*/ 6789109 w 7918980"/>
              <a:gd name="connsiteY157" fmla="*/ 5862699 h 6858000"/>
              <a:gd name="connsiteX158" fmla="*/ 6793675 w 7918980"/>
              <a:gd name="connsiteY158" fmla="*/ 5906467 h 6858000"/>
              <a:gd name="connsiteX159" fmla="*/ 6814548 w 7918980"/>
              <a:gd name="connsiteY159" fmla="*/ 5939847 h 6858000"/>
              <a:gd name="connsiteX160" fmla="*/ 6809795 w 7918980"/>
              <a:gd name="connsiteY160" fmla="*/ 5973994 h 6858000"/>
              <a:gd name="connsiteX161" fmla="*/ 6810756 w 7918980"/>
              <a:gd name="connsiteY161" fmla="*/ 6089693 h 6858000"/>
              <a:gd name="connsiteX162" fmla="*/ 6814601 w 7918980"/>
              <a:gd name="connsiteY162" fmla="*/ 6224938 h 6858000"/>
              <a:gd name="connsiteX163" fmla="*/ 6840137 w 7918980"/>
              <a:gd name="connsiteY163" fmla="*/ 6370251 h 6858000"/>
              <a:gd name="connsiteX164" fmla="*/ 6863777 w 7918980"/>
              <a:gd name="connsiteY164" fmla="*/ 6541313 h 6858000"/>
              <a:gd name="connsiteX165" fmla="*/ 6868355 w 7918980"/>
              <a:gd name="connsiteY165" fmla="*/ 6640957 h 6858000"/>
              <a:gd name="connsiteX166" fmla="*/ 6881422 w 7918980"/>
              <a:gd name="connsiteY166" fmla="*/ 6705297 h 6858000"/>
              <a:gd name="connsiteX167" fmla="*/ 6894105 w 7918980"/>
              <a:gd name="connsiteY167" fmla="*/ 6759582 h 6858000"/>
              <a:gd name="connsiteX168" fmla="*/ 6892152 w 7918980"/>
              <a:gd name="connsiteY168" fmla="*/ 6817746 h 6858000"/>
              <a:gd name="connsiteX169" fmla="*/ 6895302 w 7918980"/>
              <a:gd name="connsiteY169" fmla="*/ 6843646 h 6858000"/>
              <a:gd name="connsiteX170" fmla="*/ 6914368 w 7918980"/>
              <a:gd name="connsiteY170" fmla="*/ 6857998 h 6858000"/>
              <a:gd name="connsiteX171" fmla="*/ 7549620 w 7918980"/>
              <a:gd name="connsiteY171" fmla="*/ 6857998 h 6858000"/>
              <a:gd name="connsiteX172" fmla="*/ 7918980 w 7918980"/>
              <a:gd name="connsiteY172" fmla="*/ 6857998 h 6858000"/>
              <a:gd name="connsiteX173" fmla="*/ 7918980 w 7918980"/>
              <a:gd name="connsiteY173" fmla="*/ 6858000 h 6858000"/>
              <a:gd name="connsiteX174" fmla="*/ 7549620 w 7918980"/>
              <a:gd name="connsiteY174" fmla="*/ 6858000 h 6858000"/>
              <a:gd name="connsiteX175" fmla="*/ 6658851 w 7918980"/>
              <a:gd name="connsiteY175" fmla="*/ 6858000 h 6858000"/>
              <a:gd name="connsiteX176" fmla="*/ 2092387 w 7918980"/>
              <a:gd name="connsiteY176" fmla="*/ 6858000 h 6858000"/>
              <a:gd name="connsiteX177" fmla="*/ 1822980 w 7918980"/>
              <a:gd name="connsiteY177" fmla="*/ 6858000 h 6858000"/>
              <a:gd name="connsiteX178" fmla="*/ 727500 w 7918980"/>
              <a:gd name="connsiteY178" fmla="*/ 6858000 h 6858000"/>
              <a:gd name="connsiteX179" fmla="*/ 504457 w 7918980"/>
              <a:gd name="connsiteY179" fmla="*/ 6858000 h 6858000"/>
              <a:gd name="connsiteX180" fmla="*/ 0 w 7918980"/>
              <a:gd name="connsiteY180" fmla="*/ 6858000 h 6858000"/>
              <a:gd name="connsiteX181" fmla="*/ 0 w 7918980"/>
              <a:gd name="connsiteY18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7918980" h="6858000">
                <a:moveTo>
                  <a:pt x="0" y="0"/>
                </a:moveTo>
                <a:lnTo>
                  <a:pt x="504457" y="0"/>
                </a:lnTo>
                <a:lnTo>
                  <a:pt x="727500" y="0"/>
                </a:lnTo>
                <a:lnTo>
                  <a:pt x="1822980" y="0"/>
                </a:lnTo>
                <a:lnTo>
                  <a:pt x="2092387" y="0"/>
                </a:lnTo>
                <a:lnTo>
                  <a:pt x="7076514" y="0"/>
                </a:lnTo>
                <a:lnTo>
                  <a:pt x="7264525" y="0"/>
                </a:lnTo>
                <a:lnTo>
                  <a:pt x="7390497" y="0"/>
                </a:lnTo>
                <a:lnTo>
                  <a:pt x="7389918" y="1705"/>
                </a:lnTo>
                <a:cubicBezTo>
                  <a:pt x="7386106" y="8440"/>
                  <a:pt x="7381092" y="13784"/>
                  <a:pt x="7374574" y="17287"/>
                </a:cubicBezTo>
                <a:cubicBezTo>
                  <a:pt x="7385344" y="82036"/>
                  <a:pt x="7333329" y="69804"/>
                  <a:pt x="7368621" y="130336"/>
                </a:cubicBezTo>
                <a:cubicBezTo>
                  <a:pt x="7349933" y="117589"/>
                  <a:pt x="7359958" y="162458"/>
                  <a:pt x="7361269" y="187093"/>
                </a:cubicBezTo>
                <a:cubicBezTo>
                  <a:pt x="7359185" y="226511"/>
                  <a:pt x="7368702" y="205530"/>
                  <a:pt x="7368770" y="265704"/>
                </a:cubicBezTo>
                <a:cubicBezTo>
                  <a:pt x="7365276" y="317533"/>
                  <a:pt x="7366793" y="325288"/>
                  <a:pt x="7365293" y="354566"/>
                </a:cubicBezTo>
                <a:lnTo>
                  <a:pt x="7347106" y="472000"/>
                </a:lnTo>
                <a:lnTo>
                  <a:pt x="7345150" y="473782"/>
                </a:lnTo>
                <a:cubicBezTo>
                  <a:pt x="7340827" y="482008"/>
                  <a:pt x="7341662" y="487340"/>
                  <a:pt x="7344778" y="491380"/>
                </a:cubicBezTo>
                <a:lnTo>
                  <a:pt x="7359399" y="531675"/>
                </a:lnTo>
                <a:lnTo>
                  <a:pt x="7356415" y="536015"/>
                </a:lnTo>
                <a:lnTo>
                  <a:pt x="7361068" y="572092"/>
                </a:lnTo>
                <a:lnTo>
                  <a:pt x="7359041" y="572511"/>
                </a:lnTo>
                <a:cubicBezTo>
                  <a:pt x="7354591" y="574271"/>
                  <a:pt x="7351509" y="577121"/>
                  <a:pt x="7351198" y="582332"/>
                </a:cubicBezTo>
                <a:cubicBezTo>
                  <a:pt x="7320982" y="573171"/>
                  <a:pt x="7339242" y="585107"/>
                  <a:pt x="7340991" y="601285"/>
                </a:cubicBezTo>
                <a:cubicBezTo>
                  <a:pt x="7331818" y="617831"/>
                  <a:pt x="7303664" y="666964"/>
                  <a:pt x="7296154" y="681608"/>
                </a:cubicBezTo>
                <a:cubicBezTo>
                  <a:pt x="7296082" y="684122"/>
                  <a:pt x="7296013" y="686637"/>
                  <a:pt x="7295943" y="689151"/>
                </a:cubicBezTo>
                <a:lnTo>
                  <a:pt x="7295465" y="689289"/>
                </a:lnTo>
                <a:cubicBezTo>
                  <a:pt x="7294414" y="690905"/>
                  <a:pt x="7293966" y="693376"/>
                  <a:pt x="7294306" y="697222"/>
                </a:cubicBezTo>
                <a:cubicBezTo>
                  <a:pt x="7294586" y="703992"/>
                  <a:pt x="7294864" y="710761"/>
                  <a:pt x="7295144" y="717531"/>
                </a:cubicBezTo>
                <a:lnTo>
                  <a:pt x="7291871" y="722494"/>
                </a:lnTo>
                <a:lnTo>
                  <a:pt x="7286061" y="724368"/>
                </a:lnTo>
                <a:lnTo>
                  <a:pt x="7269961" y="752692"/>
                </a:lnTo>
                <a:cubicBezTo>
                  <a:pt x="7277671" y="764380"/>
                  <a:pt x="7245699" y="808083"/>
                  <a:pt x="7240170" y="816346"/>
                </a:cubicBezTo>
                <a:lnTo>
                  <a:pt x="7211938" y="889417"/>
                </a:lnTo>
                <a:cubicBezTo>
                  <a:pt x="7143471" y="969963"/>
                  <a:pt x="7144887" y="1005331"/>
                  <a:pt x="7130024" y="1063288"/>
                </a:cubicBezTo>
                <a:cubicBezTo>
                  <a:pt x="7136312" y="1111028"/>
                  <a:pt x="7140076" y="1110140"/>
                  <a:pt x="7126817" y="1157176"/>
                </a:cubicBezTo>
                <a:cubicBezTo>
                  <a:pt x="7124083" y="1192124"/>
                  <a:pt x="7124864" y="1197232"/>
                  <a:pt x="7109474" y="1210776"/>
                </a:cubicBezTo>
                <a:lnTo>
                  <a:pt x="7105443" y="1301993"/>
                </a:lnTo>
                <a:lnTo>
                  <a:pt x="7075215" y="1360879"/>
                </a:lnTo>
                <a:lnTo>
                  <a:pt x="7067477" y="1404045"/>
                </a:lnTo>
                <a:lnTo>
                  <a:pt x="7046803" y="1429568"/>
                </a:lnTo>
                <a:lnTo>
                  <a:pt x="7047831" y="1430305"/>
                </a:lnTo>
                <a:cubicBezTo>
                  <a:pt x="7049677" y="1432466"/>
                  <a:pt x="7037718" y="1459891"/>
                  <a:pt x="7035374" y="1463304"/>
                </a:cubicBezTo>
                <a:cubicBezTo>
                  <a:pt x="7032892" y="1477394"/>
                  <a:pt x="7036007" y="1501295"/>
                  <a:pt x="7032938" y="1514846"/>
                </a:cubicBezTo>
                <a:lnTo>
                  <a:pt x="7029397" y="1519731"/>
                </a:lnTo>
                <a:lnTo>
                  <a:pt x="7029620" y="1519929"/>
                </a:lnTo>
                <a:cubicBezTo>
                  <a:pt x="7029470" y="1521210"/>
                  <a:pt x="7032690" y="1543635"/>
                  <a:pt x="7030612" y="1546022"/>
                </a:cubicBezTo>
                <a:lnTo>
                  <a:pt x="7035010" y="1578752"/>
                </a:lnTo>
                <a:cubicBezTo>
                  <a:pt x="7029127" y="1605585"/>
                  <a:pt x="7049361" y="1622803"/>
                  <a:pt x="7026513" y="1647555"/>
                </a:cubicBezTo>
                <a:cubicBezTo>
                  <a:pt x="7021108" y="1672675"/>
                  <a:pt x="7026193" y="1694404"/>
                  <a:pt x="7013857" y="1715685"/>
                </a:cubicBezTo>
                <a:cubicBezTo>
                  <a:pt x="7019795" y="1724301"/>
                  <a:pt x="7021078" y="1732435"/>
                  <a:pt x="7007215" y="1740358"/>
                </a:cubicBezTo>
                <a:cubicBezTo>
                  <a:pt x="7005605" y="1763793"/>
                  <a:pt x="7021348" y="1769422"/>
                  <a:pt x="7004455" y="1784314"/>
                </a:cubicBezTo>
                <a:cubicBezTo>
                  <a:pt x="7028967" y="1797417"/>
                  <a:pt x="7018226" y="1798221"/>
                  <a:pt x="7008825" y="1804434"/>
                </a:cubicBezTo>
                <a:lnTo>
                  <a:pt x="7008048" y="1805316"/>
                </a:lnTo>
                <a:lnTo>
                  <a:pt x="7011573" y="1807109"/>
                </a:lnTo>
                <a:lnTo>
                  <a:pt x="7008900" y="1821003"/>
                </a:lnTo>
                <a:lnTo>
                  <a:pt x="7006523" y="1824832"/>
                </a:lnTo>
                <a:cubicBezTo>
                  <a:pt x="7005264" y="1827468"/>
                  <a:pt x="7004917" y="1829219"/>
                  <a:pt x="7005215" y="1830429"/>
                </a:cubicBezTo>
                <a:lnTo>
                  <a:pt x="7005505" y="1830569"/>
                </a:lnTo>
                <a:lnTo>
                  <a:pt x="7003643" y="1835810"/>
                </a:lnTo>
                <a:cubicBezTo>
                  <a:pt x="6999759" y="1844665"/>
                  <a:pt x="6995277" y="1853278"/>
                  <a:pt x="6990432" y="1861483"/>
                </a:cubicBezTo>
                <a:cubicBezTo>
                  <a:pt x="7002807" y="1866643"/>
                  <a:pt x="6989768" y="1884999"/>
                  <a:pt x="6997246" y="1892417"/>
                </a:cubicBezTo>
                <a:lnTo>
                  <a:pt x="7012242" y="1895114"/>
                </a:lnTo>
                <a:lnTo>
                  <a:pt x="7010080" y="1899379"/>
                </a:lnTo>
                <a:lnTo>
                  <a:pt x="7003451" y="1907867"/>
                </a:lnTo>
                <a:cubicBezTo>
                  <a:pt x="7002589" y="1909162"/>
                  <a:pt x="7002627" y="1909994"/>
                  <a:pt x="7004341" y="1910265"/>
                </a:cubicBezTo>
                <a:cubicBezTo>
                  <a:pt x="7003975" y="1914884"/>
                  <a:pt x="7000873" y="1930292"/>
                  <a:pt x="7001248" y="1935584"/>
                </a:cubicBezTo>
                <a:lnTo>
                  <a:pt x="7006599" y="1942021"/>
                </a:lnTo>
                <a:lnTo>
                  <a:pt x="6985020" y="1967551"/>
                </a:lnTo>
                <a:lnTo>
                  <a:pt x="6949577" y="2024270"/>
                </a:lnTo>
                <a:lnTo>
                  <a:pt x="6942508" y="2107942"/>
                </a:lnTo>
                <a:cubicBezTo>
                  <a:pt x="6912270" y="2138038"/>
                  <a:pt x="6933395" y="2159228"/>
                  <a:pt x="6933336" y="2193455"/>
                </a:cubicBezTo>
                <a:cubicBezTo>
                  <a:pt x="6924282" y="2220953"/>
                  <a:pt x="6933361" y="2224200"/>
                  <a:pt x="6927972" y="2260088"/>
                </a:cubicBezTo>
                <a:cubicBezTo>
                  <a:pt x="6923728" y="2275916"/>
                  <a:pt x="6917037" y="2285645"/>
                  <a:pt x="6909058" y="2296008"/>
                </a:cubicBezTo>
                <a:lnTo>
                  <a:pt x="6901810" y="2305564"/>
                </a:lnTo>
                <a:lnTo>
                  <a:pt x="6904482" y="2320214"/>
                </a:lnTo>
                <a:cubicBezTo>
                  <a:pt x="6902155" y="2355906"/>
                  <a:pt x="6895137" y="2394678"/>
                  <a:pt x="6891885" y="2417011"/>
                </a:cubicBezTo>
                <a:cubicBezTo>
                  <a:pt x="6880976" y="2426377"/>
                  <a:pt x="6897848" y="2456509"/>
                  <a:pt x="6884970" y="2454207"/>
                </a:cubicBezTo>
                <a:cubicBezTo>
                  <a:pt x="6890753" y="2464947"/>
                  <a:pt x="6887930" y="2476105"/>
                  <a:pt x="6882954" y="2487203"/>
                </a:cubicBezTo>
                <a:lnTo>
                  <a:pt x="6871484" y="2512282"/>
                </a:lnTo>
                <a:lnTo>
                  <a:pt x="6872496" y="2514318"/>
                </a:lnTo>
                <a:lnTo>
                  <a:pt x="6898111" y="2574334"/>
                </a:lnTo>
                <a:lnTo>
                  <a:pt x="6897017" y="2579877"/>
                </a:lnTo>
                <a:cubicBezTo>
                  <a:pt x="6896861" y="2585644"/>
                  <a:pt x="6897245" y="2603388"/>
                  <a:pt x="6897171" y="2608928"/>
                </a:cubicBezTo>
                <a:cubicBezTo>
                  <a:pt x="6896975" y="2610322"/>
                  <a:pt x="6896780" y="2611717"/>
                  <a:pt x="6896584" y="2613111"/>
                </a:cubicBezTo>
                <a:lnTo>
                  <a:pt x="6888164" y="2621996"/>
                </a:lnTo>
                <a:lnTo>
                  <a:pt x="6890652" y="2634265"/>
                </a:lnTo>
                <a:lnTo>
                  <a:pt x="6882034" y="2647237"/>
                </a:lnTo>
                <a:cubicBezTo>
                  <a:pt x="6884287" y="2648158"/>
                  <a:pt x="6886365" y="2649356"/>
                  <a:pt x="6888195" y="2650786"/>
                </a:cubicBezTo>
                <a:lnTo>
                  <a:pt x="6894052" y="2661993"/>
                </a:lnTo>
                <a:lnTo>
                  <a:pt x="6885953" y="2670949"/>
                </a:lnTo>
                <a:cubicBezTo>
                  <a:pt x="6898507" y="2672007"/>
                  <a:pt x="6883930" y="2681695"/>
                  <a:pt x="6880156" y="2690255"/>
                </a:cubicBezTo>
                <a:lnTo>
                  <a:pt x="6881009" y="2695683"/>
                </a:lnTo>
                <a:lnTo>
                  <a:pt x="6870001" y="2713964"/>
                </a:lnTo>
                <a:lnTo>
                  <a:pt x="6864441" y="2730175"/>
                </a:lnTo>
                <a:lnTo>
                  <a:pt x="6875107" y="2763497"/>
                </a:lnTo>
                <a:lnTo>
                  <a:pt x="6837349" y="3051539"/>
                </a:lnTo>
                <a:lnTo>
                  <a:pt x="6835698" y="3060333"/>
                </a:lnTo>
                <a:lnTo>
                  <a:pt x="6837785" y="3065434"/>
                </a:lnTo>
                <a:lnTo>
                  <a:pt x="6834476" y="3066836"/>
                </a:lnTo>
                <a:lnTo>
                  <a:pt x="6831096" y="3084834"/>
                </a:lnTo>
                <a:cubicBezTo>
                  <a:pt x="6831166" y="3088976"/>
                  <a:pt x="6831235" y="3093117"/>
                  <a:pt x="6831305" y="3097259"/>
                </a:cubicBezTo>
                <a:lnTo>
                  <a:pt x="6828050" y="3101053"/>
                </a:lnTo>
                <a:lnTo>
                  <a:pt x="6827093" y="3106151"/>
                </a:lnTo>
                <a:lnTo>
                  <a:pt x="6833251" y="3116747"/>
                </a:lnTo>
                <a:cubicBezTo>
                  <a:pt x="6834765" y="3127646"/>
                  <a:pt x="6821739" y="3134084"/>
                  <a:pt x="6825921" y="3151828"/>
                </a:cubicBezTo>
                <a:cubicBezTo>
                  <a:pt x="6833244" y="3163902"/>
                  <a:pt x="6834336" y="3171780"/>
                  <a:pt x="6825863" y="3180546"/>
                </a:cubicBezTo>
                <a:cubicBezTo>
                  <a:pt x="6861566" y="3236545"/>
                  <a:pt x="6826703" y="3210316"/>
                  <a:pt x="6839691" y="3258677"/>
                </a:cubicBezTo>
                <a:lnTo>
                  <a:pt x="6840898" y="3262610"/>
                </a:lnTo>
                <a:lnTo>
                  <a:pt x="6834652" y="3277179"/>
                </a:lnTo>
                <a:lnTo>
                  <a:pt x="6832324" y="3278130"/>
                </a:lnTo>
                <a:lnTo>
                  <a:pt x="6849750" y="3325671"/>
                </a:lnTo>
                <a:lnTo>
                  <a:pt x="6847551" y="3332072"/>
                </a:lnTo>
                <a:lnTo>
                  <a:pt x="6864685" y="3362948"/>
                </a:lnTo>
                <a:lnTo>
                  <a:pt x="6870457" y="3378959"/>
                </a:lnTo>
                <a:lnTo>
                  <a:pt x="6883738" y="3407057"/>
                </a:lnTo>
                <a:lnTo>
                  <a:pt x="6881948" y="3409825"/>
                </a:lnTo>
                <a:lnTo>
                  <a:pt x="6885647" y="3415218"/>
                </a:lnTo>
                <a:lnTo>
                  <a:pt x="6883908" y="3419880"/>
                </a:lnTo>
                <a:lnTo>
                  <a:pt x="6885903" y="3424545"/>
                </a:lnTo>
                <a:cubicBezTo>
                  <a:pt x="6886517" y="3433967"/>
                  <a:pt x="6886474" y="3466028"/>
                  <a:pt x="6887603" y="3476412"/>
                </a:cubicBezTo>
                <a:lnTo>
                  <a:pt x="6892664" y="3486850"/>
                </a:lnTo>
                <a:lnTo>
                  <a:pt x="6886319" y="3496391"/>
                </a:lnTo>
                <a:lnTo>
                  <a:pt x="6893119" y="3531201"/>
                </a:lnTo>
                <a:lnTo>
                  <a:pt x="6902876" y="3542019"/>
                </a:lnTo>
                <a:lnTo>
                  <a:pt x="6910520" y="3552249"/>
                </a:lnTo>
                <a:cubicBezTo>
                  <a:pt x="6910641" y="3552725"/>
                  <a:pt x="6910761" y="3553202"/>
                  <a:pt x="6910882" y="3553678"/>
                </a:cubicBezTo>
                <a:lnTo>
                  <a:pt x="6914489" y="3568021"/>
                </a:lnTo>
                <a:lnTo>
                  <a:pt x="6914914" y="3569719"/>
                </a:lnTo>
                <a:lnTo>
                  <a:pt x="6912342" y="3586412"/>
                </a:lnTo>
                <a:lnTo>
                  <a:pt x="6915338" y="3597336"/>
                </a:lnTo>
                <a:lnTo>
                  <a:pt x="6907234" y="3606007"/>
                </a:lnTo>
                <a:cubicBezTo>
                  <a:pt x="6907242" y="3617747"/>
                  <a:pt x="6907253" y="3629488"/>
                  <a:pt x="6907261" y="3641228"/>
                </a:cubicBezTo>
                <a:lnTo>
                  <a:pt x="6914828" y="3653088"/>
                </a:lnTo>
                <a:lnTo>
                  <a:pt x="6920416" y="3664114"/>
                </a:lnTo>
                <a:cubicBezTo>
                  <a:pt x="6920443" y="3664599"/>
                  <a:pt x="6920471" y="3665084"/>
                  <a:pt x="6920498" y="3665569"/>
                </a:cubicBezTo>
                <a:cubicBezTo>
                  <a:pt x="6920895" y="3672776"/>
                  <a:pt x="6919946" y="3688591"/>
                  <a:pt x="6922809" y="3707357"/>
                </a:cubicBezTo>
                <a:cubicBezTo>
                  <a:pt x="6923485" y="3724716"/>
                  <a:pt x="6941058" y="3760234"/>
                  <a:pt x="6937676" y="3778166"/>
                </a:cubicBezTo>
                <a:cubicBezTo>
                  <a:pt x="6964607" y="3845122"/>
                  <a:pt x="6948407" y="3821305"/>
                  <a:pt x="6958359" y="3878222"/>
                </a:cubicBezTo>
                <a:cubicBezTo>
                  <a:pt x="6984499" y="3905047"/>
                  <a:pt x="6948397" y="4015047"/>
                  <a:pt x="6953118" y="4048117"/>
                </a:cubicBezTo>
                <a:cubicBezTo>
                  <a:pt x="6904784" y="4192084"/>
                  <a:pt x="6919242" y="4158987"/>
                  <a:pt x="6913020" y="4219510"/>
                </a:cubicBezTo>
                <a:cubicBezTo>
                  <a:pt x="6927533" y="4280033"/>
                  <a:pt x="6888360" y="4345686"/>
                  <a:pt x="6915792" y="4411258"/>
                </a:cubicBezTo>
                <a:cubicBezTo>
                  <a:pt x="6913610" y="4437329"/>
                  <a:pt x="6906858" y="4473140"/>
                  <a:pt x="6907579" y="4488531"/>
                </a:cubicBezTo>
                <a:cubicBezTo>
                  <a:pt x="6907403" y="4505410"/>
                  <a:pt x="6907228" y="4522289"/>
                  <a:pt x="6907052" y="4539168"/>
                </a:cubicBezTo>
                <a:cubicBezTo>
                  <a:pt x="6895094" y="4567830"/>
                  <a:pt x="6887285" y="4588197"/>
                  <a:pt x="6891916" y="4625153"/>
                </a:cubicBezTo>
                <a:cubicBezTo>
                  <a:pt x="6900413" y="4662889"/>
                  <a:pt x="6888879" y="4679357"/>
                  <a:pt x="6882094" y="4733115"/>
                </a:cubicBezTo>
                <a:cubicBezTo>
                  <a:pt x="6891667" y="4752352"/>
                  <a:pt x="6878350" y="4832308"/>
                  <a:pt x="6860189" y="4844323"/>
                </a:cubicBezTo>
                <a:cubicBezTo>
                  <a:pt x="6856424" y="4857054"/>
                  <a:pt x="6863174" y="4871554"/>
                  <a:pt x="6843618" y="4877992"/>
                </a:cubicBezTo>
                <a:cubicBezTo>
                  <a:pt x="6820131" y="4888353"/>
                  <a:pt x="6857398" y="4931200"/>
                  <a:pt x="6829393" y="4925805"/>
                </a:cubicBezTo>
                <a:cubicBezTo>
                  <a:pt x="6854944" y="4956261"/>
                  <a:pt x="6805820" y="4982633"/>
                  <a:pt x="6794017" y="5009272"/>
                </a:cubicBezTo>
                <a:cubicBezTo>
                  <a:pt x="6796239" y="5034036"/>
                  <a:pt x="6791355" y="5053859"/>
                  <a:pt x="6786085" y="5111369"/>
                </a:cubicBezTo>
                <a:cubicBezTo>
                  <a:pt x="6796204" y="5141336"/>
                  <a:pt x="6760393" y="5161742"/>
                  <a:pt x="6799321" y="5210876"/>
                </a:cubicBezTo>
                <a:cubicBezTo>
                  <a:pt x="6795435" y="5212581"/>
                  <a:pt x="6800034" y="5227501"/>
                  <a:pt x="6803597" y="5269726"/>
                </a:cubicBezTo>
                <a:cubicBezTo>
                  <a:pt x="6807162" y="5311951"/>
                  <a:pt x="6813370" y="5400671"/>
                  <a:pt x="6820713" y="5464225"/>
                </a:cubicBezTo>
                <a:cubicBezTo>
                  <a:pt x="6824745" y="5536542"/>
                  <a:pt x="6813205" y="5517959"/>
                  <a:pt x="6824380" y="5594585"/>
                </a:cubicBezTo>
                <a:cubicBezTo>
                  <a:pt x="6822888" y="5619318"/>
                  <a:pt x="6797022" y="5647975"/>
                  <a:pt x="6806680" y="5667896"/>
                </a:cubicBezTo>
                <a:cubicBezTo>
                  <a:pt x="6799814" y="5696311"/>
                  <a:pt x="6798559" y="5738356"/>
                  <a:pt x="6791486" y="5769225"/>
                </a:cubicBezTo>
                <a:cubicBezTo>
                  <a:pt x="6791906" y="5787258"/>
                  <a:pt x="6792324" y="5805291"/>
                  <a:pt x="6792745" y="5823324"/>
                </a:cubicBezTo>
                <a:cubicBezTo>
                  <a:pt x="6789102" y="5853058"/>
                  <a:pt x="6788588" y="5838948"/>
                  <a:pt x="6789109" y="5862699"/>
                </a:cubicBezTo>
                <a:lnTo>
                  <a:pt x="6793675" y="5906467"/>
                </a:lnTo>
                <a:lnTo>
                  <a:pt x="6814548" y="5939847"/>
                </a:lnTo>
                <a:cubicBezTo>
                  <a:pt x="6821828" y="5955713"/>
                  <a:pt x="6797711" y="5940131"/>
                  <a:pt x="6809795" y="5973994"/>
                </a:cubicBezTo>
                <a:cubicBezTo>
                  <a:pt x="6784167" y="5997051"/>
                  <a:pt x="6806424" y="6032039"/>
                  <a:pt x="6810756" y="6089693"/>
                </a:cubicBezTo>
                <a:lnTo>
                  <a:pt x="6814601" y="6224938"/>
                </a:lnTo>
                <a:cubicBezTo>
                  <a:pt x="6811422" y="6270972"/>
                  <a:pt x="6831942" y="6317522"/>
                  <a:pt x="6840137" y="6370251"/>
                </a:cubicBezTo>
                <a:cubicBezTo>
                  <a:pt x="6848333" y="6422980"/>
                  <a:pt x="6862918" y="6490855"/>
                  <a:pt x="6863777" y="6541313"/>
                </a:cubicBezTo>
                <a:cubicBezTo>
                  <a:pt x="6862878" y="6576319"/>
                  <a:pt x="6854892" y="6591883"/>
                  <a:pt x="6868355" y="6640957"/>
                </a:cubicBezTo>
                <a:cubicBezTo>
                  <a:pt x="6880485" y="6669536"/>
                  <a:pt x="6875256" y="6675394"/>
                  <a:pt x="6881422" y="6705297"/>
                </a:cubicBezTo>
                <a:cubicBezTo>
                  <a:pt x="6880347" y="6727133"/>
                  <a:pt x="6890881" y="6732087"/>
                  <a:pt x="6894105" y="6759582"/>
                </a:cubicBezTo>
                <a:cubicBezTo>
                  <a:pt x="6878594" y="6796071"/>
                  <a:pt x="6874636" y="6769544"/>
                  <a:pt x="6892152" y="6817746"/>
                </a:cubicBezTo>
                <a:cubicBezTo>
                  <a:pt x="6883936" y="6828354"/>
                  <a:pt x="6887505" y="6836369"/>
                  <a:pt x="6895302" y="6843646"/>
                </a:cubicBezTo>
                <a:lnTo>
                  <a:pt x="6914368" y="6857998"/>
                </a:lnTo>
                <a:lnTo>
                  <a:pt x="7549620" y="6857998"/>
                </a:lnTo>
                <a:lnTo>
                  <a:pt x="7918980" y="6857998"/>
                </a:lnTo>
                <a:lnTo>
                  <a:pt x="7918980" y="6858000"/>
                </a:lnTo>
                <a:lnTo>
                  <a:pt x="7549620" y="6858000"/>
                </a:lnTo>
                <a:lnTo>
                  <a:pt x="6658851" y="6858000"/>
                </a:lnTo>
                <a:lnTo>
                  <a:pt x="2092387" y="6858000"/>
                </a:lnTo>
                <a:lnTo>
                  <a:pt x="1822980" y="6858000"/>
                </a:lnTo>
                <a:lnTo>
                  <a:pt x="727500" y="6858000"/>
                </a:lnTo>
                <a:lnTo>
                  <a:pt x="50445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3" y="609600"/>
            <a:ext cx="5243295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DocumentDB Backup and Restore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3" y="2194102"/>
            <a:ext cx="5243295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Supports automatic backups </a:t>
            </a:r>
          </a:p>
          <a:p>
            <a:r>
              <a:rPr lang="en-US" sz="2000"/>
              <a:t>Continuously backs up your data to S3 for PITR (max retention period of 35 days)</a:t>
            </a:r>
          </a:p>
          <a:p>
            <a:r>
              <a:rPr lang="en-US" sz="2000"/>
              <a:t>Latest restorable time for a PITR can be up to 5 mins in the past</a:t>
            </a:r>
          </a:p>
          <a:p>
            <a:r>
              <a:rPr lang="en-US" sz="2000"/>
              <a:t>The first backup is a full backup. Subsequent backups are incremental</a:t>
            </a:r>
          </a:p>
          <a:p>
            <a:r>
              <a:rPr lang="en-US" sz="2000"/>
              <a:t>Take manual snapshots to retain beyond 35 days</a:t>
            </a:r>
          </a:p>
          <a:p>
            <a:r>
              <a:rPr lang="en-US" sz="2000"/>
              <a:t>Backup process does not impact cluster performance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450" y="2413873"/>
            <a:ext cx="3689210" cy="2030250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5B1C0F75-E7F7-4B02-A77F-5EABD7CBD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4090" y="6128733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370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1073</Words>
  <Application>Microsoft Macintosh PowerPoint</Application>
  <PresentationFormat>Widescreen</PresentationFormat>
  <Paragraphs>131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Amazon DocumentDB</vt:lpstr>
      <vt:lpstr>Amazon DocumentDB</vt:lpstr>
      <vt:lpstr>Document Database</vt:lpstr>
      <vt:lpstr>Document database explanations</vt:lpstr>
      <vt:lpstr>DocumentDB Architecture</vt:lpstr>
      <vt:lpstr>DocumentDB Cluster</vt:lpstr>
      <vt:lpstr>DocumentDB Replication</vt:lpstr>
      <vt:lpstr>DocumentDB failovers</vt:lpstr>
      <vt:lpstr>DocumentDB Backup and Restore</vt:lpstr>
      <vt:lpstr>DocumentDB Backup and Restore</vt:lpstr>
      <vt:lpstr>DocumentDB Scaling</vt:lpstr>
      <vt:lpstr>DocumentDB Security – IAM &amp; Network</vt:lpstr>
      <vt:lpstr>DocumentDB Security – Encryption</vt:lpstr>
      <vt:lpstr>DocumentDB Pricing</vt:lpstr>
      <vt:lpstr>DocumentDB Monitoring</vt:lpstr>
      <vt:lpstr>DocumentDB audit logs</vt:lpstr>
      <vt:lpstr>DocumentDB Architecture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Ilya Chakun</cp:lastModifiedBy>
  <cp:revision>11</cp:revision>
  <dcterms:created xsi:type="dcterms:W3CDTF">2023-09-10T14:11:33Z</dcterms:created>
  <dcterms:modified xsi:type="dcterms:W3CDTF">2023-12-20T14:07:04Z</dcterms:modified>
</cp:coreProperties>
</file>