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66"/>
  </p:normalViewPr>
  <p:slideViewPr>
    <p:cSldViewPr snapToGrid="0">
      <p:cViewPr varScale="1">
        <p:scale>
          <a:sx n="266" d="100"/>
          <a:sy n="266" d="100"/>
        </p:scale>
        <p:origin x="1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ed49a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ed49a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B3FE-1E09-06E4-1E4A-100702EB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D688E-31D5-C9B8-FF40-849E29C3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AA2C-E289-06DA-3C97-0AB33D62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7F62-0B04-9512-2F68-87F96818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641C-3038-037A-4B24-CC15395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852553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1183-A78F-C212-9E6D-8ED0053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1D6AF-18FF-69D8-E33A-20FDA18F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071E-F506-4C9C-D329-66BED08E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F426-7281-6878-A99E-78C6E6E5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4570-DB7D-2A22-ACAE-2B7D2FE4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454603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3E6AB-A272-DE45-78C2-4EDFA313C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D6424-4B42-E39D-91CF-D3677FA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B6A9-A777-6A4D-18C4-96CA3DE3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6451-6D7D-A6F3-B4F2-63033CE4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62DF-7FEE-C0C6-8BBA-70E8BE72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394744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8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AB18-0B0B-37CA-A607-3669CB4C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85CC-BFB5-EDC5-75B5-884831D0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FE45-A7C6-E4CE-0EA0-9B056C7A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DAB3-E2B3-ED4D-66F7-EE5841EB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1A83-3BDF-A021-2477-90C6F64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93298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77F1-EBCA-694E-0C67-4CCEFCE6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AFA0-B91B-43B3-8646-A0ED8364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B8B0-F559-FC5E-A97A-267D62D7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5F07-01AE-3FAD-EA67-372F1C6A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0970-C1F2-B6F3-BE5B-846FE5CF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34915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86CC-6692-11AE-5B4E-36F2A0D5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0128-E41E-1187-FD3E-D4DBD3F5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C5000-6914-F261-9240-FAC008C00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7279F-E773-A133-0D0F-CF2F0E50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78BF8-C6BA-93D8-2A90-165919EA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30B8-DB86-C278-9113-415EB8B7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26295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BC4-DA01-039E-7215-F6D0847C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1D5C0-C87E-EF02-8222-AB456823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DEFD7-5DAB-3168-5AC2-ED9C2741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67EAA-A363-304F-B173-C1D97214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09FA7-CF9C-A829-F50E-815497C84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F29E6-45EB-086E-A0FB-1BDBB007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2E769-E610-D6AF-1756-0D4663EF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5D687-C512-DE55-CEB0-E8353BE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130314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D5E0-1B6E-B7A7-8BBF-44390F9F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059C8-987A-1E08-DBAB-182E24A5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4974-4401-A6DB-69D5-0E940AC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A059-B3FD-BB29-8438-67D39AE9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393387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8D101-F98D-CAF5-3F42-D763E75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6AD4-9D7A-0182-7F90-8246B11E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0490-A20A-FDCA-C086-18CFB761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94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2270-B8E7-4DED-B805-4B9DFE2B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EEC6-F38A-394B-055A-5699F7EA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4184-859A-759F-EBD3-0B4F97C28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610E-BAF6-3D8E-E425-4735B903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AEB50-0580-4222-BD20-9E6A9A94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D8FB-EBAD-9D2F-7967-995B5ADB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20332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EF8E-70D4-780F-34FF-8ED296A5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A59D-D793-0071-67DA-41DD9F907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61C8F-EA71-5037-AABC-B8411E46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EB3B-C555-EB93-D3BC-38FA5D3B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06AA-46A9-565D-2513-E50FB4AD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6D1B-8356-A40B-1F57-18F19BAE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9461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7BA6B-C6C6-6CA6-11B9-56F8728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6232B-70C4-4543-32F1-414640E8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7F48-F975-CD48-347D-B84FA3D2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A741-1B8A-4D43-B99B-7B809FC086EC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1357-85AF-ABF9-C53F-4C673738A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A3C5-F818-9FF3-BDED-617A5544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787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CodeGuru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 dirty="0"/>
              <a:t>Security Amazon </a:t>
            </a:r>
            <a:r>
              <a:rPr lang="en-US" sz="1500" dirty="0" err="1"/>
              <a:t>CodeGuru</a:t>
            </a:r>
            <a:r>
              <a:rPr lang="en-US" sz="1500" dirty="0"/>
              <a:t> is a </a:t>
            </a:r>
            <a:r>
              <a:rPr lang="en-US" sz="1500" dirty="0">
                <a:highlight>
                  <a:srgbClr val="FFFF00"/>
                </a:highlight>
              </a:rPr>
              <a:t>static application security testing </a:t>
            </a:r>
            <a:r>
              <a:rPr lang="en-US" sz="1500" dirty="0"/>
              <a:t>(SAST) tool that combines machine learning and automated reasoning to identify vulnerabilities in your code, provide recommendations for remediation, and track the status of vulnerabilities until they are closed.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84092" y="1674693"/>
            <a:ext cx="4616356" cy="1811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Amazon CodeGuru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CodeGuru</dc:title>
  <cp:lastModifiedBy>Ilya Chakun</cp:lastModifiedBy>
  <cp:revision>1</cp:revision>
  <dcterms:modified xsi:type="dcterms:W3CDTF">2024-04-15T11:03:32Z</dcterms:modified>
</cp:coreProperties>
</file>