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F797-C04B-4F26-9F03-0E35A05B29E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EC060-7B59-49AD-8E2B-F701EA47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39B3-0D80-48CA-B982-EA3FCF83CAB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18AA-095D-4C3E-8BD0-A94EFC0C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Amazon Pinpoint?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1612894" y="2228087"/>
            <a:ext cx="6591583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Pinpoint </a:t>
            </a: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AWS service that you can use to engage with your customers across multiple messaging channels. </a:t>
            </a:r>
          </a:p>
          <a:p>
            <a:pPr defTabSz="822960">
              <a:spcAft>
                <a:spcPts val="600"/>
              </a:spcAft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Amazon Pinpoint to send push notifications, emails, SMS text messages, or voice messages.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251" y="2228087"/>
            <a:ext cx="1448855" cy="14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send geofenced marketing messages using Amazon Pinpoint -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Geofencing, which creates a virtual geographical boundary that triggers a marketing action to a mobile device when a user enters or exits that boundary, can be used in marketing messages to drive more traffic and increase conversions. </a:t>
            </a:r>
          </a:p>
          <a:p>
            <a:pPr marL="0"/>
            <a:r>
              <a:rPr lang="en-US" sz="2200"/>
              <a:t>Amazon Pinpoint, AWS’ multichannel communication tool, can be used to create mobile notifications using geofencing technology, so customers receive notifications about a business when they’re close by that physical location.</a:t>
            </a:r>
          </a:p>
        </p:txBody>
      </p:sp>
    </p:spTree>
    <p:extLst>
      <p:ext uri="{BB962C8B-B14F-4D97-AF65-F5344CB8AC3E}">
        <p14:creationId xmlns:p14="http://schemas.microsoft.com/office/powerpoint/2010/main" val="36167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Example Overview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25896" y="1796256"/>
            <a:ext cx="6080760" cy="479656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Store Management defines a </a:t>
            </a:r>
            <a:r>
              <a:rPr lang="en-US" sz="1400" dirty="0" err="1"/>
              <a:t>Geofence</a:t>
            </a:r>
            <a:r>
              <a:rPr lang="en-US" sz="1400" dirty="0"/>
              <a:t> around store locations they wish to enroll using Amazon Location Service </a:t>
            </a:r>
            <a:r>
              <a:rPr lang="en-US" sz="1400" dirty="0" err="1"/>
              <a:t>Geofencing</a:t>
            </a:r>
            <a:r>
              <a:rPr lang="en-US" sz="1400" dirty="0"/>
              <a:t> and circular </a:t>
            </a:r>
            <a:r>
              <a:rPr lang="en-US" sz="1400" dirty="0" err="1"/>
              <a:t>geofences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customer who has opted into location tracking using the app will update an Amazon Location Service Tracker Resource. This tracker will be evaluated against the store </a:t>
            </a:r>
            <a:r>
              <a:rPr lang="en-US" sz="1400" dirty="0" err="1"/>
              <a:t>geofences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a </a:t>
            </a:r>
            <a:r>
              <a:rPr lang="en-US" sz="1400" dirty="0" err="1"/>
              <a:t>geofence</a:t>
            </a:r>
            <a:r>
              <a:rPr lang="en-US" sz="1400" dirty="0"/>
              <a:t> ENTER event is triggered, a message is sent to Amazon </a:t>
            </a:r>
            <a:r>
              <a:rPr lang="en-US" sz="1400" dirty="0" err="1"/>
              <a:t>EventBridge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EventBridge</a:t>
            </a:r>
            <a:r>
              <a:rPr lang="en-US" sz="1400" dirty="0"/>
              <a:t> will trigger an AWS Lambda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Lambda function looks up the Store Information in an Amazon </a:t>
            </a:r>
            <a:r>
              <a:rPr lang="en-US" sz="1400" dirty="0" err="1"/>
              <a:t>DynamoDB</a:t>
            </a:r>
            <a:r>
              <a:rPr lang="en-US" sz="1400" dirty="0"/>
              <a:t> table that matches the </a:t>
            </a:r>
            <a:r>
              <a:rPr lang="en-US" sz="1400" dirty="0" err="1"/>
              <a:t>geofence</a:t>
            </a:r>
            <a:r>
              <a:rPr lang="en-US" sz="1400" dirty="0"/>
              <a:t> ID in order to enrich the email.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Event is sent to a Pinpoint Journey with information from the </a:t>
            </a:r>
            <a:r>
              <a:rPr lang="en-US" sz="1400" dirty="0" err="1"/>
              <a:t>Geofence</a:t>
            </a:r>
            <a:r>
              <a:rPr lang="en-US" sz="1400" dirty="0"/>
              <a:t> event as well as store info.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Personalized email is sent to customer via Pinpoint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" y="1690688"/>
            <a:ext cx="59340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Amazon Pinpoint features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Amazon Pinpoint </a:t>
            </a:r>
            <a:r>
              <a:rPr lang="en-US" sz="1400" dirty="0"/>
              <a:t>includes a One-Time Password (OTP) management feature. You can use this feature to generate new one-time passwords and send them to your recipients as SMS messages. Your applications can then call the Amazon Pinpoint API to verify these passwords.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Amazon Pinpoint </a:t>
            </a:r>
            <a:r>
              <a:rPr lang="en-US" sz="1400" dirty="0"/>
              <a:t>includes a phone number validation service that you can use to determine if a phone number is valid, and to obtain additional information about the phone number itself.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You can use the </a:t>
            </a:r>
            <a:r>
              <a:rPr lang="en-US" sz="1400" b="1" dirty="0"/>
              <a:t>Amazon Pinpoint API and the AWS SDKs </a:t>
            </a:r>
            <a:r>
              <a:rPr lang="en-US" sz="1400" dirty="0"/>
              <a:t>to send transactional messages directly from your apps. Transactional messages are messages that you send to specific recipients, as opposed to messages that you send to segments. </a:t>
            </a:r>
            <a:r>
              <a:rPr lang="en-US" sz="1400" u="sng" dirty="0"/>
              <a:t>For example</a:t>
            </a:r>
            <a:r>
              <a:rPr lang="en-US" sz="1400" dirty="0"/>
              <a:t>, you can send an order confirmation by email when a customer places an order. You could also send a one-time password by SMS or voice that a customer can use to complete the process of creating an account for your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Amazon Pinpoint </a:t>
            </a:r>
            <a:r>
              <a:rPr lang="en-US" sz="1400" dirty="0"/>
              <a:t>is integrated with </a:t>
            </a:r>
            <a:r>
              <a:rPr lang="en-US" sz="1400" b="1" dirty="0"/>
              <a:t>AWS </a:t>
            </a:r>
            <a:r>
              <a:rPr lang="en-US" sz="1400" b="1" dirty="0" err="1"/>
              <a:t>CloudTrail</a:t>
            </a:r>
            <a:r>
              <a:rPr lang="en-US" sz="1400" dirty="0"/>
              <a:t>, which is a service that provides a record of actions taken by a user, role, or AWS service in Amazon Pinpoint. </a:t>
            </a:r>
            <a:r>
              <a:rPr lang="en-US" sz="1400" dirty="0" err="1"/>
              <a:t>CloudTrail</a:t>
            </a:r>
            <a:r>
              <a:rPr lang="en-US" sz="1400" dirty="0"/>
              <a:t> captures API calls for Amazon Pinpoint as events. The calls that are captured include calls from the Amazon Pinpoint console and code calls to Amazon Pinpoint API operations.</a:t>
            </a:r>
          </a:p>
        </p:txBody>
      </p:sp>
    </p:spTree>
    <p:extLst>
      <p:ext uri="{BB962C8B-B14F-4D97-AF65-F5344CB8AC3E}">
        <p14:creationId xmlns:p14="http://schemas.microsoft.com/office/powerpoint/2010/main" val="768070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496</Words>
  <Application>Microsoft Macintosh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What is Amazon Pinpoint?</vt:lpstr>
      <vt:lpstr>How to send geofenced marketing messages using Amazon Pinpoint - example</vt:lpstr>
      <vt:lpstr>Architecture Example Overview</vt:lpstr>
      <vt:lpstr>Amazon Pinpoint features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Amazon Pinpoint?</dc:title>
  <dc:creator>Учетная запись Майкрософт</dc:creator>
  <cp:lastModifiedBy>Ilya Chakun</cp:lastModifiedBy>
  <cp:revision>4</cp:revision>
  <dcterms:created xsi:type="dcterms:W3CDTF">2023-09-10T16:29:02Z</dcterms:created>
  <dcterms:modified xsi:type="dcterms:W3CDTF">2024-04-15T11:03:58Z</dcterms:modified>
</cp:coreProperties>
</file>