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1064-C7AC-4598-BF48-46996C945653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1E909-B542-48D0-B4C8-1A548A8B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CAB1-DB2F-4653-A229-2CDB392019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D98D-3C93-4F96-BE43-6CE807C0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</a:t>
            </a:r>
            <a:r>
              <a:rPr lang="en-US" sz="3200" dirty="0" err="1" smtClean="0"/>
              <a:t>AppFlow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Amazon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, a fully managed integration service, enables you to securely transfer data between Software-as-a-Service (SaaS) applications, including Salesforce, </a:t>
            </a:r>
            <a:r>
              <a:rPr lang="en-US" sz="1400" dirty="0" err="1" smtClean="0"/>
              <a:t>Zendesk</a:t>
            </a:r>
            <a:r>
              <a:rPr lang="en-US" sz="1400" dirty="0" smtClean="0"/>
              <a:t>, Slack, </a:t>
            </a:r>
            <a:r>
              <a:rPr lang="en-US" sz="1400" dirty="0" err="1" smtClean="0"/>
              <a:t>ServiceNow</a:t>
            </a:r>
            <a:r>
              <a:rPr lang="en-US" sz="1400" dirty="0" smtClean="0"/>
              <a:t>, and AWS services like Amazon S3 and Amazon Redshift, in just a few clicks. </a:t>
            </a:r>
          </a:p>
          <a:p>
            <a:pPr marL="0" indent="0">
              <a:buNone/>
            </a:pPr>
            <a:r>
              <a:rPr lang="en-US" sz="1400" dirty="0" smtClean="0"/>
              <a:t>AWS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 is a codeless integration for business users that focuses on empowering non-technical users to integrate their </a:t>
            </a:r>
            <a:r>
              <a:rPr lang="en-US" sz="1400" dirty="0" err="1" smtClean="0"/>
              <a:t>siloed</a:t>
            </a:r>
            <a:r>
              <a:rPr lang="en-US" sz="1400" dirty="0" smtClean="0"/>
              <a:t> data sources. It provides the ability to exchange data between AWS services and other SaaS applications without writing a single line of code.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748" y="1825625"/>
            <a:ext cx="2130171" cy="19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is it work?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" y="1897476"/>
            <a:ext cx="11873865" cy="39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Architecture</a:t>
            </a:r>
            <a:r>
              <a:rPr lang="ru-RU" sz="3200" dirty="0" smtClean="0"/>
              <a:t>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3736" y="1825625"/>
            <a:ext cx="50383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The workflow includes the following steps: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Create an S3 bucket for the raw and transformed data.</a:t>
            </a:r>
          </a:p>
          <a:p>
            <a:r>
              <a:rPr lang="en-US" sz="1400" dirty="0" smtClean="0"/>
              <a:t>Create a connection to Salesforce.</a:t>
            </a:r>
          </a:p>
          <a:p>
            <a:r>
              <a:rPr lang="en-US" sz="1400" dirty="0" smtClean="0"/>
              <a:t>Create a flow to extract the data from Salesforce.com.</a:t>
            </a:r>
          </a:p>
          <a:p>
            <a:r>
              <a:rPr lang="en-US" sz="1400" dirty="0" smtClean="0"/>
              <a:t>Create a dataset and project.</a:t>
            </a:r>
          </a:p>
          <a:p>
            <a:r>
              <a:rPr lang="en-US" sz="1400" dirty="0" smtClean="0"/>
              <a:t>Prepare the data and create a recipe.</a:t>
            </a:r>
          </a:p>
          <a:p>
            <a:r>
              <a:rPr lang="en-US" sz="1400" dirty="0" smtClean="0"/>
              <a:t>Create a job to pull the data from the Amazon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 flow, run the transformations, and load the data in Amazon S3.</a:t>
            </a:r>
          </a:p>
          <a:p>
            <a:r>
              <a:rPr lang="en-US" sz="1400" dirty="0" smtClean="0"/>
              <a:t>Create a crawler to catalog the data.</a:t>
            </a:r>
          </a:p>
          <a:p>
            <a:r>
              <a:rPr lang="en-US" sz="1400" dirty="0" smtClean="0"/>
              <a:t>Analyze data using Athena.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825625"/>
            <a:ext cx="6889833" cy="37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AWS </a:t>
            </a:r>
            <a:r>
              <a:rPr lang="en-US" sz="3200" dirty="0" err="1" smtClean="0"/>
              <a:t>AppFlow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74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Speed and agility</a:t>
            </a:r>
            <a:r>
              <a:rPr lang="en-US" sz="1400" dirty="0" smtClean="0"/>
              <a:t>: Amazon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 allows you to integrate applications in just a few minutes without waiting days or weeks to code custom connectors.</a:t>
            </a:r>
          </a:p>
          <a:p>
            <a:pPr marL="0" indent="0">
              <a:buNone/>
            </a:pPr>
            <a:r>
              <a:rPr lang="en-US" sz="1400" b="1" dirty="0" smtClean="0"/>
              <a:t>Privacy and security</a:t>
            </a:r>
            <a:r>
              <a:rPr lang="en-US" sz="1400" dirty="0" smtClean="0"/>
              <a:t>: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 encrypts data at rest and in motion. You can encrypt data with AWS-managed keys or bring your custom keys.</a:t>
            </a:r>
          </a:p>
          <a:p>
            <a:pPr marL="0" indent="0">
              <a:buNone/>
            </a:pPr>
            <a:r>
              <a:rPr lang="en-US" sz="1400" b="1" dirty="0" smtClean="0"/>
              <a:t>Scalability</a:t>
            </a:r>
            <a:r>
              <a:rPr lang="en-US" sz="1400" dirty="0" smtClean="0"/>
              <a:t>: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 easily scales up without the need to plan or provide resources to help you move large volumes of data without breaking it down into multiple batches. </a:t>
            </a:r>
          </a:p>
          <a:p>
            <a:pPr marL="0" indent="0">
              <a:buNone/>
            </a:pPr>
            <a:r>
              <a:rPr lang="en-US" sz="1400" b="1" dirty="0" smtClean="0"/>
              <a:t>Reliability</a:t>
            </a:r>
            <a:r>
              <a:rPr lang="en-US" sz="1400" dirty="0" smtClean="0"/>
              <a:t>: </a:t>
            </a:r>
            <a:r>
              <a:rPr lang="en-US" sz="1400" dirty="0" err="1" smtClean="0"/>
              <a:t>AppFlow</a:t>
            </a:r>
            <a:r>
              <a:rPr lang="en-US" sz="1400" dirty="0" smtClean="0"/>
              <a:t> uses a highly available architecture with redundant, isolated resources to prevent any single points of failure while running within the resilient AWS infrastructure.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0599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304</Words>
  <Application>Microsoft Office PowerPoint</Application>
  <PresentationFormat>Широкоэкранный</PresentationFormat>
  <Paragraphs>24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Amazon AppFlow</vt:lpstr>
      <vt:lpstr>How is it work?</vt:lpstr>
      <vt:lpstr>Architecture example</vt:lpstr>
      <vt:lpstr>Benefits Of AWS AppFlow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AppFlow</dc:title>
  <dc:creator>Учетная запись Майкрософт</dc:creator>
  <cp:lastModifiedBy>Учетная запись Майкрософт</cp:lastModifiedBy>
  <cp:revision>2</cp:revision>
  <dcterms:created xsi:type="dcterms:W3CDTF">2023-09-10T17:34:18Z</dcterms:created>
  <dcterms:modified xsi:type="dcterms:W3CDTF">2023-09-10T17:44:21Z</dcterms:modified>
</cp:coreProperties>
</file>