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8288-A1E8-4E9C-B15C-C9C5455015F7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D2D81-284B-4FFB-9C05-BCB377A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5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5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1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1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9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2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5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0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9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2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7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6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8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0E09-16E2-445F-961D-7B22F370617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7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Amazon </a:t>
            </a:r>
            <a:r>
              <a:rPr lang="en-US" sz="3200" dirty="0" err="1" smtClean="0"/>
              <a:t>Timestream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33816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Fully managed, fast, scalable, </a:t>
            </a:r>
            <a:r>
              <a:rPr lang="en-US" sz="1400" dirty="0" err="1" smtClean="0"/>
              <a:t>serverless</a:t>
            </a:r>
            <a:r>
              <a:rPr lang="en-US" sz="1400" dirty="0" smtClean="0"/>
              <a:t> time-series database service</a:t>
            </a:r>
          </a:p>
          <a:p>
            <a:r>
              <a:rPr lang="en-US" sz="1400" dirty="0" smtClean="0"/>
              <a:t>Time-series data measures how things change over time</a:t>
            </a:r>
          </a:p>
          <a:p>
            <a:r>
              <a:rPr lang="en-US" sz="1400" dirty="0" smtClean="0"/>
              <a:t>Store and analyze trillions of time-ordered events per day</a:t>
            </a:r>
          </a:p>
          <a:p>
            <a:r>
              <a:rPr lang="en-US" sz="1400" dirty="0" smtClean="0"/>
              <a:t>1,000x faster query performance at 1/10th the cost of relational databases</a:t>
            </a:r>
          </a:p>
          <a:p>
            <a:r>
              <a:rPr lang="en-US" sz="1400" dirty="0" smtClean="0"/>
              <a:t>Automates rollups, retention, </a:t>
            </a:r>
            <a:r>
              <a:rPr lang="en-US" sz="1400" dirty="0" err="1" smtClean="0"/>
              <a:t>tiering</a:t>
            </a:r>
            <a:r>
              <a:rPr lang="en-US" sz="1400" dirty="0" smtClean="0"/>
              <a:t>, and compression of data</a:t>
            </a:r>
          </a:p>
          <a:p>
            <a:endParaRPr lang="en-US" sz="1400" dirty="0"/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1400" b="1" u="sng" dirty="0" smtClean="0"/>
              <a:t>Use cases: </a:t>
            </a:r>
          </a:p>
          <a:p>
            <a:r>
              <a:rPr lang="en-US" sz="1400" dirty="0" smtClean="0"/>
              <a:t>Log data for </a:t>
            </a:r>
            <a:r>
              <a:rPr lang="en-US" sz="1400" dirty="0" err="1" smtClean="0"/>
              <a:t>DevOps</a:t>
            </a:r>
            <a:endParaRPr lang="en-US" sz="1400" dirty="0" smtClean="0"/>
          </a:p>
          <a:p>
            <a:r>
              <a:rPr lang="en-US" sz="1400" dirty="0" smtClean="0"/>
              <a:t>Sensor data for </a:t>
            </a:r>
            <a:r>
              <a:rPr lang="en-US" sz="1400" dirty="0" err="1" smtClean="0"/>
              <a:t>IoT</a:t>
            </a:r>
            <a:r>
              <a:rPr lang="en-US" sz="1400" dirty="0" smtClean="0"/>
              <a:t> applications</a:t>
            </a:r>
          </a:p>
          <a:p>
            <a:r>
              <a:rPr lang="en-US" sz="1400" dirty="0" smtClean="0"/>
              <a:t>Customer clickstream data in web traffic monitoring</a:t>
            </a:r>
          </a:p>
          <a:p>
            <a:r>
              <a:rPr lang="en-US" sz="1400" dirty="0"/>
              <a:t>I</a:t>
            </a:r>
            <a:r>
              <a:rPr lang="en-US" sz="1400" dirty="0" smtClean="0"/>
              <a:t>ndustrial telemetry data for equipment maintenance</a:t>
            </a:r>
            <a:endParaRPr lang="en-US" sz="1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721" y="1690688"/>
            <a:ext cx="2140839" cy="268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2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a time series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338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Series of data points ordered in time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2243931"/>
            <a:ext cx="63436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9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Timestream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33816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It’s a </a:t>
            </a:r>
            <a:r>
              <a:rPr lang="en-US" sz="1400" dirty="0" err="1" smtClean="0"/>
              <a:t>serverless</a:t>
            </a:r>
            <a:r>
              <a:rPr lang="en-US" sz="1400" dirty="0" smtClean="0"/>
              <a:t> offering</a:t>
            </a:r>
          </a:p>
          <a:p>
            <a:r>
              <a:rPr lang="en-US" sz="1400" dirty="0" smtClean="0"/>
              <a:t>Automatically scales writes, storage, and query capacity on demand</a:t>
            </a:r>
          </a:p>
          <a:p>
            <a:r>
              <a:rPr lang="en-US" sz="1400" dirty="0" smtClean="0"/>
              <a:t>Can set the data retention policy for each table</a:t>
            </a:r>
          </a:p>
          <a:p>
            <a:r>
              <a:rPr lang="en-US" sz="1400" dirty="0" smtClean="0"/>
              <a:t>Data is organized by time intervals</a:t>
            </a:r>
          </a:p>
          <a:p>
            <a:r>
              <a:rPr lang="en-US" sz="1400" dirty="0" smtClean="0"/>
              <a:t>Uses time-series specific data compression (=less scanning, faster performance)</a:t>
            </a:r>
          </a:p>
          <a:p>
            <a:r>
              <a:rPr lang="en-US" sz="1400" dirty="0" smtClean="0"/>
              <a:t>Separate data processing layer for data ingestion, storage sharing and queries</a:t>
            </a:r>
          </a:p>
          <a:p>
            <a:r>
              <a:rPr lang="en-US" sz="1400" dirty="0" smtClean="0"/>
              <a:t>Uses an adaptive query engine that adapts to different time-series datasets</a:t>
            </a:r>
          </a:p>
          <a:p>
            <a:r>
              <a:rPr lang="en-US" sz="1400" dirty="0" smtClean="0"/>
              <a:t>Offers built-in analytics (interpolation / smoothing / approximation)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138" y="1825625"/>
            <a:ext cx="1972437" cy="23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3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Timestream</a:t>
            </a:r>
            <a:r>
              <a:rPr lang="en-US" sz="3200" dirty="0" smtClean="0"/>
              <a:t> - Use cases</a:t>
            </a:r>
            <a:endParaRPr lang="en-US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999488"/>
            <a:ext cx="76771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6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Timestream</a:t>
            </a:r>
            <a:r>
              <a:rPr lang="en-US" sz="3200" dirty="0" smtClean="0"/>
              <a:t> Pricing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33816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You pay only for what you use </a:t>
            </a:r>
          </a:p>
          <a:p>
            <a:r>
              <a:rPr lang="en-US" sz="1400" dirty="0" smtClean="0"/>
              <a:t>Writes – per million writes </a:t>
            </a:r>
          </a:p>
          <a:p>
            <a:r>
              <a:rPr lang="en-US" sz="1400" dirty="0" smtClean="0"/>
              <a:t>Reads (query) – per TB of data scanned by queries </a:t>
            </a:r>
          </a:p>
          <a:p>
            <a:r>
              <a:rPr lang="en-US" sz="1400" dirty="0" smtClean="0"/>
              <a:t>Storage – per GB (in-memory / SSD / magnetic)</a:t>
            </a:r>
          </a:p>
          <a:p>
            <a:r>
              <a:rPr lang="en-US" sz="1400" dirty="0" smtClean="0"/>
              <a:t>Data transfer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306" y="1690688"/>
            <a:ext cx="1972437" cy="23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175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213</Words>
  <Application>Microsoft Office PowerPoint</Application>
  <PresentationFormat>Широкоэкранный</PresentationFormat>
  <Paragraphs>36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Amazon Timestream</vt:lpstr>
      <vt:lpstr>What is a time series</vt:lpstr>
      <vt:lpstr>Timestream</vt:lpstr>
      <vt:lpstr>Timestream - Use cases</vt:lpstr>
      <vt:lpstr>Timestream Pricing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Timestream</dc:title>
  <dc:creator>Учетная запись Майкрософт</dc:creator>
  <cp:lastModifiedBy>Учетная запись Майкрософт</cp:lastModifiedBy>
  <cp:revision>1</cp:revision>
  <dcterms:created xsi:type="dcterms:W3CDTF">2023-09-10T16:03:56Z</dcterms:created>
  <dcterms:modified xsi:type="dcterms:W3CDTF">2023-09-10T16:09:58Z</dcterms:modified>
</cp:coreProperties>
</file>