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022F4-F528-437F-82BB-6463FA355B9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33E59-C64A-4B45-8986-0224DC3C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4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6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2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1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5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F214-B52B-469C-B379-97713822EFE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664D-06FF-4A4C-B8B6-7D6410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0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F214-B52B-469C-B379-97713822EFE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664D-06FF-4A4C-B8B6-7D6410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F214-B52B-469C-B379-97713822EFE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664D-06FF-4A4C-B8B6-7D6410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6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F214-B52B-469C-B379-97713822EFE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664D-06FF-4A4C-B8B6-7D6410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F214-B52B-469C-B379-97713822EFE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664D-06FF-4A4C-B8B6-7D6410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1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F214-B52B-469C-B379-97713822EFE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664D-06FF-4A4C-B8B6-7D6410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F214-B52B-469C-B379-97713822EFE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664D-06FF-4A4C-B8B6-7D6410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F214-B52B-469C-B379-97713822EFE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664D-06FF-4A4C-B8B6-7D6410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0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F214-B52B-469C-B379-97713822EFE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664D-06FF-4A4C-B8B6-7D6410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F214-B52B-469C-B379-97713822EFE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664D-06FF-4A4C-B8B6-7D6410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7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F214-B52B-469C-B379-97713822EFE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664D-06FF-4A4C-B8B6-7D6410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F214-B52B-469C-B379-97713822EFE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664D-06FF-4A4C-B8B6-7D6410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1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AWS </a:t>
            </a:r>
            <a:r>
              <a:rPr lang="en-US" sz="3200" dirty="0" smtClean="0"/>
              <a:t>Amplify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552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AWS Amplify </a:t>
            </a:r>
            <a:r>
              <a:rPr lang="en-US" sz="1400" dirty="0" smtClean="0"/>
              <a:t>is a set of purpose-built tools and features that enables frontend web and mobile developers to quickly and easily build full-stack applications on AWS. </a:t>
            </a:r>
          </a:p>
          <a:p>
            <a:pPr marL="0" indent="0">
              <a:buNone/>
            </a:pPr>
            <a:r>
              <a:rPr lang="en-US" sz="1400" dirty="0"/>
              <a:t>Amplify provides two services: </a:t>
            </a:r>
            <a:r>
              <a:rPr lang="en-US" sz="1400" u="sng" dirty="0"/>
              <a:t>Amplify Hosting </a:t>
            </a:r>
            <a:r>
              <a:rPr lang="en-US" sz="1400" dirty="0"/>
              <a:t>and </a:t>
            </a:r>
            <a:r>
              <a:rPr lang="en-US" sz="1400" u="sng" dirty="0"/>
              <a:t>Amplify Studio</a:t>
            </a:r>
            <a:r>
              <a:rPr lang="en-US" sz="1400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074545"/>
            <a:ext cx="47720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0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AWS Amplify - web and mobile applications 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9184" y="1825625"/>
            <a:ext cx="1083564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A set of tools and services that helps you develop and deploy scalable full stack web and mobile </a:t>
            </a:r>
            <a:r>
              <a:rPr lang="en-US" sz="1400" dirty="0" smtClean="0"/>
              <a:t>applications </a:t>
            </a:r>
            <a:endParaRPr lang="en-US" sz="1400" dirty="0"/>
          </a:p>
          <a:p>
            <a:r>
              <a:rPr lang="en-US" sz="1400" dirty="0" smtClean="0"/>
              <a:t>Authentication</a:t>
            </a:r>
            <a:r>
              <a:rPr lang="en-US" sz="1400" dirty="0"/>
              <a:t>, Storage, API (REST, </a:t>
            </a:r>
            <a:r>
              <a:rPr lang="en-US" sz="1400" dirty="0" err="1"/>
              <a:t>GraphQL</a:t>
            </a:r>
            <a:r>
              <a:rPr lang="en-US" sz="1400" dirty="0"/>
              <a:t>), CI/CD, </a:t>
            </a:r>
            <a:r>
              <a:rPr lang="en-US" sz="1400" dirty="0" err="1"/>
              <a:t>PubSub</a:t>
            </a:r>
            <a:r>
              <a:rPr lang="en-US" sz="1400" dirty="0"/>
              <a:t>, Analytics, AI/ML Predictions, Monitoring, …</a:t>
            </a:r>
          </a:p>
          <a:p>
            <a:r>
              <a:rPr lang="en-US" sz="1400" dirty="0" smtClean="0"/>
              <a:t>Connect </a:t>
            </a:r>
            <a:r>
              <a:rPr lang="en-US" sz="1400" dirty="0"/>
              <a:t>your source code from </a:t>
            </a:r>
            <a:r>
              <a:rPr lang="en-US" sz="1400" dirty="0" err="1"/>
              <a:t>GitHub</a:t>
            </a:r>
            <a:r>
              <a:rPr lang="en-US" sz="1400" dirty="0"/>
              <a:t>, AWS </a:t>
            </a:r>
            <a:r>
              <a:rPr lang="en-US" sz="1400" dirty="0" err="1"/>
              <a:t>CodeCommit</a:t>
            </a:r>
            <a:r>
              <a:rPr lang="en-US" sz="1400" dirty="0"/>
              <a:t>, </a:t>
            </a:r>
            <a:r>
              <a:rPr lang="en-US" sz="1400" dirty="0" err="1"/>
              <a:t>Bitbucket</a:t>
            </a:r>
            <a:r>
              <a:rPr lang="en-US" sz="1400" dirty="0"/>
              <a:t>, </a:t>
            </a:r>
            <a:r>
              <a:rPr lang="en-US" sz="1400" dirty="0" err="1"/>
              <a:t>GitLab</a:t>
            </a:r>
            <a:r>
              <a:rPr lang="en-US" sz="1400" dirty="0"/>
              <a:t>, or upload directly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37" y="3182303"/>
            <a:ext cx="9532333" cy="28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4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Amplify Hosting </a:t>
            </a:r>
            <a:r>
              <a:rPr lang="en-US" sz="3200" dirty="0" smtClean="0"/>
              <a:t>features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3736" y="1825625"/>
            <a:ext cx="1068019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Amplify Hosting supports the common SPA frameworks, for example, React, Angular, Vue.js, Ionic, and Ember, as well as static site generators like Gatsby, </a:t>
            </a:r>
            <a:r>
              <a:rPr lang="en-US" sz="1400" dirty="0" err="1" smtClean="0"/>
              <a:t>Eleventy</a:t>
            </a:r>
            <a:r>
              <a:rPr lang="en-US" sz="1400" dirty="0" smtClean="0"/>
              <a:t>, Hugo, </a:t>
            </a:r>
            <a:r>
              <a:rPr lang="en-US" sz="1400" dirty="0" err="1" smtClean="0"/>
              <a:t>VuePress</a:t>
            </a:r>
            <a:r>
              <a:rPr lang="en-US" sz="1400" dirty="0" smtClean="0"/>
              <a:t>, and Jekyll.</a:t>
            </a:r>
          </a:p>
          <a:p>
            <a:r>
              <a:rPr lang="en-US" sz="1400" dirty="0" smtClean="0"/>
              <a:t>Manage production and staging environments for your frontend and backend by connecting new branches.</a:t>
            </a:r>
          </a:p>
          <a:p>
            <a:r>
              <a:rPr lang="en-US" sz="1400" dirty="0" smtClean="0"/>
              <a:t>Connect your application to a </a:t>
            </a:r>
            <a:r>
              <a:rPr lang="en-US" sz="1400" b="1" dirty="0" smtClean="0"/>
              <a:t>custom domain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Deploy</a:t>
            </a:r>
            <a:r>
              <a:rPr lang="en-US" sz="1400" dirty="0" smtClean="0"/>
              <a:t> and </a:t>
            </a:r>
            <a:r>
              <a:rPr lang="en-US" sz="1400" b="1" dirty="0" smtClean="0"/>
              <a:t>host</a:t>
            </a:r>
            <a:r>
              <a:rPr lang="en-US" sz="1400" dirty="0" smtClean="0"/>
              <a:t> </a:t>
            </a:r>
            <a:r>
              <a:rPr lang="en-US" sz="1400" b="1" dirty="0" smtClean="0"/>
              <a:t>SSR</a:t>
            </a:r>
            <a:r>
              <a:rPr lang="en-US" sz="1400" dirty="0" smtClean="0"/>
              <a:t> </a:t>
            </a:r>
            <a:r>
              <a:rPr lang="en-US" sz="1400" b="1" dirty="0" smtClean="0"/>
              <a:t>web</a:t>
            </a:r>
            <a:r>
              <a:rPr lang="en-US" sz="1400" dirty="0" smtClean="0"/>
              <a:t> </a:t>
            </a:r>
            <a:r>
              <a:rPr lang="en-US" sz="1400" b="1" dirty="0" smtClean="0"/>
              <a:t>apps</a:t>
            </a:r>
            <a:r>
              <a:rPr lang="en-US" sz="1400" dirty="0" smtClean="0"/>
              <a:t> created using the Next.js. framework.</a:t>
            </a:r>
          </a:p>
          <a:p>
            <a:r>
              <a:rPr lang="en-US" sz="1400" dirty="0" smtClean="0"/>
              <a:t>Preview changes during code reviews by setting up pull request previews.</a:t>
            </a:r>
          </a:p>
          <a:p>
            <a:r>
              <a:rPr lang="en-US" sz="1400" dirty="0" smtClean="0"/>
              <a:t>Improve your app quality with end to end tests.</a:t>
            </a:r>
          </a:p>
          <a:p>
            <a:r>
              <a:rPr lang="en-US" sz="1400" b="1" dirty="0" smtClean="0"/>
              <a:t>Password protect </a:t>
            </a:r>
            <a:r>
              <a:rPr lang="en-US" sz="1400" dirty="0" smtClean="0"/>
              <a:t>your web app so you can work on new features without making them publicly accessible.</a:t>
            </a:r>
          </a:p>
          <a:p>
            <a:r>
              <a:rPr lang="en-US" sz="1400" dirty="0" smtClean="0"/>
              <a:t>Set up rewrites and redirects to maintain SEO rankings and route traffic based on your client app requirements.</a:t>
            </a:r>
          </a:p>
          <a:p>
            <a:r>
              <a:rPr lang="en-US" sz="1400" dirty="0" smtClean="0"/>
              <a:t>Instant cache invalidations ensure your app is updated instantly on every code commit.</a:t>
            </a:r>
          </a:p>
          <a:p>
            <a:r>
              <a:rPr lang="en-US" sz="1400" b="1" dirty="0" smtClean="0"/>
              <a:t>Atomic deployments </a:t>
            </a:r>
            <a:r>
              <a:rPr lang="en-US" sz="1400" dirty="0" smtClean="0"/>
              <a:t>eliminate maintenance windows by ensuring that the web app is updated only after the entire deployment finishes. This eliminates scenarios where files fail to upload properly.</a:t>
            </a:r>
          </a:p>
          <a:p>
            <a:r>
              <a:rPr lang="en-US" sz="1400" dirty="0" smtClean="0"/>
              <a:t>Get screen shots of your app rendered on different mobile devices to identify layout issues.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2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Amplify Hosting diagram</a:t>
            </a:r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78" y="2382964"/>
            <a:ext cx="10396044" cy="33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Amplify Studio </a:t>
            </a:r>
            <a:r>
              <a:rPr lang="en-US" sz="3200" dirty="0" smtClean="0"/>
              <a:t>features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92608" y="1825625"/>
            <a:ext cx="11265408" cy="4351338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Visual data modeling </a:t>
            </a:r>
            <a:r>
              <a:rPr lang="en-US" sz="1400" dirty="0" smtClean="0"/>
              <a:t>enables you to focus on your domain-specific objects instead of cloud infrastructure.</a:t>
            </a:r>
          </a:p>
          <a:p>
            <a:r>
              <a:rPr lang="en-US" sz="1400" dirty="0" smtClean="0"/>
              <a:t>Set up </a:t>
            </a:r>
            <a:r>
              <a:rPr lang="en-US" sz="1400" b="1" dirty="0" smtClean="0"/>
              <a:t>authentication</a:t>
            </a:r>
            <a:r>
              <a:rPr lang="en-US" sz="1400" dirty="0" smtClean="0"/>
              <a:t> for your app.</a:t>
            </a:r>
          </a:p>
          <a:p>
            <a:r>
              <a:rPr lang="en-US" sz="1400" dirty="0" smtClean="0"/>
              <a:t>Powerful and easy to understand authorization.</a:t>
            </a:r>
          </a:p>
          <a:p>
            <a:r>
              <a:rPr lang="en-US" sz="1400" dirty="0" smtClean="0"/>
              <a:t>Infrastructure-as-code configures all backend capabilities with AWS </a:t>
            </a:r>
            <a:r>
              <a:rPr lang="en-US" sz="1400" dirty="0" err="1" smtClean="0"/>
              <a:t>CloudFormation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Works with the </a:t>
            </a:r>
            <a:r>
              <a:rPr lang="en-US" sz="1400" b="1" dirty="0" smtClean="0"/>
              <a:t>Amplify Command Line Interface </a:t>
            </a:r>
            <a:r>
              <a:rPr lang="en-US" sz="1400" dirty="0" smtClean="0"/>
              <a:t>(CLI). All updates you make in Studio can be pulled into the CLI.</a:t>
            </a:r>
          </a:p>
          <a:p>
            <a:r>
              <a:rPr lang="en-US" sz="1400" dirty="0" smtClean="0"/>
              <a:t>Invite users via email to configure and manage the backend. These users will also be able to log in to the Amplify CLI with their email.</a:t>
            </a:r>
          </a:p>
          <a:p>
            <a:r>
              <a:rPr lang="en-US" sz="1400" dirty="0" smtClean="0"/>
              <a:t>Manage users and groups for your app.</a:t>
            </a:r>
          </a:p>
          <a:p>
            <a:r>
              <a:rPr lang="en-US" sz="1400" dirty="0" smtClean="0"/>
              <a:t>Use </a:t>
            </a:r>
            <a:r>
              <a:rPr lang="en-US" sz="1400" b="1" dirty="0" smtClean="0"/>
              <a:t>Studio's visual designer </a:t>
            </a:r>
            <a:r>
              <a:rPr lang="en-US" sz="1400" dirty="0" smtClean="0"/>
              <a:t>to build frontend UI components. Choose from dozens of designs in the pre-built UI component library.</a:t>
            </a:r>
          </a:p>
          <a:p>
            <a:r>
              <a:rPr lang="en-US" sz="1400" b="1" dirty="0" smtClean="0"/>
              <a:t>Import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Figma</a:t>
            </a:r>
            <a:r>
              <a:rPr lang="en-US" sz="1400" dirty="0" smtClean="0"/>
              <a:t> prototypes built by designers into Studio as React code.</a:t>
            </a:r>
          </a:p>
          <a:p>
            <a:r>
              <a:rPr lang="en-US" sz="1400" dirty="0" smtClean="0"/>
              <a:t>Customize your frontend UI with themes to apply global styles to your app's components.</a:t>
            </a:r>
          </a:p>
          <a:p>
            <a:r>
              <a:rPr lang="en-US" sz="1400" dirty="0" smtClean="0"/>
              <a:t>Configure and test your UI components directly within Studio to see how they update and display data.</a:t>
            </a:r>
          </a:p>
          <a:p>
            <a:r>
              <a:rPr lang="en-US" sz="1400" dirty="0" smtClean="0"/>
              <a:t>Bind your cloud-connected backend to your frontend UI in a few simple steps.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921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Amplify Studio diagram</a:t>
            </a:r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31" y="2420683"/>
            <a:ext cx="11098937" cy="35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Monitoring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5102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AWS Amplify emits metrics through Amazon </a:t>
            </a:r>
            <a:r>
              <a:rPr lang="en-US" sz="1400" dirty="0" err="1" smtClean="0"/>
              <a:t>CloudWatch</a:t>
            </a:r>
            <a:r>
              <a:rPr lang="en-US" sz="1400" dirty="0" smtClean="0"/>
              <a:t> and provides access logs with detailed information about requests made to your app. </a:t>
            </a:r>
          </a:p>
          <a:p>
            <a:pPr marL="0" indent="0">
              <a:buNone/>
            </a:pPr>
            <a:r>
              <a:rPr lang="en-US" sz="1400" dirty="0"/>
              <a:t>AWS Amplify is integrated with Amazon </a:t>
            </a:r>
            <a:r>
              <a:rPr lang="en-US" sz="1400" dirty="0" err="1"/>
              <a:t>CloudWatch</a:t>
            </a:r>
            <a:r>
              <a:rPr lang="en-US" sz="1400" dirty="0"/>
              <a:t>, allowing you to monitor metrics for your Amplify applications in near real-time. You can create alarms that send notifications when a metric exceeds a threshold you set.</a:t>
            </a:r>
          </a:p>
        </p:txBody>
      </p:sp>
    </p:spTree>
    <p:extLst>
      <p:ext uri="{BB962C8B-B14F-4D97-AF65-F5344CB8AC3E}">
        <p14:creationId xmlns:p14="http://schemas.microsoft.com/office/powerpoint/2010/main" val="3568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Notifications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2875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You can set up notifications for an </a:t>
            </a:r>
            <a:r>
              <a:rPr lang="en-US" sz="1400" b="1" dirty="0"/>
              <a:t>AWS Amplify </a:t>
            </a:r>
            <a:r>
              <a:rPr lang="en-US" sz="1400" dirty="0"/>
              <a:t>app to alert stakeholders or team members when a build succeeds or fails. </a:t>
            </a:r>
            <a:r>
              <a:rPr lang="en-US" sz="1400" b="1" dirty="0"/>
              <a:t>Amplify Hosting </a:t>
            </a:r>
            <a:r>
              <a:rPr lang="en-US" sz="1400" dirty="0"/>
              <a:t>creates an </a:t>
            </a:r>
            <a:r>
              <a:rPr lang="en-US" sz="1400" b="1" dirty="0"/>
              <a:t>Amazon Simple Notification Service (SNS) topic </a:t>
            </a:r>
            <a:r>
              <a:rPr lang="en-US" sz="1400" dirty="0"/>
              <a:t>in your account and uses it to configure email notifications. Notifications can be configured to apply to all branches or specific branches of an Amplify app.</a:t>
            </a:r>
          </a:p>
        </p:txBody>
      </p:sp>
    </p:spTree>
    <p:extLst>
      <p:ext uri="{BB962C8B-B14F-4D97-AF65-F5344CB8AC3E}">
        <p14:creationId xmlns:p14="http://schemas.microsoft.com/office/powerpoint/2010/main" val="394764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Logging Amplify API calls using AWS </a:t>
            </a:r>
            <a:r>
              <a:rPr lang="en-US" sz="3200" dirty="0" err="1"/>
              <a:t>CloudTrail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2875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AWS Amplify is integrated with AWS </a:t>
            </a:r>
            <a:r>
              <a:rPr lang="en-US" sz="1400" dirty="0" err="1"/>
              <a:t>CloudTrail</a:t>
            </a:r>
            <a:r>
              <a:rPr lang="en-US" sz="1400" dirty="0"/>
              <a:t>, a service that provides a record of actions taken by a user, role, or an AWS service in Amplify. </a:t>
            </a:r>
            <a:r>
              <a:rPr lang="en-US" sz="1400" dirty="0" err="1"/>
              <a:t>CloudTrail</a:t>
            </a:r>
            <a:r>
              <a:rPr lang="en-US" sz="1400" dirty="0"/>
              <a:t> captures all API calls for Amplify as events. The calls captured include calls from the Amplify console and code calls to the Amplify API operations.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If </a:t>
            </a:r>
            <a:r>
              <a:rPr lang="en-US" sz="1400" b="1" dirty="0"/>
              <a:t>you create </a:t>
            </a:r>
            <a:r>
              <a:rPr lang="en-US" sz="1400" dirty="0"/>
              <a:t>a trail, you can enable continuous delivery of </a:t>
            </a:r>
            <a:r>
              <a:rPr lang="en-US" sz="1400" dirty="0" err="1"/>
              <a:t>CloudTrail</a:t>
            </a:r>
            <a:r>
              <a:rPr lang="en-US" sz="1400" dirty="0"/>
              <a:t> events to an Amazon S3 bucket, including events for Amplify.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If </a:t>
            </a:r>
            <a:r>
              <a:rPr lang="en-US" sz="1400" b="1" dirty="0"/>
              <a:t>you don't configure </a:t>
            </a:r>
            <a:r>
              <a:rPr lang="en-US" sz="1400" dirty="0"/>
              <a:t>a trail, you can still view the most recent events in the </a:t>
            </a:r>
            <a:r>
              <a:rPr lang="en-US" sz="1400" dirty="0" err="1"/>
              <a:t>CloudTrail</a:t>
            </a:r>
            <a:r>
              <a:rPr lang="en-US" sz="1400" dirty="0"/>
              <a:t> console in </a:t>
            </a:r>
            <a:r>
              <a:rPr lang="en-US" sz="1400" b="1" dirty="0"/>
              <a:t>Event history</a:t>
            </a:r>
            <a:r>
              <a:rPr lang="en-US" sz="1400" dirty="0"/>
              <a:t>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Using </a:t>
            </a:r>
            <a:r>
              <a:rPr lang="en-US" sz="1400" dirty="0"/>
              <a:t>the information that </a:t>
            </a:r>
            <a:r>
              <a:rPr lang="en-US" sz="1400" dirty="0" err="1"/>
              <a:t>CloudTrail</a:t>
            </a:r>
            <a:r>
              <a:rPr lang="en-US" sz="1400" dirty="0"/>
              <a:t> collects, you can determine the request that was made to Amplify, the IP address from which the request was made, who made the request, when it was made, and additional details.</a:t>
            </a:r>
          </a:p>
        </p:txBody>
      </p:sp>
    </p:spTree>
    <p:extLst>
      <p:ext uri="{BB962C8B-B14F-4D97-AF65-F5344CB8AC3E}">
        <p14:creationId xmlns:p14="http://schemas.microsoft.com/office/powerpoint/2010/main" val="22783984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733</Words>
  <Application>Microsoft Office PowerPoint</Application>
  <PresentationFormat>Широкоэкранный</PresentationFormat>
  <Paragraphs>53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AWS Amplify</vt:lpstr>
      <vt:lpstr>AWS Amplify - web and mobile applications </vt:lpstr>
      <vt:lpstr>Amplify Hosting features</vt:lpstr>
      <vt:lpstr>Amplify Hosting diagram</vt:lpstr>
      <vt:lpstr>Amplify Studio features</vt:lpstr>
      <vt:lpstr>Amplify Studio diagram</vt:lpstr>
      <vt:lpstr>Monitoring</vt:lpstr>
      <vt:lpstr>Notifications</vt:lpstr>
      <vt:lpstr>Logging Amplify API calls using AWS CloudTrail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Amplify</dc:title>
  <dc:creator>Учетная запись Майкрософт</dc:creator>
  <cp:lastModifiedBy>Учетная запись Майкрософт</cp:lastModifiedBy>
  <cp:revision>3</cp:revision>
  <dcterms:created xsi:type="dcterms:W3CDTF">2023-09-10T17:44:12Z</dcterms:created>
  <dcterms:modified xsi:type="dcterms:W3CDTF">2023-09-10T18:07:11Z</dcterms:modified>
</cp:coreProperties>
</file>