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1" r:id="rId2"/>
    <p:sldId id="262"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0C20D-0C85-4F3D-901F-565C0DF66CA1}" type="datetimeFigureOut">
              <a:rPr lang="en-US" smtClean="0"/>
              <a:t>9/10/2023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A2CCF-75A5-46B7-9699-749C40C2AFFB}" type="slidenum">
              <a:rPr lang="en-US" smtClean="0"/>
              <a:t>‹#›</a:t>
            </a:fld>
            <a:endParaRPr lang="en-US"/>
          </a:p>
        </p:txBody>
      </p:sp>
    </p:spTree>
    <p:extLst>
      <p:ext uri="{BB962C8B-B14F-4D97-AF65-F5344CB8AC3E}">
        <p14:creationId xmlns:p14="http://schemas.microsoft.com/office/powerpoint/2010/main" val="256218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37756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140193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102841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C1756DA4-3C7C-40AD-B908-0A330D85F69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208457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1756DA4-3C7C-40AD-B908-0A330D85F69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125297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1756DA4-3C7C-40AD-B908-0A330D85F69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2587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1756DA4-3C7C-40AD-B908-0A330D85F69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286732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756DA4-3C7C-40AD-B908-0A330D85F69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189438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C1756DA4-3C7C-40AD-B908-0A330D85F69F}"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99734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C1756DA4-3C7C-40AD-B908-0A330D85F69F}" type="datetimeFigureOut">
              <a:rPr lang="en-US" smtClean="0"/>
              <a:t>9/10/2023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7179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C1756DA4-3C7C-40AD-B908-0A330D85F69F}" type="datetimeFigureOut">
              <a:rPr lang="en-US" smtClean="0"/>
              <a:t>9/10/2023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83749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756DA4-3C7C-40AD-B908-0A330D85F69F}" type="datetimeFigureOut">
              <a:rPr lang="en-US" smtClean="0"/>
              <a:t>9/10/2023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426684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756DA4-3C7C-40AD-B908-0A330D85F69F}"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257569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756DA4-3C7C-40AD-B908-0A330D85F69F}"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34C49EC-E7AD-4B35-BB54-CA3D60443F37}" type="slidenum">
              <a:rPr lang="en-US" smtClean="0"/>
              <a:t>‹#›</a:t>
            </a:fld>
            <a:endParaRPr lang="en-US"/>
          </a:p>
        </p:txBody>
      </p:sp>
    </p:spTree>
    <p:extLst>
      <p:ext uri="{BB962C8B-B14F-4D97-AF65-F5344CB8AC3E}">
        <p14:creationId xmlns:p14="http://schemas.microsoft.com/office/powerpoint/2010/main" val="429266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56DA4-3C7C-40AD-B908-0A330D85F69F}" type="datetimeFigureOut">
              <a:rPr lang="en-US" smtClean="0"/>
              <a:t>9/10/2023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C49EC-E7AD-4B35-BB54-CA3D60443F37}" type="slidenum">
              <a:rPr lang="en-US" smtClean="0"/>
              <a:t>‹#›</a:t>
            </a:fld>
            <a:endParaRPr lang="en-US"/>
          </a:p>
        </p:txBody>
      </p:sp>
    </p:spTree>
    <p:extLst>
      <p:ext uri="{BB962C8B-B14F-4D97-AF65-F5344CB8AC3E}">
        <p14:creationId xmlns:p14="http://schemas.microsoft.com/office/powerpoint/2010/main" val="2976797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Amazon Elastic Transcoder</a:t>
            </a:r>
            <a:endParaRPr lang="en-US" sz="3200" dirty="0"/>
          </a:p>
        </p:txBody>
      </p:sp>
      <p:sp>
        <p:nvSpPr>
          <p:cNvPr id="3" name="Объект 2"/>
          <p:cNvSpPr>
            <a:spLocks noGrp="1"/>
          </p:cNvSpPr>
          <p:nvPr>
            <p:ph sz="half" idx="1"/>
          </p:nvPr>
        </p:nvSpPr>
        <p:spPr>
          <a:xfrm>
            <a:off x="838200" y="1825625"/>
            <a:ext cx="5827776" cy="4351338"/>
          </a:xfrm>
        </p:spPr>
        <p:txBody>
          <a:bodyPr>
            <a:normAutofit/>
          </a:bodyPr>
          <a:lstStyle/>
          <a:p>
            <a:pPr marL="0" indent="0">
              <a:buNone/>
            </a:pPr>
            <a:r>
              <a:rPr lang="en-US" sz="1400" b="1" dirty="0" smtClean="0"/>
              <a:t>Amazon Elastic Transcoder </a:t>
            </a:r>
            <a:r>
              <a:rPr lang="en-US" sz="1400" dirty="0" smtClean="0"/>
              <a:t>is a highly scalable, easy to use and cost-effective way for developers and businesses to convert (or “transcode”) video and audio files from their source format into versions that will playback on devices like smartphones, tablets and PCs.</a:t>
            </a:r>
          </a:p>
          <a:p>
            <a:pPr marL="0" indent="0">
              <a:buNone/>
            </a:pPr>
            <a:r>
              <a:rPr lang="en-US" sz="1400" dirty="0" smtClean="0"/>
              <a:t>Supports a wide range of input and output formats, resolutions, bitrates, and frame rates.</a:t>
            </a:r>
          </a:p>
          <a:p>
            <a:pPr marL="0" indent="0">
              <a:buNone/>
            </a:pPr>
            <a:r>
              <a:rPr lang="en-US" sz="1400" dirty="0" smtClean="0"/>
              <a:t>Also offers features for automatic video bit rate optimization, generation of thumbnails, overlay of visual watermarks, caption support, DRM packaging, progressive downloads, encryption and more.</a:t>
            </a:r>
            <a:endParaRPr lang="en-US" sz="1400" dirty="0"/>
          </a:p>
        </p:txBody>
      </p:sp>
      <p:pic>
        <p:nvPicPr>
          <p:cNvPr id="4" name="Рисунок 3"/>
          <p:cNvPicPr>
            <a:picLocks noChangeAspect="1"/>
          </p:cNvPicPr>
          <p:nvPr/>
        </p:nvPicPr>
        <p:blipFill>
          <a:blip r:embed="rId3"/>
          <a:stretch>
            <a:fillRect/>
          </a:stretch>
        </p:blipFill>
        <p:spPr>
          <a:xfrm>
            <a:off x="7219950" y="1825625"/>
            <a:ext cx="4972050" cy="2028825"/>
          </a:xfrm>
          <a:prstGeom prst="rect">
            <a:avLst/>
          </a:prstGeom>
        </p:spPr>
      </p:pic>
    </p:spTree>
    <p:extLst>
      <p:ext uri="{BB962C8B-B14F-4D97-AF65-F5344CB8AC3E}">
        <p14:creationId xmlns:p14="http://schemas.microsoft.com/office/powerpoint/2010/main" val="308179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Components of Elastic </a:t>
            </a:r>
            <a:r>
              <a:rPr lang="en-US" sz="3200" dirty="0" smtClean="0"/>
              <a:t>Transcoder</a:t>
            </a:r>
            <a:endParaRPr lang="en-US" sz="3200" dirty="0"/>
          </a:p>
        </p:txBody>
      </p:sp>
      <p:sp>
        <p:nvSpPr>
          <p:cNvPr id="3" name="Объект 2"/>
          <p:cNvSpPr>
            <a:spLocks noGrp="1"/>
          </p:cNvSpPr>
          <p:nvPr>
            <p:ph sz="half" idx="1"/>
          </p:nvPr>
        </p:nvSpPr>
        <p:spPr>
          <a:xfrm>
            <a:off x="100583" y="1825625"/>
            <a:ext cx="7309321" cy="4351338"/>
          </a:xfrm>
        </p:spPr>
        <p:txBody>
          <a:bodyPr>
            <a:normAutofit/>
          </a:bodyPr>
          <a:lstStyle/>
          <a:p>
            <a:r>
              <a:rPr lang="en-US" sz="1400" b="1" dirty="0" smtClean="0"/>
              <a:t>Jobs</a:t>
            </a:r>
            <a:r>
              <a:rPr lang="en-US" sz="1400" dirty="0" smtClean="0"/>
              <a:t> - The main task of the job is to complete the work of transcoding. Each job can convert a file up to 30 formats. For example, if you want to convert a media file into eight different formats, then a single job creates files in eight formats. When you create a job, you need to specify the name of the file that you want to transcode.</a:t>
            </a:r>
            <a:endParaRPr lang="en-US" sz="1400" dirty="0"/>
          </a:p>
          <a:p>
            <a:r>
              <a:rPr lang="en-US" sz="1400" b="1" dirty="0" smtClean="0"/>
              <a:t>Pipelines</a:t>
            </a:r>
            <a:r>
              <a:rPr lang="en-US" sz="1400" dirty="0" smtClean="0"/>
              <a:t> - are the queues that consist of your transcoding jobs. When you create a job, then you need to specify which pipeline you want to add your job. If you want a job to create more than one format, Elastic Transcoder creates the files for each format in the order you specify the formats in a job.</a:t>
            </a:r>
          </a:p>
          <a:p>
            <a:pPr lvl="1"/>
            <a:r>
              <a:rPr lang="en-US" sz="1200" dirty="0" smtClean="0"/>
              <a:t>You can create either of the two pipelines, i.e., standard-priority jobs and high-priority jobs. Mainly jobs go into the standard-priority jobs. Sometimes you want to transcode the file immediately; the high-priority pipeline is used.</a:t>
            </a:r>
            <a:endParaRPr lang="en-US" sz="1200" dirty="0"/>
          </a:p>
          <a:p>
            <a:r>
              <a:rPr lang="en-US" sz="1400" b="1" dirty="0" smtClean="0"/>
              <a:t>Presets</a:t>
            </a:r>
            <a:r>
              <a:rPr lang="en-US" sz="1400" dirty="0" smtClean="0"/>
              <a:t> - are the templates that contain the settings for transcoding the media file from one format to another format. Elastic transcoder consists of some default presets for common formats. You can also create your own presets that are not included in the default presets. You need to specify a preset that you want to use when you create a job.</a:t>
            </a:r>
            <a:endParaRPr lang="en-US" sz="1400" dirty="0"/>
          </a:p>
          <a:p>
            <a:r>
              <a:rPr lang="en-US" sz="1400" b="1" dirty="0" smtClean="0"/>
              <a:t>Notifications</a:t>
            </a:r>
            <a:r>
              <a:rPr lang="en-US" sz="1400" dirty="0" smtClean="0"/>
              <a:t> - </a:t>
            </a:r>
            <a:r>
              <a:rPr lang="en-US" sz="1400" dirty="0" smtClean="0"/>
              <a:t>are </a:t>
            </a:r>
            <a:r>
              <a:rPr lang="en-US" sz="1400" dirty="0" smtClean="0"/>
              <a:t>an optional field which you can configure with the Elastic Transcoder. Notification Service is a service that keeps you updated with the status of your job: when Elastic Transcoder starts processing your job, when Elastic Transcoder finishes its job, whether the Elastic Transcoder encounters an error condition or </a:t>
            </a:r>
            <a:r>
              <a:rPr lang="en-US" sz="1400" dirty="0" err="1" smtClean="0"/>
              <a:t>not.You</a:t>
            </a:r>
            <a:r>
              <a:rPr lang="en-US" sz="1400" dirty="0" smtClean="0"/>
              <a:t> can configure Notifications when you create a pipeline.</a:t>
            </a:r>
            <a:endParaRPr lang="en-US" sz="1400" dirty="0"/>
          </a:p>
          <a:p>
            <a:endParaRPr lang="en-US" sz="1400" dirty="0"/>
          </a:p>
        </p:txBody>
      </p:sp>
      <p:pic>
        <p:nvPicPr>
          <p:cNvPr id="4" name="Рисунок 3"/>
          <p:cNvPicPr>
            <a:picLocks noChangeAspect="1"/>
          </p:cNvPicPr>
          <p:nvPr/>
        </p:nvPicPr>
        <p:blipFill>
          <a:blip r:embed="rId3"/>
          <a:stretch>
            <a:fillRect/>
          </a:stretch>
        </p:blipFill>
        <p:spPr>
          <a:xfrm>
            <a:off x="7409905" y="1965960"/>
            <a:ext cx="4634809" cy="1719835"/>
          </a:xfrm>
          <a:prstGeom prst="rect">
            <a:avLst/>
          </a:prstGeom>
        </p:spPr>
      </p:pic>
    </p:spTree>
    <p:extLst>
      <p:ext uri="{BB962C8B-B14F-4D97-AF65-F5344CB8AC3E}">
        <p14:creationId xmlns:p14="http://schemas.microsoft.com/office/powerpoint/2010/main" val="115059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How A Cloud Uses Elastic </a:t>
            </a:r>
            <a:r>
              <a:rPr lang="en-US" sz="3200" dirty="0" smtClean="0"/>
              <a:t>Transcoder</a:t>
            </a:r>
            <a:endParaRPr lang="en-US" sz="3200" dirty="0"/>
          </a:p>
        </p:txBody>
      </p:sp>
      <p:sp>
        <p:nvSpPr>
          <p:cNvPr id="3" name="Объект 2"/>
          <p:cNvSpPr>
            <a:spLocks noGrp="1"/>
          </p:cNvSpPr>
          <p:nvPr>
            <p:ph sz="half" idx="1"/>
          </p:nvPr>
        </p:nvSpPr>
        <p:spPr>
          <a:xfrm>
            <a:off x="164592" y="1825625"/>
            <a:ext cx="7936992" cy="4351338"/>
          </a:xfrm>
        </p:spPr>
        <p:txBody>
          <a:bodyPr>
            <a:normAutofit/>
          </a:bodyPr>
          <a:lstStyle/>
          <a:p>
            <a:pPr marL="0" indent="0">
              <a:buNone/>
            </a:pPr>
            <a:r>
              <a:rPr lang="en-US" sz="1400" dirty="0" smtClean="0"/>
              <a:t>Suppose I uploaded the mp4 file in S3 bucket. As soon as uploading is completed, it triggers a Lambda function. Lambda function will then invoke Elastic Transcoder. Elastic Transcoder converts the mp4 file into different formats so that the file can be opened in </a:t>
            </a:r>
            <a:r>
              <a:rPr lang="en-US" sz="1400" dirty="0" err="1" smtClean="0"/>
              <a:t>iphone</a:t>
            </a:r>
            <a:r>
              <a:rPr lang="en-US" sz="1400" dirty="0" smtClean="0"/>
              <a:t>, Laptop, etc. Once it has completed the transcoding, it stores the transcoded files in S3 bucket.</a:t>
            </a:r>
            <a:endParaRPr lang="en-US" sz="1400" dirty="0"/>
          </a:p>
        </p:txBody>
      </p:sp>
      <p:pic>
        <p:nvPicPr>
          <p:cNvPr id="4" name="Рисунок 3"/>
          <p:cNvPicPr>
            <a:picLocks noChangeAspect="1"/>
          </p:cNvPicPr>
          <p:nvPr/>
        </p:nvPicPr>
        <p:blipFill>
          <a:blip r:embed="rId3"/>
          <a:stretch>
            <a:fillRect/>
          </a:stretch>
        </p:blipFill>
        <p:spPr>
          <a:xfrm>
            <a:off x="2228850" y="3343528"/>
            <a:ext cx="7724632" cy="2133727"/>
          </a:xfrm>
          <a:prstGeom prst="rect">
            <a:avLst/>
          </a:prstGeom>
        </p:spPr>
      </p:pic>
    </p:spTree>
    <p:extLst>
      <p:ext uri="{BB962C8B-B14F-4D97-AF65-F5344CB8AC3E}">
        <p14:creationId xmlns:p14="http://schemas.microsoft.com/office/powerpoint/2010/main" val="235455961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490</Words>
  <Application>Microsoft Office PowerPoint</Application>
  <PresentationFormat>Широкоэкранный</PresentationFormat>
  <Paragraphs>15</Paragraphs>
  <Slides>3</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vt:i4>
      </vt:variant>
    </vt:vector>
  </HeadingPairs>
  <TitlesOfParts>
    <vt:vector size="7" baseType="lpstr">
      <vt:lpstr>Arial</vt:lpstr>
      <vt:lpstr>Calibri</vt:lpstr>
      <vt:lpstr>Calibri Light</vt:lpstr>
      <vt:lpstr>Тема Office</vt:lpstr>
      <vt:lpstr>Amazon Elastic Transcoder</vt:lpstr>
      <vt:lpstr>Components of Elastic Transcoder</vt:lpstr>
      <vt:lpstr>How A Cloud Uses Elastic Transcoder</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Elastic Transcoder</dc:title>
  <dc:creator>Учетная запись Майкрософт</dc:creator>
  <cp:lastModifiedBy>Учетная запись Майкрософт</cp:lastModifiedBy>
  <cp:revision>1</cp:revision>
  <dcterms:created xsi:type="dcterms:W3CDTF">2023-09-10T16:47:24Z</dcterms:created>
  <dcterms:modified xsi:type="dcterms:W3CDTF">2023-09-10T17:05:22Z</dcterms:modified>
</cp:coreProperties>
</file>