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56" r:id="rId4"/>
    <p:sldId id="260" r:id="rId5"/>
    <p:sldId id="257" r:id="rId6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666"/>
  </p:normalViewPr>
  <p:slideViewPr>
    <p:cSldViewPr snapToGrid="0">
      <p:cViewPr varScale="1">
        <p:scale>
          <a:sx n="266" d="100"/>
          <a:sy n="266" d="100"/>
        </p:scale>
        <p:origin x="1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f2cc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f2cc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ED3-3DFD-D723-EC0E-0DF569CF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0B76-D978-2DA2-2E45-5F09114F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FF25-FB61-0A22-B0F2-3A360A6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61F2-83C9-05AD-DAB1-2894052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F630-DEE9-6FA6-B165-07FB7ABB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30517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007-670C-7383-0DB1-48E42C5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ED06-557A-9151-7FB5-663B09A1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B037-E133-82A2-8921-74BDC96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E366-3755-7466-6B2F-6AFC126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B4B-31E9-EFD8-F2C0-68D2885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9900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C8979-D1EC-5914-9FBE-AEC5AED57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A56A9-55D4-A75A-20BF-C478A5054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8C51-27CF-ABCD-31CF-202F8F68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06C-9831-7302-F283-509D80F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68F3-322A-0511-BF44-0F32FF28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1722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1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614B-4FAA-F579-9856-17565C0F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3320-1226-096A-B7A4-EF06928F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238C-7BB1-9C7A-C04E-675A112B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9951-C0A6-3CD6-9591-31327A19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361-6495-081B-536D-BB25ADD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547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BAF-23C6-F682-8646-D6C7762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E060-6998-5377-74D5-9F2FD83B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E42-62AE-B664-6954-0B06ED51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36F-444E-DE23-1488-4BE1A1D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7531-08FC-9DBB-E0E2-E3315F9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90788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926-663C-9BCF-480F-F8362DD5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E19-7A6C-5CB3-DFDB-6F109B23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26AA-B452-6019-7E4E-FA670419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E9EA-7B54-2804-891C-327AC4EF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887C-2D2D-9093-7EDE-8F7B15B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2034-F478-4C3F-402E-6EA6FC0A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1384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E42-F427-0D07-6A3C-D43AA8F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0D32-CA05-0018-A204-F9CC851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70C32-6EFD-6ABB-3AA0-E4789B4E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0A83-4913-BD93-9ED2-4634833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9CC5-38B6-7057-B011-B029ABE6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6B52-5D80-3CD8-26AF-4240B44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288E-3719-1EF9-20FF-BD78616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E3424-2322-4C7F-3C7D-A29F7CA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537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6EA-3200-E4EE-C5F5-15B5510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8273C-D74D-A896-0BCB-C1D0F3D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C129D-C4A6-4B3F-30A7-0F027E1E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F703F-CBE3-B427-854B-4A3223C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12139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0358A-7C67-7BF0-E488-7FBD4E82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5A98-C42B-C038-AA08-F91F455C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CD52-807A-9EF7-EAFB-6921F956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45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1D6-2D2C-BFC8-E71F-08BA0F6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E5F-12EE-DFC9-9B99-EE668DDF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D2D3-5AFF-E08B-DD8A-EC9E33F3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736E-ABC2-F9E6-A27A-E86E0B1C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4ACE-9CD3-6E16-9802-A38483EE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9875-5199-87E1-FBB8-3D46370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4389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766-ADD8-ED8B-782D-50B0B8C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3B8C3-80F5-6ABD-E482-408A08C8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8AC-DDC5-3D8D-4E05-A72EA094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ED9AF-5EFF-1827-C987-33F23D0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C557-9B61-290F-F466-7608D191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27FE-28BF-1782-D5A6-620FE3F8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70435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DE260-74C2-2B34-26CA-35767330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68FC-6899-4D4E-96A9-870B15EC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0291-6261-3B08-F1A1-61B6FCC6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C508-702F-1C44-8C3C-509721250D8D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6E2E-26B9-BA22-333D-0A4A1947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8B09-8F78-CB08-A8C8-F6E7B24A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1586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08B8-6140-9FDD-A44E-71D35461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3414" y="653819"/>
            <a:ext cx="4369086" cy="2903357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Bold"/>
              </a:rPr>
              <a:t>AWS Artifact</a:t>
            </a:r>
            <a:br>
              <a:rPr lang="en-GB" b="0" i="0" dirty="0">
                <a:effectLst/>
                <a:latin typeface="AmazonEmberBold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E89A-8C5A-F9C0-F261-3398C76B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973" y="3589158"/>
            <a:ext cx="3991510" cy="75424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Access AWS and ISV security and compliance reports</a:t>
            </a:r>
            <a:endParaRPr lang="en-CH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7C72DD0-74FA-E68E-AFF0-E9276AEC3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2" r="24193" b="1"/>
          <a:stretch/>
        </p:blipFill>
        <p:spPr>
          <a:xfrm>
            <a:off x="1" y="8"/>
            <a:ext cx="3657599" cy="5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D023-60FA-D7EE-2CB2-9823D622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685918"/>
            <a:ext cx="8154499" cy="52933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AWS Artifact</a:t>
            </a:r>
          </a:p>
        </p:txBody>
      </p:sp>
      <p:pic>
        <p:nvPicPr>
          <p:cNvPr id="1026" name="Picture 2" descr="Diagram that shows how AWS Artifact allows users to download AWS and third-party compliance reports and review agreements.">
            <a:extLst>
              <a:ext uri="{FF2B5EF4-FFF2-40B4-BE49-F238E27FC236}">
                <a16:creationId xmlns:a16="http://schemas.microsoft.com/office/drawing/2014/main" id="{42335695-8C0B-9439-D187-DF5DE5E4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642" y="1719715"/>
            <a:ext cx="7772716" cy="28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5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CodeArtifact 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AWS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is a secure, highly scalable, managed artifact repository service that helps organizations to store and share software packages for application development.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You can use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with popular build tools and package managers such as the </a:t>
            </a:r>
            <a:r>
              <a:rPr lang="en-US" sz="1200" dirty="0">
                <a:highlight>
                  <a:srgbClr val="FFFF00"/>
                </a:highlight>
              </a:rPr>
              <a:t>NuGet CLI, Maven, Gradle, </a:t>
            </a:r>
            <a:r>
              <a:rPr lang="en-US" sz="1200" dirty="0" err="1">
                <a:highlight>
                  <a:srgbClr val="FFFF00"/>
                </a:highlight>
              </a:rPr>
              <a:t>npm</a:t>
            </a:r>
            <a:r>
              <a:rPr lang="en-US" sz="1200" dirty="0">
                <a:highlight>
                  <a:srgbClr val="FFFF00"/>
                </a:highlight>
              </a:rPr>
              <a:t>, yarn, pip, and twine.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helps reduce the need for you to manage your own artifact storage system or worry about scaling its infrastructure. </a:t>
            </a:r>
          </a:p>
          <a:p>
            <a:pPr marL="0" lvl="0" indent="-228600" defTabSz="914400"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There are no limits on the number or total size of the packages that you can store in a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repository. </a:t>
            </a:r>
            <a:endParaRPr lang="en-US" sz="1200" dirty="0"/>
          </a:p>
        </p:txBody>
      </p:sp>
      <p:pic>
        <p:nvPicPr>
          <p:cNvPr id="56" name="Google Shape;56;p13" descr="A screenshot of a web page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548194"/>
            <a:ext cx="4094226" cy="204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65-2902-0C14-DD5A-37796075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66" y="682228"/>
            <a:ext cx="8018860" cy="866714"/>
          </a:xfrm>
        </p:spPr>
        <p:txBody>
          <a:bodyPr>
            <a:normAutofit/>
          </a:bodyPr>
          <a:lstStyle/>
          <a:p>
            <a:r>
              <a:rPr lang="en-CH"/>
              <a:t>AWS Artifact use cases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5CC8-AD0A-3BC3-4498-185F12D3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5" y="1709044"/>
            <a:ext cx="2563706" cy="2616701"/>
          </a:xfrm>
        </p:spPr>
        <p:txBody>
          <a:bodyPr/>
          <a:lstStyle/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Understand AWS security and compliance posture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Find auditor-issued reports, certifications, accreditations, and other third-party attestations of AWS in a comprehensive resource.</a:t>
            </a:r>
            <a:br>
              <a:rPr lang="en-GB" sz="1425" dirty="0"/>
            </a:b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59CC51-42E8-5425-9E93-0A43DD743450}"/>
              </a:ext>
            </a:extLst>
          </p:cNvPr>
          <p:cNvSpPr txBox="1">
            <a:spLocks/>
          </p:cNvSpPr>
          <p:nvPr/>
        </p:nvSpPr>
        <p:spPr>
          <a:xfrm>
            <a:off x="3352338" y="1709044"/>
            <a:ext cx="2237645" cy="26167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Manage select online agreements at scale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Review, accept, and manage your agreements with AWS and apply them to current and future accounts within your organization.</a:t>
            </a:r>
            <a:endParaRPr lang="en-GB" sz="1500" dirty="0">
              <a:solidFill>
                <a:srgbClr val="333333"/>
              </a:solidFill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FFD8AF-F8D1-B248-C0E1-47A39A0DBC7D}"/>
              </a:ext>
            </a:extLst>
          </p:cNvPr>
          <p:cNvSpPr txBox="1">
            <a:spLocks/>
          </p:cNvSpPr>
          <p:nvPr/>
        </p:nvSpPr>
        <p:spPr>
          <a:xfrm>
            <a:off x="5853549" y="1709044"/>
            <a:ext cx="2563706" cy="26167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Assess third-party security and compliance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Perform due-diligence of ISVs that sell products on AWS Marketplace, with on-demand access to their security and compliance reports.</a:t>
            </a:r>
            <a:endParaRPr lang="en-GB" sz="1500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695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</a:t>
            </a:r>
            <a:r>
              <a:rPr lang="en-US" sz="2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CodeArtifact</a:t>
            </a:r>
            <a:endParaRPr lang="en-US" sz="2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oogle Shape;61;p14" descr="A screenshot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1382135"/>
            <a:ext cx="5085525" cy="2377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Macintosh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AmazonEmber</vt:lpstr>
      <vt:lpstr>AmazonEmberBold</vt:lpstr>
      <vt:lpstr>Arial</vt:lpstr>
      <vt:lpstr>Calibri</vt:lpstr>
      <vt:lpstr>Calibri Light</vt:lpstr>
      <vt:lpstr>Office Theme</vt:lpstr>
      <vt:lpstr>AWS Artifact </vt:lpstr>
      <vt:lpstr>AWS Artifact</vt:lpstr>
      <vt:lpstr>AWS CodeArtifact </vt:lpstr>
      <vt:lpstr>AWS Artifact use cases</vt:lpstr>
      <vt:lpstr>AWS CodeArtifact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CodeArtifact </dc:title>
  <cp:lastModifiedBy>Ilya Chakun</cp:lastModifiedBy>
  <cp:revision>3</cp:revision>
  <dcterms:modified xsi:type="dcterms:W3CDTF">2024-02-14T10:02:40Z</dcterms:modified>
</cp:coreProperties>
</file>