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5"/>
    <p:restoredTop sz="94652"/>
  </p:normalViewPr>
  <p:slideViewPr>
    <p:cSldViewPr snapToGrid="0">
      <p:cViewPr varScale="1">
        <p:scale>
          <a:sx n="197" d="100"/>
          <a:sy n="197" d="100"/>
        </p:scale>
        <p:origin x="3960" y="1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bf3b97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bf3b97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1bf3b97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1bf3b97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7927-8868-DE5E-CC39-DAFFE93F2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6A4D3-21FA-A49F-0ACB-769FF072F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EDBE8-7966-67D2-FCE3-07D4DB93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CDA2-E0E1-F584-1EA5-F1945108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4B59-C3A4-FA3E-9697-72AF5225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580469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510A-1D73-A7CC-BFDA-3DCCA0C4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A56B3-F00C-5A67-4063-66D705972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9669-8BF4-C949-10CB-D9B66254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BD21-A2A4-5747-18AE-2738894E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4B81-9D2D-5429-D16F-4EDD2098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575696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57838-4D6C-E5C3-AE08-0813BB5F4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D367B-FC06-5537-9FC6-283360E8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789FF-453C-73D1-6B04-70E88135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5A1C-1E01-0D7B-4B99-3ABEA714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C21B3-BD44-4917-D269-484F46BF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775116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047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F6DA-9198-5CED-9E5B-4D0A07C4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A4FF-9E90-3666-51A4-B69AC872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B9A60-5209-8480-FD4D-19D8A504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DA60-5B70-FE5B-19A9-B40DA77C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70940-92F6-0ADD-114D-368724F0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880202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BA5-00F2-8612-C59D-52D7BD4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4C36F-AF21-79ED-EFC3-39D59A418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85E8C-262B-E36B-87E8-DEFF1D97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6EBA-85B4-5CBA-F06A-504EEA37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32428-FF31-DECB-4AD0-FC55B5F8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713785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11BD-855B-C04F-CC4E-EB42958D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32FD-5449-96F7-546B-3FF53FCE0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F59D1-D1C4-DB8C-BC9D-2768584AD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CEA95-17A0-E8D2-1BF7-9A146BF9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C1C39-0BF1-1405-FC0F-27B8B2CE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ED31-0134-69FD-1D26-DD2FCC31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820588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0FBA-83C0-6726-A08B-55736DEB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04A96-0F45-B3D9-3461-509915CC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FDD57-571B-545E-4263-B369502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9B6E-2C6D-A48E-24F7-31AFEF932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9634C-8EE7-EAB1-67AE-D15AB10BA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A4661-4B01-0921-FDD7-C3C504E5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CD14C-84F2-1A1B-4AEF-6364FDC4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DC734-32F9-0943-07CC-5AD96436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583984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B41F-88A3-206B-ECAF-D1B51D43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B9D10-A324-F3ED-FBF4-0D42ADA8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9ED6F-B486-C846-0994-9E7227A1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524BA-950D-91BC-9E40-9056396E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770063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48B69-7B3F-FAF0-04B9-C652F657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424EF-4C71-15BE-A175-6967EFC6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6DBC-B6FC-057B-9C10-E3411AFE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1998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E44A-CFBA-4127-972C-EEEE3AD1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E190-BB67-732D-D39B-FA758814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DBB78-3ACE-0CAA-F032-CCF6E342C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A1344-6397-4954-A296-E025A53A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AF050-D2FE-8397-66DE-F0F0E2C8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95AC1-2304-548C-497C-6A240585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279925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E703-2AA9-FF4B-1599-C415DC10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6230F-7750-FA26-C291-B3B979A28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28786-F1C8-20C3-FD55-8AAA26863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0820A-3AA1-2893-9BE7-0FC8E711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53E-2D7A-4A41-817D-0ED659E3E6C3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DD5A1-9CC8-D8EC-122B-17AEC942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27FFF-8950-E1D3-1B84-76370FA1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918254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2FADB-8609-7FD6-1C0E-161A477F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5584-E298-4651-5127-5630C1C8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2A5F-EA02-1CB1-AAF4-6D8834E57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B53E-2D7A-4A41-817D-0ED659E3E6C3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A1E21-4134-36EE-9706-80D10C420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2D10B-B2B5-86CA-20E0-12909A11A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1662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license-manager/latest/userguide/user-based-subscriptions.html" TargetMode="External"/><Relationship Id="rId3" Type="http://schemas.openxmlformats.org/officeDocument/2006/relationships/hyperlink" Target="https://docs.aws.amazon.com/license-manager/latest/userguide/license-configurations.html" TargetMode="External"/><Relationship Id="rId7" Type="http://schemas.openxmlformats.org/officeDocument/2006/relationships/hyperlink" Target="https://docs.aws.amazon.com/license-manager/latest/userguide/inventory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aws.amazon.com/license-manager/latest/userguide/license-conversion.html" TargetMode="External"/><Relationship Id="rId5" Type="http://schemas.openxmlformats.org/officeDocument/2006/relationships/hyperlink" Target="https://docs.aws.amazon.com/license-manager/latest/userguide/granted-licenses.html" TargetMode="External"/><Relationship Id="rId4" Type="http://schemas.openxmlformats.org/officeDocument/2006/relationships/hyperlink" Target="https://docs.aws.amazon.com/license-manager/latest/userguide/seller-issued-licenses.html" TargetMode="External"/><Relationship Id="rId9" Type="http://schemas.openxmlformats.org/officeDocument/2006/relationships/hyperlink" Target="https://docs.aws.amazon.com/license-manager/latest/userguide/linux-subscription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AWS License Manager 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FFFFFF"/>
                </a:highlight>
              </a:rPr>
              <a:t>AWS License Manager is a service that makes it easier for you to manage your software licenses from software vendors (for example, Microsoft, SAP, Oracle, and IBM) centrally across AWS and your on-premises environments. 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FFFFFF"/>
                </a:highlight>
              </a:rPr>
              <a:t>This provides control and visibility into the usage of your licenses, enabling you to limit licensing overages and reduce the risk of non-compliance and misreporting.</a:t>
            </a:r>
            <a:endParaRPr lang="en-US" sz="11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3202" y="1882571"/>
            <a:ext cx="8188452" cy="2640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100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AWS License Manager </a:t>
            </a: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 pitchFamily="34" charset="0"/>
              <a:buChar char="•"/>
            </a:pPr>
            <a:r>
              <a:rPr lang="en-US" sz="1300" dirty="0">
                <a:highlight>
                  <a:srgbClr val="FFFFFF"/>
                </a:highlight>
              </a:rPr>
              <a:t>Use cases: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Clr>
                <a:srgbClr val="16191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highlight>
                  <a:srgbClr val="FFFFFF"/>
                </a:highlight>
                <a:uFill>
                  <a:noFill/>
                </a:uFill>
                <a:hlinkClick r:id="rId3"/>
              </a:rPr>
              <a:t>Self-managed licenses in License Manager</a:t>
            </a:r>
            <a:r>
              <a:rPr lang="en-US" sz="1300" dirty="0">
                <a:highlight>
                  <a:srgbClr val="FFFFFF"/>
                </a:highlight>
              </a:rPr>
              <a:t> – Used to define licensing rules based on the terms of your enterprise agreements which determine how AWS processes commands that consume these licenses.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highlight>
                  <a:srgbClr val="FFFFFF"/>
                </a:highlight>
                <a:uFill>
                  <a:noFill/>
                </a:uFill>
                <a:hlinkClick r:id="rId4"/>
              </a:rPr>
              <a:t>Seller issued licenses in License Manager</a:t>
            </a:r>
            <a:r>
              <a:rPr lang="en-US" sz="1300" dirty="0">
                <a:highlight>
                  <a:srgbClr val="FFFFFF"/>
                </a:highlight>
              </a:rPr>
              <a:t> – Used to manage and distribute software licenses to end-users.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highlight>
                  <a:srgbClr val="FFFFFF"/>
                </a:highlight>
                <a:uFill>
                  <a:noFill/>
                </a:uFill>
                <a:hlinkClick r:id="rId5"/>
              </a:rPr>
              <a:t>Granted licenses in License Manager</a:t>
            </a:r>
            <a:r>
              <a:rPr lang="en-US" sz="1300" dirty="0">
                <a:highlight>
                  <a:srgbClr val="FFFFFF"/>
                </a:highlight>
              </a:rPr>
              <a:t> – Used to govern the use of licenses acquired from the AWS Marketplace, AWS Data Exchange, or directly from a seller who integrated their software with managed entitlements.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highlight>
                  <a:srgbClr val="FFFFFF"/>
                </a:highlight>
                <a:uFill>
                  <a:noFill/>
                </a:uFill>
                <a:hlinkClick r:id="rId6"/>
              </a:rPr>
              <a:t>License type conversions in License Manager</a:t>
            </a:r>
            <a:r>
              <a:rPr lang="en-US" sz="1300" dirty="0">
                <a:highlight>
                  <a:srgbClr val="FFFFFF"/>
                </a:highlight>
              </a:rPr>
              <a:t> – Used to change your license type between AWS provided licensing and the Bring Your Own License model (BYOL) without redeploying your workloads.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highlight>
                  <a:srgbClr val="FFFFFF"/>
                </a:highlight>
                <a:uFill>
                  <a:noFill/>
                </a:uFill>
                <a:hlinkClick r:id="rId7"/>
              </a:rPr>
              <a:t>Inventory search in License Manager</a:t>
            </a:r>
            <a:r>
              <a:rPr lang="en-US" sz="1300" dirty="0">
                <a:highlight>
                  <a:srgbClr val="FFFFFF"/>
                </a:highlight>
              </a:rPr>
              <a:t> – Used to discover and track on-premises applications using AWS Systems Manager Inventory and licensing rules.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highlight>
                  <a:srgbClr val="FFFFFF"/>
                </a:highlight>
                <a:uFill>
                  <a:noFill/>
                </a:uFill>
                <a:hlinkClick r:id="rId8"/>
              </a:rPr>
              <a:t>User-based subscriptions in License Manager</a:t>
            </a:r>
            <a:r>
              <a:rPr lang="en-US" sz="1300" dirty="0">
                <a:highlight>
                  <a:srgbClr val="FFFFFF"/>
                </a:highlight>
              </a:rPr>
              <a:t> – Used to purchase fully compliant Amazon provided licenses for supported software with a per user subscription fee.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highlight>
                  <a:srgbClr val="FFFFFF"/>
                </a:highlight>
                <a:uFill>
                  <a:noFill/>
                </a:uFill>
                <a:hlinkClick r:id="rId9"/>
              </a:rPr>
              <a:t>Linux subscriptions in License Manager</a:t>
            </a:r>
            <a:r>
              <a:rPr lang="en-US" sz="1300" dirty="0">
                <a:highlight>
                  <a:srgbClr val="FFFFFF"/>
                </a:highlight>
              </a:rPr>
              <a:t> – Used to view and manage commercial Linux subscriptions you own and run on AWS.</a:t>
            </a:r>
          </a:p>
          <a:p>
            <a:pPr marL="0" lvl="0" indent="-228600" defTabSz="914400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540714"/>
            <a:ext cx="7886700" cy="4062071"/>
          </a:xfrm>
          <a:custGeom>
            <a:avLst/>
            <a:gdLst>
              <a:gd name="connsiteX0" fmla="*/ 0 w 7886700"/>
              <a:gd name="connsiteY0" fmla="*/ 0 h 4062071"/>
              <a:gd name="connsiteX1" fmla="*/ 578358 w 7886700"/>
              <a:gd name="connsiteY1" fmla="*/ 0 h 4062071"/>
              <a:gd name="connsiteX2" fmla="*/ 998982 w 7886700"/>
              <a:gd name="connsiteY2" fmla="*/ 0 h 4062071"/>
              <a:gd name="connsiteX3" fmla="*/ 1813941 w 7886700"/>
              <a:gd name="connsiteY3" fmla="*/ 0 h 4062071"/>
              <a:gd name="connsiteX4" fmla="*/ 2392299 w 7886700"/>
              <a:gd name="connsiteY4" fmla="*/ 0 h 4062071"/>
              <a:gd name="connsiteX5" fmla="*/ 2970657 w 7886700"/>
              <a:gd name="connsiteY5" fmla="*/ 0 h 4062071"/>
              <a:gd name="connsiteX6" fmla="*/ 3785616 w 7886700"/>
              <a:gd name="connsiteY6" fmla="*/ 0 h 4062071"/>
              <a:gd name="connsiteX7" fmla="*/ 4285107 w 7886700"/>
              <a:gd name="connsiteY7" fmla="*/ 0 h 4062071"/>
              <a:gd name="connsiteX8" fmla="*/ 5100066 w 7886700"/>
              <a:gd name="connsiteY8" fmla="*/ 0 h 4062071"/>
              <a:gd name="connsiteX9" fmla="*/ 5915025 w 7886700"/>
              <a:gd name="connsiteY9" fmla="*/ 0 h 4062071"/>
              <a:gd name="connsiteX10" fmla="*/ 6572250 w 7886700"/>
              <a:gd name="connsiteY10" fmla="*/ 0 h 4062071"/>
              <a:gd name="connsiteX11" fmla="*/ 7886700 w 7886700"/>
              <a:gd name="connsiteY11" fmla="*/ 0 h 4062071"/>
              <a:gd name="connsiteX12" fmla="*/ 7886700 w 7886700"/>
              <a:gd name="connsiteY12" fmla="*/ 636391 h 4062071"/>
              <a:gd name="connsiteX13" fmla="*/ 7886700 w 7886700"/>
              <a:gd name="connsiteY13" fmla="*/ 1191541 h 4062071"/>
              <a:gd name="connsiteX14" fmla="*/ 7886700 w 7886700"/>
              <a:gd name="connsiteY14" fmla="*/ 1868553 h 4062071"/>
              <a:gd name="connsiteX15" fmla="*/ 7886700 w 7886700"/>
              <a:gd name="connsiteY15" fmla="*/ 2545564 h 4062071"/>
              <a:gd name="connsiteX16" fmla="*/ 7886700 w 7886700"/>
              <a:gd name="connsiteY16" fmla="*/ 3222576 h 4062071"/>
              <a:gd name="connsiteX17" fmla="*/ 7886700 w 7886700"/>
              <a:gd name="connsiteY17" fmla="*/ 4062071 h 4062071"/>
              <a:gd name="connsiteX18" fmla="*/ 7150608 w 7886700"/>
              <a:gd name="connsiteY18" fmla="*/ 4062071 h 4062071"/>
              <a:gd name="connsiteX19" fmla="*/ 6729984 w 7886700"/>
              <a:gd name="connsiteY19" fmla="*/ 4062071 h 4062071"/>
              <a:gd name="connsiteX20" fmla="*/ 6230493 w 7886700"/>
              <a:gd name="connsiteY20" fmla="*/ 4062071 h 4062071"/>
              <a:gd name="connsiteX21" fmla="*/ 5415534 w 7886700"/>
              <a:gd name="connsiteY21" fmla="*/ 4062071 h 4062071"/>
              <a:gd name="connsiteX22" fmla="*/ 4758309 w 7886700"/>
              <a:gd name="connsiteY22" fmla="*/ 4062071 h 4062071"/>
              <a:gd name="connsiteX23" fmla="*/ 4258818 w 7886700"/>
              <a:gd name="connsiteY23" fmla="*/ 4062071 h 4062071"/>
              <a:gd name="connsiteX24" fmla="*/ 3601593 w 7886700"/>
              <a:gd name="connsiteY24" fmla="*/ 4062071 h 4062071"/>
              <a:gd name="connsiteX25" fmla="*/ 3180969 w 7886700"/>
              <a:gd name="connsiteY25" fmla="*/ 4062071 h 4062071"/>
              <a:gd name="connsiteX26" fmla="*/ 2760345 w 7886700"/>
              <a:gd name="connsiteY26" fmla="*/ 4062071 h 4062071"/>
              <a:gd name="connsiteX27" fmla="*/ 2103120 w 7886700"/>
              <a:gd name="connsiteY27" fmla="*/ 4062071 h 4062071"/>
              <a:gd name="connsiteX28" fmla="*/ 1603629 w 7886700"/>
              <a:gd name="connsiteY28" fmla="*/ 4062071 h 4062071"/>
              <a:gd name="connsiteX29" fmla="*/ 867537 w 7886700"/>
              <a:gd name="connsiteY29" fmla="*/ 4062071 h 4062071"/>
              <a:gd name="connsiteX30" fmla="*/ 0 w 7886700"/>
              <a:gd name="connsiteY30" fmla="*/ 4062071 h 4062071"/>
              <a:gd name="connsiteX31" fmla="*/ 0 w 7886700"/>
              <a:gd name="connsiteY31" fmla="*/ 3344438 h 4062071"/>
              <a:gd name="connsiteX32" fmla="*/ 0 w 7886700"/>
              <a:gd name="connsiteY32" fmla="*/ 2626806 h 4062071"/>
              <a:gd name="connsiteX33" fmla="*/ 0 w 7886700"/>
              <a:gd name="connsiteY33" fmla="*/ 2031036 h 4062071"/>
              <a:gd name="connsiteX34" fmla="*/ 0 w 7886700"/>
              <a:gd name="connsiteY34" fmla="*/ 1313403 h 4062071"/>
              <a:gd name="connsiteX35" fmla="*/ 0 w 7886700"/>
              <a:gd name="connsiteY35" fmla="*/ 0 h 406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886700" h="4062071" extrusionOk="0">
                <a:moveTo>
                  <a:pt x="0" y="0"/>
                </a:moveTo>
                <a:cubicBezTo>
                  <a:pt x="139873" y="-36890"/>
                  <a:pt x="289244" y="-9562"/>
                  <a:pt x="578358" y="0"/>
                </a:cubicBezTo>
                <a:cubicBezTo>
                  <a:pt x="847064" y="24657"/>
                  <a:pt x="880681" y="-4887"/>
                  <a:pt x="998982" y="0"/>
                </a:cubicBezTo>
                <a:cubicBezTo>
                  <a:pt x="1105496" y="8991"/>
                  <a:pt x="1621733" y="-31737"/>
                  <a:pt x="1813941" y="0"/>
                </a:cubicBezTo>
                <a:cubicBezTo>
                  <a:pt x="1973330" y="19047"/>
                  <a:pt x="2194836" y="27334"/>
                  <a:pt x="2392299" y="0"/>
                </a:cubicBezTo>
                <a:cubicBezTo>
                  <a:pt x="2647282" y="-14327"/>
                  <a:pt x="2792350" y="-29596"/>
                  <a:pt x="2970657" y="0"/>
                </a:cubicBezTo>
                <a:cubicBezTo>
                  <a:pt x="3147904" y="21045"/>
                  <a:pt x="3587221" y="27684"/>
                  <a:pt x="3785616" y="0"/>
                </a:cubicBezTo>
                <a:cubicBezTo>
                  <a:pt x="3970964" y="-52390"/>
                  <a:pt x="4115919" y="38588"/>
                  <a:pt x="4285107" y="0"/>
                </a:cubicBezTo>
                <a:cubicBezTo>
                  <a:pt x="4447779" y="-2110"/>
                  <a:pt x="4724122" y="-2905"/>
                  <a:pt x="5100066" y="0"/>
                </a:cubicBezTo>
                <a:cubicBezTo>
                  <a:pt x="5460611" y="1474"/>
                  <a:pt x="5711040" y="11734"/>
                  <a:pt x="5915025" y="0"/>
                </a:cubicBezTo>
                <a:cubicBezTo>
                  <a:pt x="6130646" y="788"/>
                  <a:pt x="6309484" y="37469"/>
                  <a:pt x="6572250" y="0"/>
                </a:cubicBezTo>
                <a:cubicBezTo>
                  <a:pt x="6867825" y="19129"/>
                  <a:pt x="7346334" y="77623"/>
                  <a:pt x="7886700" y="0"/>
                </a:cubicBezTo>
                <a:cubicBezTo>
                  <a:pt x="7905829" y="206089"/>
                  <a:pt x="7887779" y="336291"/>
                  <a:pt x="7886700" y="636391"/>
                </a:cubicBezTo>
                <a:cubicBezTo>
                  <a:pt x="7889193" y="914961"/>
                  <a:pt x="7902082" y="951117"/>
                  <a:pt x="7886700" y="1191541"/>
                </a:cubicBezTo>
                <a:cubicBezTo>
                  <a:pt x="7859622" y="1430133"/>
                  <a:pt x="7858126" y="1543144"/>
                  <a:pt x="7886700" y="1868553"/>
                </a:cubicBezTo>
                <a:cubicBezTo>
                  <a:pt x="7912845" y="2149142"/>
                  <a:pt x="7878707" y="2341861"/>
                  <a:pt x="7886700" y="2545564"/>
                </a:cubicBezTo>
                <a:cubicBezTo>
                  <a:pt x="7863692" y="2783347"/>
                  <a:pt x="7935302" y="3024728"/>
                  <a:pt x="7886700" y="3222576"/>
                </a:cubicBezTo>
                <a:cubicBezTo>
                  <a:pt x="7872394" y="3493916"/>
                  <a:pt x="7875877" y="3837160"/>
                  <a:pt x="7886700" y="4062071"/>
                </a:cubicBezTo>
                <a:cubicBezTo>
                  <a:pt x="7656608" y="4142821"/>
                  <a:pt x="7379538" y="4084477"/>
                  <a:pt x="7150608" y="4062071"/>
                </a:cubicBezTo>
                <a:cubicBezTo>
                  <a:pt x="6864812" y="4046275"/>
                  <a:pt x="6843809" y="4085245"/>
                  <a:pt x="6729984" y="4062071"/>
                </a:cubicBezTo>
                <a:cubicBezTo>
                  <a:pt x="6610042" y="4030489"/>
                  <a:pt x="6391905" y="4053936"/>
                  <a:pt x="6230493" y="4062071"/>
                </a:cubicBezTo>
                <a:cubicBezTo>
                  <a:pt x="6071868" y="4088950"/>
                  <a:pt x="5590244" y="4086751"/>
                  <a:pt x="5415534" y="4062071"/>
                </a:cubicBezTo>
                <a:cubicBezTo>
                  <a:pt x="5229926" y="4064869"/>
                  <a:pt x="4916184" y="4079527"/>
                  <a:pt x="4758309" y="4062071"/>
                </a:cubicBezTo>
                <a:cubicBezTo>
                  <a:pt x="4611864" y="4036992"/>
                  <a:pt x="4451308" y="4044682"/>
                  <a:pt x="4258818" y="4062071"/>
                </a:cubicBezTo>
                <a:cubicBezTo>
                  <a:pt x="4092523" y="4071847"/>
                  <a:pt x="3786153" y="4089457"/>
                  <a:pt x="3601593" y="4062071"/>
                </a:cubicBezTo>
                <a:cubicBezTo>
                  <a:pt x="3399773" y="4040361"/>
                  <a:pt x="3308418" y="4050000"/>
                  <a:pt x="3180969" y="4062071"/>
                </a:cubicBezTo>
                <a:cubicBezTo>
                  <a:pt x="3057387" y="4058644"/>
                  <a:pt x="2966463" y="4035812"/>
                  <a:pt x="2760345" y="4062071"/>
                </a:cubicBezTo>
                <a:cubicBezTo>
                  <a:pt x="2549413" y="4076778"/>
                  <a:pt x="2292028" y="4015810"/>
                  <a:pt x="2103120" y="4062071"/>
                </a:cubicBezTo>
                <a:cubicBezTo>
                  <a:pt x="1909211" y="4104613"/>
                  <a:pt x="1732345" y="4064606"/>
                  <a:pt x="1603629" y="4062071"/>
                </a:cubicBezTo>
                <a:cubicBezTo>
                  <a:pt x="1489627" y="4074316"/>
                  <a:pt x="1016493" y="4069443"/>
                  <a:pt x="867537" y="4062071"/>
                </a:cubicBezTo>
                <a:cubicBezTo>
                  <a:pt x="761755" y="4101548"/>
                  <a:pt x="387440" y="3976320"/>
                  <a:pt x="0" y="4062071"/>
                </a:cubicBezTo>
                <a:cubicBezTo>
                  <a:pt x="18470" y="3749046"/>
                  <a:pt x="-27165" y="3580377"/>
                  <a:pt x="0" y="3344438"/>
                </a:cubicBezTo>
                <a:cubicBezTo>
                  <a:pt x="58072" y="3138382"/>
                  <a:pt x="46858" y="2856502"/>
                  <a:pt x="0" y="2626806"/>
                </a:cubicBezTo>
                <a:cubicBezTo>
                  <a:pt x="1260" y="2468730"/>
                  <a:pt x="1671" y="2225690"/>
                  <a:pt x="0" y="2031036"/>
                </a:cubicBezTo>
                <a:cubicBezTo>
                  <a:pt x="-50700" y="1827026"/>
                  <a:pt x="28495" y="1538727"/>
                  <a:pt x="0" y="1313403"/>
                </a:cubicBezTo>
                <a:cubicBezTo>
                  <a:pt x="30529" y="1073310"/>
                  <a:pt x="16086" y="366677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86700"/>
                      <a:gd name="connsiteY0" fmla="*/ 0 h 4062071"/>
                      <a:gd name="connsiteX1" fmla="*/ 578358 w 7886700"/>
                      <a:gd name="connsiteY1" fmla="*/ 0 h 4062071"/>
                      <a:gd name="connsiteX2" fmla="*/ 998982 w 7886700"/>
                      <a:gd name="connsiteY2" fmla="*/ 0 h 4062071"/>
                      <a:gd name="connsiteX3" fmla="*/ 1813941 w 7886700"/>
                      <a:gd name="connsiteY3" fmla="*/ 0 h 4062071"/>
                      <a:gd name="connsiteX4" fmla="*/ 2392299 w 7886700"/>
                      <a:gd name="connsiteY4" fmla="*/ 0 h 4062071"/>
                      <a:gd name="connsiteX5" fmla="*/ 2970657 w 7886700"/>
                      <a:gd name="connsiteY5" fmla="*/ 0 h 4062071"/>
                      <a:gd name="connsiteX6" fmla="*/ 3785616 w 7886700"/>
                      <a:gd name="connsiteY6" fmla="*/ 0 h 4062071"/>
                      <a:gd name="connsiteX7" fmla="*/ 4285107 w 7886700"/>
                      <a:gd name="connsiteY7" fmla="*/ 0 h 4062071"/>
                      <a:gd name="connsiteX8" fmla="*/ 5100066 w 7886700"/>
                      <a:gd name="connsiteY8" fmla="*/ 0 h 4062071"/>
                      <a:gd name="connsiteX9" fmla="*/ 5915025 w 7886700"/>
                      <a:gd name="connsiteY9" fmla="*/ 0 h 4062071"/>
                      <a:gd name="connsiteX10" fmla="*/ 6572250 w 7886700"/>
                      <a:gd name="connsiteY10" fmla="*/ 0 h 4062071"/>
                      <a:gd name="connsiteX11" fmla="*/ 7886700 w 7886700"/>
                      <a:gd name="connsiteY11" fmla="*/ 0 h 4062071"/>
                      <a:gd name="connsiteX12" fmla="*/ 7886700 w 7886700"/>
                      <a:gd name="connsiteY12" fmla="*/ 636391 h 4062071"/>
                      <a:gd name="connsiteX13" fmla="*/ 7886700 w 7886700"/>
                      <a:gd name="connsiteY13" fmla="*/ 1191541 h 4062071"/>
                      <a:gd name="connsiteX14" fmla="*/ 7886700 w 7886700"/>
                      <a:gd name="connsiteY14" fmla="*/ 1868553 h 4062071"/>
                      <a:gd name="connsiteX15" fmla="*/ 7886700 w 7886700"/>
                      <a:gd name="connsiteY15" fmla="*/ 2545564 h 4062071"/>
                      <a:gd name="connsiteX16" fmla="*/ 7886700 w 7886700"/>
                      <a:gd name="connsiteY16" fmla="*/ 3222576 h 4062071"/>
                      <a:gd name="connsiteX17" fmla="*/ 7886700 w 7886700"/>
                      <a:gd name="connsiteY17" fmla="*/ 4062071 h 4062071"/>
                      <a:gd name="connsiteX18" fmla="*/ 7150608 w 7886700"/>
                      <a:gd name="connsiteY18" fmla="*/ 4062071 h 4062071"/>
                      <a:gd name="connsiteX19" fmla="*/ 6729984 w 7886700"/>
                      <a:gd name="connsiteY19" fmla="*/ 4062071 h 4062071"/>
                      <a:gd name="connsiteX20" fmla="*/ 6230493 w 7886700"/>
                      <a:gd name="connsiteY20" fmla="*/ 4062071 h 4062071"/>
                      <a:gd name="connsiteX21" fmla="*/ 5415534 w 7886700"/>
                      <a:gd name="connsiteY21" fmla="*/ 4062071 h 4062071"/>
                      <a:gd name="connsiteX22" fmla="*/ 4758309 w 7886700"/>
                      <a:gd name="connsiteY22" fmla="*/ 4062071 h 4062071"/>
                      <a:gd name="connsiteX23" fmla="*/ 4258818 w 7886700"/>
                      <a:gd name="connsiteY23" fmla="*/ 4062071 h 4062071"/>
                      <a:gd name="connsiteX24" fmla="*/ 3601593 w 7886700"/>
                      <a:gd name="connsiteY24" fmla="*/ 4062071 h 4062071"/>
                      <a:gd name="connsiteX25" fmla="*/ 3180969 w 7886700"/>
                      <a:gd name="connsiteY25" fmla="*/ 4062071 h 4062071"/>
                      <a:gd name="connsiteX26" fmla="*/ 2760345 w 7886700"/>
                      <a:gd name="connsiteY26" fmla="*/ 4062071 h 4062071"/>
                      <a:gd name="connsiteX27" fmla="*/ 2103120 w 7886700"/>
                      <a:gd name="connsiteY27" fmla="*/ 4062071 h 4062071"/>
                      <a:gd name="connsiteX28" fmla="*/ 1603629 w 7886700"/>
                      <a:gd name="connsiteY28" fmla="*/ 4062071 h 4062071"/>
                      <a:gd name="connsiteX29" fmla="*/ 867537 w 7886700"/>
                      <a:gd name="connsiteY29" fmla="*/ 4062071 h 4062071"/>
                      <a:gd name="connsiteX30" fmla="*/ 0 w 7886700"/>
                      <a:gd name="connsiteY30" fmla="*/ 4062071 h 4062071"/>
                      <a:gd name="connsiteX31" fmla="*/ 0 w 7886700"/>
                      <a:gd name="connsiteY31" fmla="*/ 3344438 h 4062071"/>
                      <a:gd name="connsiteX32" fmla="*/ 0 w 7886700"/>
                      <a:gd name="connsiteY32" fmla="*/ 2626806 h 4062071"/>
                      <a:gd name="connsiteX33" fmla="*/ 0 w 7886700"/>
                      <a:gd name="connsiteY33" fmla="*/ 2031036 h 4062071"/>
                      <a:gd name="connsiteX34" fmla="*/ 0 w 7886700"/>
                      <a:gd name="connsiteY34" fmla="*/ 1313403 h 4062071"/>
                      <a:gd name="connsiteX35" fmla="*/ 0 w 7886700"/>
                      <a:gd name="connsiteY35" fmla="*/ 0 h 4062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7886700" h="4062071" extrusionOk="0">
                        <a:moveTo>
                          <a:pt x="0" y="0"/>
                        </a:moveTo>
                        <a:cubicBezTo>
                          <a:pt x="165412" y="-21137"/>
                          <a:pt x="322344" y="-21985"/>
                          <a:pt x="578358" y="0"/>
                        </a:cubicBezTo>
                        <a:cubicBezTo>
                          <a:pt x="834372" y="21985"/>
                          <a:pt x="888520" y="-5136"/>
                          <a:pt x="998982" y="0"/>
                        </a:cubicBezTo>
                        <a:cubicBezTo>
                          <a:pt x="1109444" y="5136"/>
                          <a:pt x="1622600" y="-36529"/>
                          <a:pt x="1813941" y="0"/>
                        </a:cubicBezTo>
                        <a:cubicBezTo>
                          <a:pt x="2005282" y="36529"/>
                          <a:pt x="2177619" y="19108"/>
                          <a:pt x="2392299" y="0"/>
                        </a:cubicBezTo>
                        <a:cubicBezTo>
                          <a:pt x="2606979" y="-19108"/>
                          <a:pt x="2788556" y="-21788"/>
                          <a:pt x="2970657" y="0"/>
                        </a:cubicBezTo>
                        <a:cubicBezTo>
                          <a:pt x="3152758" y="21788"/>
                          <a:pt x="3596738" y="18723"/>
                          <a:pt x="3785616" y="0"/>
                        </a:cubicBezTo>
                        <a:cubicBezTo>
                          <a:pt x="3974494" y="-18723"/>
                          <a:pt x="4136501" y="9985"/>
                          <a:pt x="4285107" y="0"/>
                        </a:cubicBezTo>
                        <a:cubicBezTo>
                          <a:pt x="4433713" y="-9985"/>
                          <a:pt x="4710656" y="-6143"/>
                          <a:pt x="5100066" y="0"/>
                        </a:cubicBezTo>
                        <a:cubicBezTo>
                          <a:pt x="5489476" y="6143"/>
                          <a:pt x="5703885" y="5883"/>
                          <a:pt x="5915025" y="0"/>
                        </a:cubicBezTo>
                        <a:cubicBezTo>
                          <a:pt x="6126165" y="-5883"/>
                          <a:pt x="6308797" y="30350"/>
                          <a:pt x="6572250" y="0"/>
                        </a:cubicBezTo>
                        <a:cubicBezTo>
                          <a:pt x="6835703" y="-30350"/>
                          <a:pt x="7286910" y="4832"/>
                          <a:pt x="7886700" y="0"/>
                        </a:cubicBezTo>
                        <a:cubicBezTo>
                          <a:pt x="7889074" y="220758"/>
                          <a:pt x="7883165" y="357992"/>
                          <a:pt x="7886700" y="636391"/>
                        </a:cubicBezTo>
                        <a:cubicBezTo>
                          <a:pt x="7890235" y="914790"/>
                          <a:pt x="7903701" y="952234"/>
                          <a:pt x="7886700" y="1191541"/>
                        </a:cubicBezTo>
                        <a:cubicBezTo>
                          <a:pt x="7869700" y="1430848"/>
                          <a:pt x="7863116" y="1553316"/>
                          <a:pt x="7886700" y="1868553"/>
                        </a:cubicBezTo>
                        <a:cubicBezTo>
                          <a:pt x="7910284" y="2183790"/>
                          <a:pt x="7896439" y="2331507"/>
                          <a:pt x="7886700" y="2545564"/>
                        </a:cubicBezTo>
                        <a:cubicBezTo>
                          <a:pt x="7876961" y="2759621"/>
                          <a:pt x="7899048" y="2997788"/>
                          <a:pt x="7886700" y="3222576"/>
                        </a:cubicBezTo>
                        <a:cubicBezTo>
                          <a:pt x="7874352" y="3447364"/>
                          <a:pt x="7863320" y="3844609"/>
                          <a:pt x="7886700" y="4062071"/>
                        </a:cubicBezTo>
                        <a:cubicBezTo>
                          <a:pt x="7688995" y="4091405"/>
                          <a:pt x="7438163" y="4081351"/>
                          <a:pt x="7150608" y="4062071"/>
                        </a:cubicBezTo>
                        <a:cubicBezTo>
                          <a:pt x="6863053" y="4042791"/>
                          <a:pt x="6852167" y="4080837"/>
                          <a:pt x="6729984" y="4062071"/>
                        </a:cubicBezTo>
                        <a:cubicBezTo>
                          <a:pt x="6607801" y="4043305"/>
                          <a:pt x="6412225" y="4055086"/>
                          <a:pt x="6230493" y="4062071"/>
                        </a:cubicBezTo>
                        <a:cubicBezTo>
                          <a:pt x="6048761" y="4069056"/>
                          <a:pt x="5595777" y="4070043"/>
                          <a:pt x="5415534" y="4062071"/>
                        </a:cubicBezTo>
                        <a:cubicBezTo>
                          <a:pt x="5235291" y="4054099"/>
                          <a:pt x="4927239" y="4094195"/>
                          <a:pt x="4758309" y="4062071"/>
                        </a:cubicBezTo>
                        <a:cubicBezTo>
                          <a:pt x="4589380" y="4029947"/>
                          <a:pt x="4452506" y="4069552"/>
                          <a:pt x="4258818" y="4062071"/>
                        </a:cubicBezTo>
                        <a:cubicBezTo>
                          <a:pt x="4065130" y="4054590"/>
                          <a:pt x="3802761" y="4085813"/>
                          <a:pt x="3601593" y="4062071"/>
                        </a:cubicBezTo>
                        <a:cubicBezTo>
                          <a:pt x="3400425" y="4038329"/>
                          <a:pt x="3311647" y="4060168"/>
                          <a:pt x="3180969" y="4062071"/>
                        </a:cubicBezTo>
                        <a:cubicBezTo>
                          <a:pt x="3050291" y="4063974"/>
                          <a:pt x="2961884" y="4043763"/>
                          <a:pt x="2760345" y="4062071"/>
                        </a:cubicBezTo>
                        <a:cubicBezTo>
                          <a:pt x="2558806" y="4080379"/>
                          <a:pt x="2276592" y="4030989"/>
                          <a:pt x="2103120" y="4062071"/>
                        </a:cubicBezTo>
                        <a:cubicBezTo>
                          <a:pt x="1929649" y="4093153"/>
                          <a:pt x="1726258" y="4048114"/>
                          <a:pt x="1603629" y="4062071"/>
                        </a:cubicBezTo>
                        <a:cubicBezTo>
                          <a:pt x="1481000" y="4076028"/>
                          <a:pt x="1025048" y="4037431"/>
                          <a:pt x="867537" y="4062071"/>
                        </a:cubicBezTo>
                        <a:cubicBezTo>
                          <a:pt x="710026" y="4086711"/>
                          <a:pt x="400773" y="4019788"/>
                          <a:pt x="0" y="4062071"/>
                        </a:cubicBezTo>
                        <a:cubicBezTo>
                          <a:pt x="-77" y="3748456"/>
                          <a:pt x="-30814" y="3576596"/>
                          <a:pt x="0" y="3344438"/>
                        </a:cubicBezTo>
                        <a:cubicBezTo>
                          <a:pt x="30814" y="3112280"/>
                          <a:pt x="30350" y="2816152"/>
                          <a:pt x="0" y="2626806"/>
                        </a:cubicBezTo>
                        <a:cubicBezTo>
                          <a:pt x="-30350" y="2437460"/>
                          <a:pt x="26575" y="2258994"/>
                          <a:pt x="0" y="2031036"/>
                        </a:cubicBezTo>
                        <a:cubicBezTo>
                          <a:pt x="-26575" y="1803078"/>
                          <a:pt x="-8850" y="1530345"/>
                          <a:pt x="0" y="1313403"/>
                        </a:cubicBezTo>
                        <a:cubicBezTo>
                          <a:pt x="8850" y="1096461"/>
                          <a:pt x="47646" y="4230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31377" y="685800"/>
            <a:ext cx="4824096" cy="37266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259</Words>
  <Application>Microsoft Macintosh PowerPoint</Application>
  <PresentationFormat>On-screen Show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AWS License Manager </vt:lpstr>
      <vt:lpstr>AWS License Manager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License Manager </dc:title>
  <cp:lastModifiedBy>Ilya Chakun</cp:lastModifiedBy>
  <cp:revision>2</cp:revision>
  <dcterms:modified xsi:type="dcterms:W3CDTF">2024-02-14T16:37:59Z</dcterms:modified>
</cp:coreProperties>
</file>