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940-7052-16CA-BB90-594C5AE1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0" i="0" dirty="0">
                <a:effectLst/>
                <a:latin typeface="AmazonEmberBold"/>
              </a:rPr>
              <a:t>AWS IAM Identity </a:t>
            </a:r>
            <a:r>
              <a:rPr lang="en-GB" sz="4800" b="0" i="0" dirty="0" err="1">
                <a:effectLst/>
                <a:latin typeface="AmazonEmberBold"/>
              </a:rPr>
              <a:t>Center</a:t>
            </a:r>
            <a:r>
              <a:rPr lang="en-GB" sz="4800" b="0" i="0" dirty="0">
                <a:effectLst/>
                <a:latin typeface="AmazonEmberBold"/>
              </a:rPr>
              <a:t> </a:t>
            </a:r>
            <a:br>
              <a:rPr lang="en-GB" sz="4800" dirty="0">
                <a:latin typeface="AmazonEmberBold"/>
              </a:rPr>
            </a:br>
            <a:r>
              <a:rPr lang="en-GB" sz="4800" b="0" i="0" dirty="0">
                <a:effectLst/>
                <a:latin typeface="AmazonEmberBold"/>
              </a:rPr>
              <a:t>(Successor to AWS Single Sign-On)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4015-B90D-5E05-13D3-501CB00C5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effectLst/>
                <a:latin typeface="AmazonEmber"/>
              </a:rPr>
              <a:t>Centrally manage workforce access to multiple AWS accounts and applications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858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3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75758-AF5D-3E42-36AD-8ECD811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 b="0" i="0">
                <a:effectLst/>
                <a:latin typeface="Amazon Ember"/>
              </a:rPr>
              <a:t>What is IAM Identity Center</a:t>
            </a:r>
            <a:r>
              <a:rPr lang="en-GB" sz="3300">
                <a:latin typeface="Amazon Ember"/>
              </a:rPr>
              <a:t>?</a:t>
            </a:r>
            <a:endParaRPr lang="en-CH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ED8D-F02C-DD50-5F4D-E63F06D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Autofit/>
          </a:bodyPr>
          <a:lstStyle/>
          <a:p>
            <a:r>
              <a:rPr lang="en-GB" sz="1600" b="0" dirty="0">
                <a:effectLst/>
              </a:rPr>
              <a:t>With AWS 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(successor to AWS Single Sign-On), you can manage sign-in security for your </a:t>
            </a:r>
            <a:r>
              <a:rPr lang="en-GB" sz="1600" b="0" i="1" dirty="0">
                <a:effectLst/>
              </a:rPr>
              <a:t>workforce identities</a:t>
            </a:r>
            <a:r>
              <a:rPr lang="en-GB" sz="1600" b="0" dirty="0">
                <a:effectLst/>
              </a:rPr>
              <a:t>, also known as workforce users. </a:t>
            </a:r>
          </a:p>
          <a:p>
            <a:r>
              <a:rPr lang="en-GB" sz="1600" b="0" dirty="0">
                <a:effectLst/>
              </a:rPr>
              <a:t>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provides one place where you can create or connect workforce users and centrally manage their access across all their AWS accounts and applications. </a:t>
            </a:r>
          </a:p>
          <a:p>
            <a:r>
              <a:rPr lang="en-GB" sz="1600" b="0" dirty="0">
                <a:effectLst/>
              </a:rPr>
              <a:t>You can use </a:t>
            </a:r>
            <a:r>
              <a:rPr lang="en-GB" sz="1600" b="0" i="1" dirty="0">
                <a:effectLst/>
              </a:rPr>
              <a:t>multi-account permissions</a:t>
            </a:r>
            <a:r>
              <a:rPr lang="en-GB" sz="1600" b="0" dirty="0">
                <a:effectLst/>
              </a:rPr>
              <a:t> to assign your workforce users access to AWS accounts. </a:t>
            </a:r>
          </a:p>
          <a:p>
            <a:r>
              <a:rPr lang="en-GB" sz="1600" b="0" dirty="0">
                <a:effectLst/>
              </a:rPr>
              <a:t>You can use </a:t>
            </a:r>
            <a:r>
              <a:rPr lang="en-GB" sz="1600" b="0" i="1" dirty="0">
                <a:effectLst/>
              </a:rPr>
              <a:t>application assignments</a:t>
            </a:r>
            <a:r>
              <a:rPr lang="en-GB" sz="1600" b="0" dirty="0">
                <a:effectLst/>
              </a:rPr>
              <a:t> to assign your users access to 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enabled applications, cloud applications, and customer Security Assertion Markup Language (SAML 2.0) applications.</a:t>
            </a:r>
            <a:endParaRPr lang="en-GB" sz="1600" dirty="0">
              <a:effectLst/>
            </a:endParaRPr>
          </a:p>
          <a:p>
            <a:endParaRPr lang="en-CH" sz="1600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abling Single Sign-On Between OneLogin and AWS | AWS Partner Network  (APN) Blog">
            <a:extLst>
              <a:ext uri="{FF2B5EF4-FFF2-40B4-BE49-F238E27FC236}">
                <a16:creationId xmlns:a16="http://schemas.microsoft.com/office/drawing/2014/main" id="{519C81A6-AADB-4943-A949-D04EEAAC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2398050"/>
            <a:ext cx="4223252" cy="21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2026-6B81-1E1C-5622-2F531E03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0" i="0">
                <a:effectLst/>
                <a:latin typeface="AmazonEmberBold"/>
              </a:rPr>
              <a:t>AWS IAM Identity Center</a:t>
            </a:r>
            <a:endParaRPr lang="en-CH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EA-8056-8978-7798-208CDE6B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27" y="3026023"/>
            <a:ext cx="2425712" cy="3118365"/>
          </a:xfrm>
        </p:spPr>
        <p:txBody>
          <a:bodyPr/>
          <a:lstStyle/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Centrally manage your workforce access to multiple AWS accounts.</a:t>
            </a:r>
            <a:b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D6873-7BBA-1C57-A4E4-12AA1F85E655}"/>
              </a:ext>
            </a:extLst>
          </p:cNvPr>
          <p:cNvSpPr txBox="1">
            <a:spLocks/>
          </p:cNvSpPr>
          <p:nvPr/>
        </p:nvSpPr>
        <p:spPr>
          <a:xfrm>
            <a:off x="1130153" y="3026023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Create or connect your workforce identities only once for use across AWS.</a:t>
            </a:r>
          </a:p>
          <a:p>
            <a:endParaRPr lang="en-C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6BB59-E980-C413-D5C5-C9F51735B49B}"/>
              </a:ext>
            </a:extLst>
          </p:cNvPr>
          <p:cNvSpPr txBox="1">
            <a:spLocks/>
          </p:cNvSpPr>
          <p:nvPr/>
        </p:nvSpPr>
        <p:spPr>
          <a:xfrm>
            <a:off x="6293127" y="3026023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Assign user permissions based on common job functions or user attributes</a:t>
            </a:r>
            <a:endParaRPr lang="en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2DB6F5-905B-77F4-10E9-162091372744}"/>
              </a:ext>
            </a:extLst>
          </p:cNvPr>
          <p:cNvSpPr txBox="1">
            <a:spLocks/>
          </p:cNvSpPr>
          <p:nvPr/>
        </p:nvSpPr>
        <p:spPr>
          <a:xfrm>
            <a:off x="8790929" y="3010125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Provide your workforce single sign-on access to cloud applications.</a:t>
            </a:r>
            <a:b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</a:br>
            <a:endParaRPr lang="en-GB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391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FFC1-7D7E-3297-BDA9-A4D4611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i="0">
                <a:effectLst/>
                <a:latin typeface="Amazon Ember"/>
              </a:rPr>
              <a:t>IAM Identity Center rename</a:t>
            </a:r>
            <a:endParaRPr lang="en-CH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1D4EAF-870E-3B7D-24BC-68CCD5715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73905"/>
              </p:ext>
            </p:extLst>
          </p:nvPr>
        </p:nvGraphicFramePr>
        <p:xfrm>
          <a:off x="904602" y="3024209"/>
          <a:ext cx="10378441" cy="3196523"/>
        </p:xfrm>
        <a:graphic>
          <a:graphicData uri="http://schemas.openxmlformats.org/drawingml/2006/table">
            <a:tbl>
              <a:tblPr firstRow="1" bandRow="1"/>
              <a:tblGrid>
                <a:gridCol w="5305780">
                  <a:extLst>
                    <a:ext uri="{9D8B030D-6E8A-4147-A177-3AD203B41FA5}">
                      <a16:colId xmlns:a16="http://schemas.microsoft.com/office/drawing/2014/main" val="1432199805"/>
                    </a:ext>
                  </a:extLst>
                </a:gridCol>
                <a:gridCol w="5072661">
                  <a:extLst>
                    <a:ext uri="{9D8B030D-6E8A-4147-A177-3AD203B41FA5}">
                      <a16:colId xmlns:a16="http://schemas.microsoft.com/office/drawing/2014/main" val="2386168656"/>
                    </a:ext>
                  </a:extLst>
                </a:gridCol>
              </a:tblGrid>
              <a:tr h="4923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2200" b="1">
                          <a:effectLst/>
                        </a:rPr>
                        <a:t>Legacy term</a:t>
                      </a:r>
                    </a:p>
                  </a:txBody>
                  <a:tcPr marL="233119" marR="233119" marT="55948" marB="55948">
                    <a:lnL w="12700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2200" b="1">
                          <a:effectLst/>
                        </a:rPr>
                        <a:t>Current term</a:t>
                      </a:r>
                    </a:p>
                  </a:txBody>
                  <a:tcPr marL="233119" marR="233119" marT="55948" marB="55948">
                    <a:lnL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42507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user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SSO user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workforce user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user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125629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user portal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user portal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access portal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49207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SSO-integrated applications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Center enabled applications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89633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directory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Center directory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447144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store or AWS SSO identity store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store used by IAM Identity Center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769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BBB6171-6061-F8E2-858A-C5A312CE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964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CH" altLang="en-CH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H" altLang="en-CH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25CE-1361-77B4-CDDE-CDE3638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SSO F</a:t>
            </a:r>
            <a:r>
              <a:rPr lang="en-US" sz="6600" dirty="0"/>
              <a:t>low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WS Security Services and It's Parameters | K21 Academy">
            <a:extLst>
              <a:ext uri="{FF2B5EF4-FFF2-40B4-BE49-F238E27FC236}">
                <a16:creationId xmlns:a16="http://schemas.microsoft.com/office/drawing/2014/main" id="{7F25C157-0A02-17C0-8F92-5763C6DA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431" y="2633472"/>
            <a:ext cx="9844089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8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2026-6B81-1E1C-5622-2F531E03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43" y="3082269"/>
            <a:ext cx="3571810" cy="1126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AWS SSO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FFB71A-F61B-528E-B21F-1E923BB3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50101"/>
            <a:ext cx="7214616" cy="41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243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Amazon Ember</vt:lpstr>
      <vt:lpstr>AmazonEmber</vt:lpstr>
      <vt:lpstr>AmazonEmberBold</vt:lpstr>
      <vt:lpstr>Arial</vt:lpstr>
      <vt:lpstr>Calibri</vt:lpstr>
      <vt:lpstr>Calibri Light</vt:lpstr>
      <vt:lpstr>Office Theme</vt:lpstr>
      <vt:lpstr>AWS IAM Identity Center  (Successor to AWS Single Sign-On)</vt:lpstr>
      <vt:lpstr>What is IAM Identity Center?</vt:lpstr>
      <vt:lpstr>AWS IAM Identity Center</vt:lpstr>
      <vt:lpstr>IAM Identity Center rename</vt:lpstr>
      <vt:lpstr>AWS SSO Flow</vt:lpstr>
      <vt:lpstr>AWS 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5</cp:revision>
  <dcterms:created xsi:type="dcterms:W3CDTF">2023-08-06T12:53:09Z</dcterms:created>
  <dcterms:modified xsi:type="dcterms:W3CDTF">2024-02-12T15:29:11Z</dcterms:modified>
</cp:coreProperties>
</file>