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66" r:id="rId2"/>
    <p:sldId id="270" r:id="rId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470ece8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f470ece8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3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2" name="Google Shape;62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CloudShell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81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AmazonEmber"/>
              </a:rPr>
              <a:t>Using AWS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AmazonEmber"/>
              </a:rPr>
              <a:t>CloudShell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AmazonEmber"/>
              </a:rPr>
              <a:t>, a browser-based shell, you can quickly run scripts with the AWS Command Line Interface (CLI), experiment with service APIs using the AWS CLI, and use other tools to increase your productivity.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AmazonEmber"/>
              </a:rPr>
              <a:t>The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AmazonEmber"/>
              </a:rPr>
              <a:t>CloudShell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AmazonEmber"/>
              </a:rPr>
              <a:t> icon appears in AWS Regions where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AmazonEmber"/>
              </a:rPr>
              <a:t>CloudShell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AmazonEmber"/>
              </a:rPr>
              <a:t> is available.</a:t>
            </a:r>
            <a:endParaRPr sz="1600" dirty="0"/>
          </a:p>
        </p:txBody>
      </p:sp>
      <p:pic>
        <p:nvPicPr>
          <p:cNvPr id="1026" name="Picture 2" descr="Diagram of how you can access multiple resources and store files with AWS CloudShell.">
            <a:extLst>
              <a:ext uri="{FF2B5EF4-FFF2-40B4-BE49-F238E27FC236}">
                <a16:creationId xmlns:a16="http://schemas.microsoft.com/office/drawing/2014/main" id="{08D1F32A-DD38-D259-90F8-1B3C4261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94" y="1475933"/>
            <a:ext cx="5401718" cy="219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EA37-21AE-3B56-A619-3D51CB90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AWS </a:t>
            </a:r>
            <a:r>
              <a:rPr lang="en-GB" dirty="0" err="1"/>
              <a:t>CloudShell</a:t>
            </a:r>
            <a:r>
              <a:rPr lang="en-GB" dirty="0"/>
              <a:t>  Why?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0C6A-B029-1181-CA16-AA27C1F7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5802853" cy="3809139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AmazonEmber"/>
              </a:rPr>
              <a:t>Sign in quickly with your preconfigured AWS Management Console credentials.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AmazonEmber"/>
              </a:rPr>
              <a:t>Save time with preinstalled tools and automatic updates within a fully managed Amazon Linux 2 environment.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AmazonEmber"/>
              </a:rPr>
              <a:t>Run scripts and commands at no extra cost, with up to 1 GB of persistent storage per AWS Region.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AmazonEmber"/>
              </a:rPr>
              <a:t>Customize your home directory with scripts, files, configuration preferences, and other tools.</a:t>
            </a:r>
          </a:p>
        </p:txBody>
      </p:sp>
      <p:pic>
        <p:nvPicPr>
          <p:cNvPr id="2050" name="Picture 2" descr="AWS CloudShellを深掘ってみる – TechHarmony">
            <a:extLst>
              <a:ext uri="{FF2B5EF4-FFF2-40B4-BE49-F238E27FC236}">
                <a16:creationId xmlns:a16="http://schemas.microsoft.com/office/drawing/2014/main" id="{BDB3B2F3-9F1E-D7DE-75A1-735B8E22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04" y="2003727"/>
            <a:ext cx="2607034" cy="1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574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Economica</vt:lpstr>
      <vt:lpstr>AmazonEmber</vt:lpstr>
      <vt:lpstr>Open Sans</vt:lpstr>
      <vt:lpstr>Arial</vt:lpstr>
      <vt:lpstr>Luxe</vt:lpstr>
      <vt:lpstr>CloudShell</vt:lpstr>
      <vt:lpstr>AWS CloudShell 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CloudShell</dc:title>
  <cp:lastModifiedBy>Ilya Chakun</cp:lastModifiedBy>
  <cp:revision>1</cp:revision>
  <dcterms:modified xsi:type="dcterms:W3CDTF">2023-09-03T12:25:02Z</dcterms:modified>
</cp:coreProperties>
</file>