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4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61064-C7AC-4598-BF48-46996C94565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1E909-B542-48D0-B4C8-1A548A8B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CAB1-DB2F-4653-A229-2CDB3920197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E20764-2125-4DD4-9362-53F6EC2FC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1242" y="295953"/>
            <a:ext cx="10169516" cy="1470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AppFlow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4588" y="2689541"/>
            <a:ext cx="5847780" cy="3292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900"/>
              <a:t>Amazon AppFlow, a fully managed integration service, enables you to securely transfer data between Software-as-a-Service (SaaS) applications, including Salesforce, Zendesk, Slack, ServiceNow, and AWS services like Amazon S3 and Amazon Redshift, in just a few clicks. </a:t>
            </a:r>
          </a:p>
          <a:p>
            <a:pPr marL="0"/>
            <a:r>
              <a:rPr lang="en-US" sz="1900"/>
              <a:t>AWS AppFlow is a codeless integration for business users that focuses on empowering non-technical users to integrate their siloed data sources. It provides the ability to exchange data between AWS services and other SaaS applications without writing a single line of code.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DAF25-3032-445C-AD1D-2058831DE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499" y="2138604"/>
            <a:ext cx="4250702" cy="47193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2138604"/>
            <a:ext cx="1218895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415" y="2941022"/>
            <a:ext cx="3472870" cy="31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is it work?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059359"/>
            <a:ext cx="10905066" cy="36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Architecture example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9811" y="2596242"/>
            <a:ext cx="3380527" cy="365215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200">
                <a:solidFill>
                  <a:schemeClr val="tx2"/>
                </a:solidFill>
              </a:rPr>
              <a:t>The workflow includes the following steps:</a:t>
            </a:r>
          </a:p>
          <a:p>
            <a:pPr marL="0"/>
            <a:endParaRPr lang="en-US" sz="1200">
              <a:solidFill>
                <a:schemeClr val="tx2"/>
              </a:solidFill>
            </a:endParaRPr>
          </a:p>
          <a:p>
            <a:r>
              <a:rPr lang="en-US" sz="1200">
                <a:solidFill>
                  <a:schemeClr val="tx2"/>
                </a:solidFill>
              </a:rPr>
              <a:t>Create an S3 bucket for the raw and transformed data.</a:t>
            </a:r>
          </a:p>
          <a:p>
            <a:r>
              <a:rPr lang="en-US" sz="1200">
                <a:solidFill>
                  <a:schemeClr val="tx2"/>
                </a:solidFill>
              </a:rPr>
              <a:t>Create a connection to Salesforce.</a:t>
            </a:r>
          </a:p>
          <a:p>
            <a:r>
              <a:rPr lang="en-US" sz="1200">
                <a:solidFill>
                  <a:schemeClr val="tx2"/>
                </a:solidFill>
              </a:rPr>
              <a:t>Create a flow to extract the data from Salesforce.com.</a:t>
            </a:r>
          </a:p>
          <a:p>
            <a:r>
              <a:rPr lang="en-US" sz="1200">
                <a:solidFill>
                  <a:schemeClr val="tx2"/>
                </a:solidFill>
              </a:rPr>
              <a:t>Create a dataset and project.</a:t>
            </a:r>
          </a:p>
          <a:p>
            <a:r>
              <a:rPr lang="en-US" sz="1200">
                <a:solidFill>
                  <a:schemeClr val="tx2"/>
                </a:solidFill>
              </a:rPr>
              <a:t>Prepare the data and create a recipe.</a:t>
            </a:r>
          </a:p>
          <a:p>
            <a:r>
              <a:rPr lang="en-US" sz="1200">
                <a:solidFill>
                  <a:schemeClr val="tx2"/>
                </a:solidFill>
              </a:rPr>
              <a:t>Create a job to pull the data from the Amazon AppFlow flow, run the transformations, and load the data in Amazon S3.</a:t>
            </a:r>
          </a:p>
          <a:p>
            <a:r>
              <a:rPr lang="en-US" sz="1200">
                <a:solidFill>
                  <a:schemeClr val="tx2"/>
                </a:solidFill>
              </a:rPr>
              <a:t>Create a crawler to catalog the data.</a:t>
            </a:r>
          </a:p>
          <a:p>
            <a:r>
              <a:rPr lang="en-US" sz="1200">
                <a:solidFill>
                  <a:schemeClr val="tx2"/>
                </a:solidFill>
              </a:rPr>
              <a:t>Analyze data using Athena.</a:t>
            </a:r>
          </a:p>
        </p:txBody>
      </p:sp>
      <p:pic>
        <p:nvPicPr>
          <p:cNvPr id="4" name="Рисунок 3" descr="A diagram of a software proces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31" y="1625434"/>
            <a:ext cx="6588369" cy="36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 Of AWS AppFlow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36498" y="1288934"/>
            <a:ext cx="5801194" cy="42801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900" b="1"/>
              <a:t>Speed and agility</a:t>
            </a:r>
            <a:r>
              <a:rPr lang="en-US" sz="1900"/>
              <a:t>: Amazon AppFlow allows you to integrate applications in just a few minutes without waiting days or weeks to code custom connectors.</a:t>
            </a:r>
          </a:p>
          <a:p>
            <a:pPr marL="0"/>
            <a:r>
              <a:rPr lang="en-US" sz="1900" b="1"/>
              <a:t>Privacy and security</a:t>
            </a:r>
            <a:r>
              <a:rPr lang="en-US" sz="1900"/>
              <a:t>: AppFlow encrypts data at rest and in motion. You can encrypt data with AWS-managed keys or bring your custom keys.</a:t>
            </a:r>
          </a:p>
          <a:p>
            <a:pPr marL="0"/>
            <a:r>
              <a:rPr lang="en-US" sz="1900" b="1"/>
              <a:t>Scalability</a:t>
            </a:r>
            <a:r>
              <a:rPr lang="en-US" sz="1900"/>
              <a:t>: AppFlow easily scales up without the need to plan or provide resources to help you move large volumes of data without breaking it down into multiple batches. </a:t>
            </a:r>
          </a:p>
          <a:p>
            <a:pPr marL="0"/>
            <a:r>
              <a:rPr lang="en-US" sz="1900" b="1"/>
              <a:t>Reliability</a:t>
            </a:r>
            <a:r>
              <a:rPr lang="en-US" sz="1900"/>
              <a:t>: AppFlow uses a highly available architecture with redundant, isolated resources to prevent any single points of failure while running within the resilient AWS infrastructure.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99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306</Words>
  <Application>Microsoft Macintosh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Amazon AppFlow</vt:lpstr>
      <vt:lpstr>How is it work?</vt:lpstr>
      <vt:lpstr>Architecture example</vt:lpstr>
      <vt:lpstr>Benefits Of AWS AppFlow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AppFlow</dc:title>
  <dc:creator>Учетная запись Майкрософт</dc:creator>
  <cp:lastModifiedBy>Ilya Chakun</cp:lastModifiedBy>
  <cp:revision>3</cp:revision>
  <dcterms:created xsi:type="dcterms:W3CDTF">2023-09-10T17:34:18Z</dcterms:created>
  <dcterms:modified xsi:type="dcterms:W3CDTF">2023-09-18T11:27:39Z</dcterms:modified>
</cp:coreProperties>
</file>