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1" r:id="rId4"/>
    <p:sldId id="262" r:id="rId5"/>
    <p:sldId id="263" r:id="rId6"/>
    <p:sldId id="264" r:id="rId7"/>
    <p:sldId id="258" r:id="rId8"/>
    <p:sldId id="260" r:id="rId9"/>
    <p:sldId id="265" r:id="rId10"/>
    <p:sldId id="267" r:id="rId11"/>
    <p:sldId id="266" r:id="rId12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794"/>
    <p:restoredTop sz="94669"/>
  </p:normalViewPr>
  <p:slideViewPr>
    <p:cSldViewPr snapToGrid="0">
      <p:cViewPr varScale="1">
        <p:scale>
          <a:sx n="148" d="100"/>
          <a:sy n="148" d="100"/>
        </p:scale>
        <p:origin x="118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4" Type="http://schemas.openxmlformats.org/officeDocument/2006/relationships/image" Target="../media/image12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4" Type="http://schemas.openxmlformats.org/officeDocument/2006/relationships/image" Target="../media/image1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58BAFBC-6041-4657-A05A-ACF348C82BF3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93A6EA7-1471-43AB-847A-10699E815574}">
      <dgm:prSet/>
      <dgm:spPr/>
      <dgm:t>
        <a:bodyPr/>
        <a:lstStyle/>
        <a:p>
          <a:pPr>
            <a:defRPr b="1"/>
          </a:pPr>
          <a:r>
            <a:rPr lang="en-CH"/>
            <a:t>Best practices:</a:t>
          </a:r>
          <a:endParaRPr lang="en-US"/>
        </a:p>
      </dgm:t>
    </dgm:pt>
    <dgm:pt modelId="{51BBEF49-0E75-4609-B75B-A0F610885306}" type="parTrans" cxnId="{81834EAD-301A-4C22-9FDB-0E31000CEA9A}">
      <dgm:prSet/>
      <dgm:spPr/>
      <dgm:t>
        <a:bodyPr/>
        <a:lstStyle/>
        <a:p>
          <a:endParaRPr lang="en-US"/>
        </a:p>
      </dgm:t>
    </dgm:pt>
    <dgm:pt modelId="{AD3A62C8-81BF-4521-B68A-0100913386B9}" type="sibTrans" cxnId="{81834EAD-301A-4C22-9FDB-0E31000CEA9A}">
      <dgm:prSet/>
      <dgm:spPr/>
      <dgm:t>
        <a:bodyPr/>
        <a:lstStyle/>
        <a:p>
          <a:endParaRPr lang="en-US"/>
        </a:p>
      </dgm:t>
    </dgm:pt>
    <dgm:pt modelId="{B901B902-161E-4F5A-B3F4-F34160F9415B}">
      <dgm:prSet/>
      <dgm:spPr/>
      <dgm:t>
        <a:bodyPr/>
        <a:lstStyle/>
        <a:p>
          <a:r>
            <a:rPr lang="en-GB"/>
            <a:t>https://github.com/aws/aws-graviton-getting-started</a:t>
          </a:r>
          <a:endParaRPr lang="en-US"/>
        </a:p>
      </dgm:t>
    </dgm:pt>
    <dgm:pt modelId="{2C837811-9CBA-4F1A-B058-21C1C6A9F8A3}" type="parTrans" cxnId="{6B14DDC5-1D5A-4DEF-ACB5-F4A4937BA47F}">
      <dgm:prSet/>
      <dgm:spPr/>
      <dgm:t>
        <a:bodyPr/>
        <a:lstStyle/>
        <a:p>
          <a:endParaRPr lang="en-US"/>
        </a:p>
      </dgm:t>
    </dgm:pt>
    <dgm:pt modelId="{DED209EB-17AF-4CC8-934D-65DAE895044B}" type="sibTrans" cxnId="{6B14DDC5-1D5A-4DEF-ACB5-F4A4937BA47F}">
      <dgm:prSet/>
      <dgm:spPr/>
      <dgm:t>
        <a:bodyPr/>
        <a:lstStyle/>
        <a:p>
          <a:endParaRPr lang="en-US"/>
        </a:p>
      </dgm:t>
    </dgm:pt>
    <dgm:pt modelId="{E3D4A2FA-FBD2-4F6C-A8FE-584DD191B894}">
      <dgm:prSet/>
      <dgm:spPr/>
      <dgm:t>
        <a:bodyPr/>
        <a:lstStyle/>
        <a:p>
          <a:pPr>
            <a:defRPr b="1"/>
          </a:pPr>
          <a:r>
            <a:rPr lang="en-CH"/>
            <a:t>Fast Start: </a:t>
          </a:r>
          <a:endParaRPr lang="en-US"/>
        </a:p>
      </dgm:t>
    </dgm:pt>
    <dgm:pt modelId="{F7EF1769-9C57-4850-8EAE-29775FE774A5}" type="parTrans" cxnId="{C04A1EB4-6FA9-4C18-98DA-F4ECDD93562B}">
      <dgm:prSet/>
      <dgm:spPr/>
      <dgm:t>
        <a:bodyPr/>
        <a:lstStyle/>
        <a:p>
          <a:endParaRPr lang="en-US"/>
        </a:p>
      </dgm:t>
    </dgm:pt>
    <dgm:pt modelId="{93FE3587-1FAD-433C-9B38-6D8C794A4053}" type="sibTrans" cxnId="{C04A1EB4-6FA9-4C18-98DA-F4ECDD93562B}">
      <dgm:prSet/>
      <dgm:spPr/>
      <dgm:t>
        <a:bodyPr/>
        <a:lstStyle/>
        <a:p>
          <a:endParaRPr lang="en-US"/>
        </a:p>
      </dgm:t>
    </dgm:pt>
    <dgm:pt modelId="{07EF1239-E77D-4802-BED8-1B788F468D45}">
      <dgm:prSet/>
      <dgm:spPr/>
      <dgm:t>
        <a:bodyPr/>
        <a:lstStyle/>
        <a:p>
          <a:r>
            <a:rPr lang="en-GB"/>
            <a:t>https://aws.amazon.com/ec2/graviton/fast-start/</a:t>
          </a:r>
          <a:endParaRPr lang="en-US"/>
        </a:p>
      </dgm:t>
    </dgm:pt>
    <dgm:pt modelId="{33E8233B-9A35-4EB9-8BC3-02783E43CC5C}" type="parTrans" cxnId="{3F0F1E4C-D246-4005-961D-4CABB8F78DB6}">
      <dgm:prSet/>
      <dgm:spPr/>
      <dgm:t>
        <a:bodyPr/>
        <a:lstStyle/>
        <a:p>
          <a:endParaRPr lang="en-US"/>
        </a:p>
      </dgm:t>
    </dgm:pt>
    <dgm:pt modelId="{47F41293-240A-48A0-962B-273D55D796B8}" type="sibTrans" cxnId="{3F0F1E4C-D246-4005-961D-4CABB8F78DB6}">
      <dgm:prSet/>
      <dgm:spPr/>
      <dgm:t>
        <a:bodyPr/>
        <a:lstStyle/>
        <a:p>
          <a:endParaRPr lang="en-US"/>
        </a:p>
      </dgm:t>
    </dgm:pt>
    <dgm:pt modelId="{E0A16F38-FFBE-40B5-B186-56D6C77338CA}" type="pres">
      <dgm:prSet presAssocID="{058BAFBC-6041-4657-A05A-ACF348C82BF3}" presName="root" presStyleCnt="0">
        <dgm:presLayoutVars>
          <dgm:dir/>
          <dgm:resizeHandles val="exact"/>
        </dgm:presLayoutVars>
      </dgm:prSet>
      <dgm:spPr/>
    </dgm:pt>
    <dgm:pt modelId="{DE0412BC-EE7C-4AAC-94D5-0E6CB37A2AD2}" type="pres">
      <dgm:prSet presAssocID="{093A6EA7-1471-43AB-847A-10699E815574}" presName="compNode" presStyleCnt="0"/>
      <dgm:spPr/>
    </dgm:pt>
    <dgm:pt modelId="{DD338BB1-4611-4752-A6BF-D511322EEE72}" type="pres">
      <dgm:prSet presAssocID="{093A6EA7-1471-43AB-847A-10699E815574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AFFA10F9-C9A2-4C9B-977E-DA64725899E5}" type="pres">
      <dgm:prSet presAssocID="{093A6EA7-1471-43AB-847A-10699E815574}" presName="iconSpace" presStyleCnt="0"/>
      <dgm:spPr/>
    </dgm:pt>
    <dgm:pt modelId="{D8C18783-D571-4041-BEEB-E1500E0C036F}" type="pres">
      <dgm:prSet presAssocID="{093A6EA7-1471-43AB-847A-10699E815574}" presName="parTx" presStyleLbl="revTx" presStyleIdx="0" presStyleCnt="4">
        <dgm:presLayoutVars>
          <dgm:chMax val="0"/>
          <dgm:chPref val="0"/>
        </dgm:presLayoutVars>
      </dgm:prSet>
      <dgm:spPr/>
    </dgm:pt>
    <dgm:pt modelId="{C0ACD280-C581-4592-9FF8-646749D17F46}" type="pres">
      <dgm:prSet presAssocID="{093A6EA7-1471-43AB-847A-10699E815574}" presName="txSpace" presStyleCnt="0"/>
      <dgm:spPr/>
    </dgm:pt>
    <dgm:pt modelId="{D05A4289-C736-4E9F-ACBC-57FB11BD26A3}" type="pres">
      <dgm:prSet presAssocID="{093A6EA7-1471-43AB-847A-10699E815574}" presName="desTx" presStyleLbl="revTx" presStyleIdx="1" presStyleCnt="4">
        <dgm:presLayoutVars/>
      </dgm:prSet>
      <dgm:spPr/>
    </dgm:pt>
    <dgm:pt modelId="{2B660032-9386-46C5-AB67-528B27B01468}" type="pres">
      <dgm:prSet presAssocID="{AD3A62C8-81BF-4521-B68A-0100913386B9}" presName="sibTrans" presStyleCnt="0"/>
      <dgm:spPr/>
    </dgm:pt>
    <dgm:pt modelId="{BA0D44C9-2FC0-4C48-8796-81F04B048FD1}" type="pres">
      <dgm:prSet presAssocID="{E3D4A2FA-FBD2-4F6C-A8FE-584DD191B894}" presName="compNode" presStyleCnt="0"/>
      <dgm:spPr/>
    </dgm:pt>
    <dgm:pt modelId="{B21518C0-F122-423E-97D4-F3DA94E81C5F}" type="pres">
      <dgm:prSet presAssocID="{E3D4A2FA-FBD2-4F6C-A8FE-584DD191B894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un"/>
        </a:ext>
      </dgm:extLst>
    </dgm:pt>
    <dgm:pt modelId="{224154FC-630D-42D0-BBCC-7F4E0054852C}" type="pres">
      <dgm:prSet presAssocID="{E3D4A2FA-FBD2-4F6C-A8FE-584DD191B894}" presName="iconSpace" presStyleCnt="0"/>
      <dgm:spPr/>
    </dgm:pt>
    <dgm:pt modelId="{3311180D-8EA0-462F-BBD5-04FD2886A805}" type="pres">
      <dgm:prSet presAssocID="{E3D4A2FA-FBD2-4F6C-A8FE-584DD191B894}" presName="parTx" presStyleLbl="revTx" presStyleIdx="2" presStyleCnt="4">
        <dgm:presLayoutVars>
          <dgm:chMax val="0"/>
          <dgm:chPref val="0"/>
        </dgm:presLayoutVars>
      </dgm:prSet>
      <dgm:spPr/>
    </dgm:pt>
    <dgm:pt modelId="{F816B56D-1E1D-424E-A066-C3D20ABEA85C}" type="pres">
      <dgm:prSet presAssocID="{E3D4A2FA-FBD2-4F6C-A8FE-584DD191B894}" presName="txSpace" presStyleCnt="0"/>
      <dgm:spPr/>
    </dgm:pt>
    <dgm:pt modelId="{57740599-8A67-4F8B-921F-1A5268994FC5}" type="pres">
      <dgm:prSet presAssocID="{E3D4A2FA-FBD2-4F6C-A8FE-584DD191B894}" presName="desTx" presStyleLbl="revTx" presStyleIdx="3" presStyleCnt="4">
        <dgm:presLayoutVars/>
      </dgm:prSet>
      <dgm:spPr/>
    </dgm:pt>
  </dgm:ptLst>
  <dgm:cxnLst>
    <dgm:cxn modelId="{46BC3C25-848E-45E2-A0A6-E61781162960}" type="presOf" srcId="{058BAFBC-6041-4657-A05A-ACF348C82BF3}" destId="{E0A16F38-FFBE-40B5-B186-56D6C77338CA}" srcOrd="0" destOrd="0" presId="urn:microsoft.com/office/officeart/2018/5/layout/CenteredIconLabelDescriptionList"/>
    <dgm:cxn modelId="{3F0F1E4C-D246-4005-961D-4CABB8F78DB6}" srcId="{E3D4A2FA-FBD2-4F6C-A8FE-584DD191B894}" destId="{07EF1239-E77D-4802-BED8-1B788F468D45}" srcOrd="0" destOrd="0" parTransId="{33E8233B-9A35-4EB9-8BC3-02783E43CC5C}" sibTransId="{47F41293-240A-48A0-962B-273D55D796B8}"/>
    <dgm:cxn modelId="{6205DA68-2D85-4642-B493-5CD0699A8FC8}" type="presOf" srcId="{07EF1239-E77D-4802-BED8-1B788F468D45}" destId="{57740599-8A67-4F8B-921F-1A5268994FC5}" srcOrd="0" destOrd="0" presId="urn:microsoft.com/office/officeart/2018/5/layout/CenteredIconLabelDescriptionList"/>
    <dgm:cxn modelId="{A024A97D-3A9F-4653-9867-B2E63227C2C8}" type="presOf" srcId="{B901B902-161E-4F5A-B3F4-F34160F9415B}" destId="{D05A4289-C736-4E9F-ACBC-57FB11BD26A3}" srcOrd="0" destOrd="0" presId="urn:microsoft.com/office/officeart/2018/5/layout/CenteredIconLabelDescriptionList"/>
    <dgm:cxn modelId="{81834EAD-301A-4C22-9FDB-0E31000CEA9A}" srcId="{058BAFBC-6041-4657-A05A-ACF348C82BF3}" destId="{093A6EA7-1471-43AB-847A-10699E815574}" srcOrd="0" destOrd="0" parTransId="{51BBEF49-0E75-4609-B75B-A0F610885306}" sibTransId="{AD3A62C8-81BF-4521-B68A-0100913386B9}"/>
    <dgm:cxn modelId="{2F4770B0-B356-44A2-95DA-28EF0206973B}" type="presOf" srcId="{E3D4A2FA-FBD2-4F6C-A8FE-584DD191B894}" destId="{3311180D-8EA0-462F-BBD5-04FD2886A805}" srcOrd="0" destOrd="0" presId="urn:microsoft.com/office/officeart/2018/5/layout/CenteredIconLabelDescriptionList"/>
    <dgm:cxn modelId="{C04A1EB4-6FA9-4C18-98DA-F4ECDD93562B}" srcId="{058BAFBC-6041-4657-A05A-ACF348C82BF3}" destId="{E3D4A2FA-FBD2-4F6C-A8FE-584DD191B894}" srcOrd="1" destOrd="0" parTransId="{F7EF1769-9C57-4850-8EAE-29775FE774A5}" sibTransId="{93FE3587-1FAD-433C-9B38-6D8C794A4053}"/>
    <dgm:cxn modelId="{6B14DDC5-1D5A-4DEF-ACB5-F4A4937BA47F}" srcId="{093A6EA7-1471-43AB-847A-10699E815574}" destId="{B901B902-161E-4F5A-B3F4-F34160F9415B}" srcOrd="0" destOrd="0" parTransId="{2C837811-9CBA-4F1A-B058-21C1C6A9F8A3}" sibTransId="{DED209EB-17AF-4CC8-934D-65DAE895044B}"/>
    <dgm:cxn modelId="{BB5DBBD5-639A-45CC-B326-BD6709C7F7DF}" type="presOf" srcId="{093A6EA7-1471-43AB-847A-10699E815574}" destId="{D8C18783-D571-4041-BEEB-E1500E0C036F}" srcOrd="0" destOrd="0" presId="urn:microsoft.com/office/officeart/2018/5/layout/CenteredIconLabelDescriptionList"/>
    <dgm:cxn modelId="{449BFA34-5405-4ED7-9D0F-6AEDC6FD0475}" type="presParOf" srcId="{E0A16F38-FFBE-40B5-B186-56D6C77338CA}" destId="{DE0412BC-EE7C-4AAC-94D5-0E6CB37A2AD2}" srcOrd="0" destOrd="0" presId="urn:microsoft.com/office/officeart/2018/5/layout/CenteredIconLabelDescriptionList"/>
    <dgm:cxn modelId="{413DAA4C-7935-4AC0-85E1-8873DE625C16}" type="presParOf" srcId="{DE0412BC-EE7C-4AAC-94D5-0E6CB37A2AD2}" destId="{DD338BB1-4611-4752-A6BF-D511322EEE72}" srcOrd="0" destOrd="0" presId="urn:microsoft.com/office/officeart/2018/5/layout/CenteredIconLabelDescriptionList"/>
    <dgm:cxn modelId="{1EBC85DB-6A1B-4597-B63D-5CDF428B9E3F}" type="presParOf" srcId="{DE0412BC-EE7C-4AAC-94D5-0E6CB37A2AD2}" destId="{AFFA10F9-C9A2-4C9B-977E-DA64725899E5}" srcOrd="1" destOrd="0" presId="urn:microsoft.com/office/officeart/2018/5/layout/CenteredIconLabelDescriptionList"/>
    <dgm:cxn modelId="{E9A6E1C6-850D-4C76-B7F4-30D83E44D05F}" type="presParOf" srcId="{DE0412BC-EE7C-4AAC-94D5-0E6CB37A2AD2}" destId="{D8C18783-D571-4041-BEEB-E1500E0C036F}" srcOrd="2" destOrd="0" presId="urn:microsoft.com/office/officeart/2018/5/layout/CenteredIconLabelDescriptionList"/>
    <dgm:cxn modelId="{EBA31DB2-CFD2-4EBE-A54A-F6A4FCE86444}" type="presParOf" srcId="{DE0412BC-EE7C-4AAC-94D5-0E6CB37A2AD2}" destId="{C0ACD280-C581-4592-9FF8-646749D17F46}" srcOrd="3" destOrd="0" presId="urn:microsoft.com/office/officeart/2018/5/layout/CenteredIconLabelDescriptionList"/>
    <dgm:cxn modelId="{B483FBCA-07E0-4450-8B44-211A1C90DB2D}" type="presParOf" srcId="{DE0412BC-EE7C-4AAC-94D5-0E6CB37A2AD2}" destId="{D05A4289-C736-4E9F-ACBC-57FB11BD26A3}" srcOrd="4" destOrd="0" presId="urn:microsoft.com/office/officeart/2018/5/layout/CenteredIconLabelDescriptionList"/>
    <dgm:cxn modelId="{4D6F9F4A-BA82-4672-8C54-FFC005B8D9C4}" type="presParOf" srcId="{E0A16F38-FFBE-40B5-B186-56D6C77338CA}" destId="{2B660032-9386-46C5-AB67-528B27B01468}" srcOrd="1" destOrd="0" presId="urn:microsoft.com/office/officeart/2018/5/layout/CenteredIconLabelDescriptionList"/>
    <dgm:cxn modelId="{B53696FF-3312-4181-B3A9-F0139112C5AA}" type="presParOf" srcId="{E0A16F38-FFBE-40B5-B186-56D6C77338CA}" destId="{BA0D44C9-2FC0-4C48-8796-81F04B048FD1}" srcOrd="2" destOrd="0" presId="urn:microsoft.com/office/officeart/2018/5/layout/CenteredIconLabelDescriptionList"/>
    <dgm:cxn modelId="{FF550C6C-A38E-4197-A26B-8C221DEAA42E}" type="presParOf" srcId="{BA0D44C9-2FC0-4C48-8796-81F04B048FD1}" destId="{B21518C0-F122-423E-97D4-F3DA94E81C5F}" srcOrd="0" destOrd="0" presId="urn:microsoft.com/office/officeart/2018/5/layout/CenteredIconLabelDescriptionList"/>
    <dgm:cxn modelId="{D4992B40-EFB8-4376-A88E-9D7423F7B0A3}" type="presParOf" srcId="{BA0D44C9-2FC0-4C48-8796-81F04B048FD1}" destId="{224154FC-630D-42D0-BBCC-7F4E0054852C}" srcOrd="1" destOrd="0" presId="urn:microsoft.com/office/officeart/2018/5/layout/CenteredIconLabelDescriptionList"/>
    <dgm:cxn modelId="{F0F9CAF1-058D-46EA-A8A8-DF289B4DCD00}" type="presParOf" srcId="{BA0D44C9-2FC0-4C48-8796-81F04B048FD1}" destId="{3311180D-8EA0-462F-BBD5-04FD2886A805}" srcOrd="2" destOrd="0" presId="urn:microsoft.com/office/officeart/2018/5/layout/CenteredIconLabelDescriptionList"/>
    <dgm:cxn modelId="{537AC831-7705-4CE2-AE2C-4968D398A8E7}" type="presParOf" srcId="{BA0D44C9-2FC0-4C48-8796-81F04B048FD1}" destId="{F816B56D-1E1D-424E-A066-C3D20ABEA85C}" srcOrd="3" destOrd="0" presId="urn:microsoft.com/office/officeart/2018/5/layout/CenteredIconLabelDescriptionList"/>
    <dgm:cxn modelId="{4DE05760-AEA1-4C1D-B5A9-21BF3F4F2F95}" type="presParOf" srcId="{BA0D44C9-2FC0-4C48-8796-81F04B048FD1}" destId="{57740599-8A67-4F8B-921F-1A5268994FC5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338BB1-4611-4752-A6BF-D511322EEE72}">
      <dsp:nvSpPr>
        <dsp:cNvPr id="0" name=""/>
        <dsp:cNvSpPr/>
      </dsp:nvSpPr>
      <dsp:spPr>
        <a:xfrm>
          <a:off x="1963800" y="767327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C18783-D571-4041-BEEB-E1500E0C036F}">
      <dsp:nvSpPr>
        <dsp:cNvPr id="0" name=""/>
        <dsp:cNvSpPr/>
      </dsp:nvSpPr>
      <dsp:spPr>
        <a:xfrm>
          <a:off x="559800" y="2400444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CH" sz="3600" kern="1200"/>
            <a:t>Best practices:</a:t>
          </a:r>
          <a:endParaRPr lang="en-US" sz="3600" kern="1200"/>
        </a:p>
      </dsp:txBody>
      <dsp:txXfrm>
        <a:off x="559800" y="2400444"/>
        <a:ext cx="4320000" cy="648000"/>
      </dsp:txXfrm>
    </dsp:sp>
    <dsp:sp modelId="{D05A4289-C736-4E9F-ACBC-57FB11BD26A3}">
      <dsp:nvSpPr>
        <dsp:cNvPr id="0" name=""/>
        <dsp:cNvSpPr/>
      </dsp:nvSpPr>
      <dsp:spPr>
        <a:xfrm>
          <a:off x="559800" y="3104778"/>
          <a:ext cx="4320000" cy="4792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https://github.com/aws/aws-graviton-getting-started</a:t>
          </a:r>
          <a:endParaRPr lang="en-US" sz="1700" kern="1200"/>
        </a:p>
      </dsp:txBody>
      <dsp:txXfrm>
        <a:off x="559800" y="3104778"/>
        <a:ext cx="4320000" cy="479232"/>
      </dsp:txXfrm>
    </dsp:sp>
    <dsp:sp modelId="{B21518C0-F122-423E-97D4-F3DA94E81C5F}">
      <dsp:nvSpPr>
        <dsp:cNvPr id="0" name=""/>
        <dsp:cNvSpPr/>
      </dsp:nvSpPr>
      <dsp:spPr>
        <a:xfrm>
          <a:off x="7039800" y="767327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11180D-8EA0-462F-BBD5-04FD2886A805}">
      <dsp:nvSpPr>
        <dsp:cNvPr id="0" name=""/>
        <dsp:cNvSpPr/>
      </dsp:nvSpPr>
      <dsp:spPr>
        <a:xfrm>
          <a:off x="5635800" y="2400444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CH" sz="3600" kern="1200"/>
            <a:t>Fast Start: </a:t>
          </a:r>
          <a:endParaRPr lang="en-US" sz="3600" kern="1200"/>
        </a:p>
      </dsp:txBody>
      <dsp:txXfrm>
        <a:off x="5635800" y="2400444"/>
        <a:ext cx="4320000" cy="648000"/>
      </dsp:txXfrm>
    </dsp:sp>
    <dsp:sp modelId="{57740599-8A67-4F8B-921F-1A5268994FC5}">
      <dsp:nvSpPr>
        <dsp:cNvPr id="0" name=""/>
        <dsp:cNvSpPr/>
      </dsp:nvSpPr>
      <dsp:spPr>
        <a:xfrm>
          <a:off x="5635800" y="3104778"/>
          <a:ext cx="4320000" cy="4792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https://aws.amazon.com/ec2/graviton/fast-start/</a:t>
          </a:r>
          <a:endParaRPr lang="en-US" sz="1700" kern="1200"/>
        </a:p>
      </dsp:txBody>
      <dsp:txXfrm>
        <a:off x="5635800" y="3104778"/>
        <a:ext cx="4320000" cy="4792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623D7-9011-DEB4-3C48-F60BEA9C99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DFACA7-F0CF-6BCF-6FDA-B99D8C3AE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016131-B25F-6939-DF66-860AFA2B1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3B54C-6A59-334D-A08D-40F369194D5E}" type="datetimeFigureOut">
              <a:rPr lang="en-CH" smtClean="0"/>
              <a:t>02.12.2023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FCD4AE-FED9-839E-0AB0-FC56302D3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9EA663-2F04-CD07-72E5-3B0E925BD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A2CB2-5070-7D45-957A-2FA8307A3475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020936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CB992-0C83-0849-525B-DB457DB84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36BF0A-0927-A7EC-9C78-790B375EE1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B75F95-CDB6-60AB-3DE5-F709FA8E9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3B54C-6A59-334D-A08D-40F369194D5E}" type="datetimeFigureOut">
              <a:rPr lang="en-CH" smtClean="0"/>
              <a:t>02.12.2023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7FF2D9-0DA1-E587-AE09-AD90AD749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358905-4FF4-2C04-34EA-A93E4FDC8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A2CB2-5070-7D45-957A-2FA8307A3475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052192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15DFB7-7E6E-B292-2896-B4C169AAFC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391BC8-7410-1F35-400D-2C4CA47C27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9EF538-B196-142A-C44E-AEEF60D7D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3B54C-6A59-334D-A08D-40F369194D5E}" type="datetimeFigureOut">
              <a:rPr lang="en-CH" smtClean="0"/>
              <a:t>02.12.2023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CF919E-F5B7-A22B-C0C7-6EF545905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102D14-5332-C2C8-5BF2-DFFB60637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A2CB2-5070-7D45-957A-2FA8307A3475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939911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F0B0C-AE59-201B-BA64-A27A478CF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0098A4-D89B-227D-A6EB-D23CCEAE7C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521FB4-5B8A-B515-E4A8-A1148B69B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3B54C-6A59-334D-A08D-40F369194D5E}" type="datetimeFigureOut">
              <a:rPr lang="en-CH" smtClean="0"/>
              <a:t>02.12.2023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09BBF7-AB0A-56C8-C9DD-6EAFB78A0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1F8E3B-0221-399E-CC47-91B3E3152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A2CB2-5070-7D45-957A-2FA8307A3475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833527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3EA9F-058C-54BB-227B-ED876550E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BE1F50-D27B-200B-65B7-94C40D1403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642693-64FB-6734-DF27-FE1A31CD7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3B54C-6A59-334D-A08D-40F369194D5E}" type="datetimeFigureOut">
              <a:rPr lang="en-CH" smtClean="0"/>
              <a:t>02.12.2023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CDA97F-5BD4-E4F7-5999-EF588D540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006BED-2CCA-B47E-D69D-ADBA18A19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A2CB2-5070-7D45-957A-2FA8307A3475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714426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B2E02-FC63-914E-B5F9-1C63D4FE8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EFFA35-F053-D84F-DBAD-D4532EB3D1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C32DCD-2F7F-7A06-E970-A2DA1B4CDF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B16705-F03F-B065-3E87-50C49E6F4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3B54C-6A59-334D-A08D-40F369194D5E}" type="datetimeFigureOut">
              <a:rPr lang="en-CH" smtClean="0"/>
              <a:t>02.12.2023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6A4C98-8EBE-7EDD-2EC0-960CC22A0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CE77D7-E61F-C4BD-3A26-7ADCF6BF3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A2CB2-5070-7D45-957A-2FA8307A3475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657049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14214-8C14-00C5-8249-1C53E7159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BDC23F-797A-9492-6CE2-5DB63EDE0B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A47727-1E41-C93C-6BF3-069D253037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9E66E7-2FAB-C9C4-CF6A-67E8877A71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6C36FA-676F-FE2C-DE81-EF9406ADC9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39CFBD-7F83-F586-4AA3-9D46A533C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3B54C-6A59-334D-A08D-40F369194D5E}" type="datetimeFigureOut">
              <a:rPr lang="en-CH" smtClean="0"/>
              <a:t>02.12.2023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2D0778-A1E5-3625-F859-F540D14F3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EABBC2-FDD9-B454-1491-AECF81844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A2CB2-5070-7D45-957A-2FA8307A3475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607901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43CD4-31EF-0C9B-8785-09E0B6E27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0D9616-385C-9D46-4DD1-C428DA304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3B54C-6A59-334D-A08D-40F369194D5E}" type="datetimeFigureOut">
              <a:rPr lang="en-CH" smtClean="0"/>
              <a:t>02.12.2023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6B95B9-2E7C-A233-7A59-256AE48F8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BF0818-C536-6894-433F-4DEA3DA89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A2CB2-5070-7D45-957A-2FA8307A3475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585157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8C0C5D-F850-5B13-D22D-34C6E210C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3B54C-6A59-334D-A08D-40F369194D5E}" type="datetimeFigureOut">
              <a:rPr lang="en-CH" smtClean="0"/>
              <a:t>02.12.2023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BBB061-099E-20B4-31F0-0D361C2AC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695F7B-D425-E931-B1AD-2CEC8BADE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A2CB2-5070-7D45-957A-2FA8307A3475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415580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CDA99-1118-A774-06C3-A526511DC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58BAD-4F05-9988-8FB1-170B0D8FC1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D1E5AC-492A-E3C5-8C5C-3253FB3BB4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A46D68-0461-1EB7-4EF2-F5405DA82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3B54C-6A59-334D-A08D-40F369194D5E}" type="datetimeFigureOut">
              <a:rPr lang="en-CH" smtClean="0"/>
              <a:t>02.12.2023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E45286-883F-24E0-1E73-42C344D82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567AA5-BA81-C7E5-D136-963E8E53C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A2CB2-5070-7D45-957A-2FA8307A3475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050620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70526-5BF8-7342-FF07-488D8034F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DB39E6-A875-C64A-F532-8104D6C0AC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C0C208-12A5-3D62-CAB1-DA7FEC944F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EB9023-9FC8-1596-6E1E-62FD43FD7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3B54C-6A59-334D-A08D-40F369194D5E}" type="datetimeFigureOut">
              <a:rPr lang="en-CH" smtClean="0"/>
              <a:t>02.12.2023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55E69E-C199-C9E8-9539-AE948690E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0F2ABA-F76E-82EA-0620-5CAF35CE9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A2CB2-5070-7D45-957A-2FA8307A3475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204597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33C4B6-546D-BEF7-66AD-65B83054E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8E5BBA-F6E6-06EF-8EBD-869F9323AA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1D9382-13CF-9CF6-AB92-FE424B5E96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23B54C-6A59-334D-A08D-40F369194D5E}" type="datetimeFigureOut">
              <a:rPr lang="en-CH" smtClean="0"/>
              <a:t>02.12.2023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69F0E4-3F0D-BFB7-AA3C-969A0C7323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92F68A-4224-6A12-80B2-F815DCE7BE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5A2CB2-5070-7D45-957A-2FA8307A3475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58506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Freeform: Shape 8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368941-2F52-99B4-60EF-34926166CD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lang="en-GB" sz="6700" dirty="0">
                <a:effectLst/>
              </a:rPr>
              <a:t>AWS Graviton Processors</a:t>
            </a:r>
            <a:br>
              <a:rPr lang="en-GB" sz="6700" dirty="0">
                <a:effectLst/>
              </a:rPr>
            </a:br>
            <a:endParaRPr lang="en-CH" sz="67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27343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25E802-32F1-B162-1E09-F22F0FA79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Stripe migration results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424B72A-1996-9732-817D-318397AEE1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1783" y="1675227"/>
            <a:ext cx="10588434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7596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blue and white wavy lines&#10;&#10;Description automatically generated">
            <a:extLst>
              <a:ext uri="{FF2B5EF4-FFF2-40B4-BE49-F238E27FC236}">
                <a16:creationId xmlns:a16="http://schemas.microsoft.com/office/drawing/2014/main" id="{A244B27E-A54A-8D17-FF2C-0B87227A37F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9826" b="517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D6D5E1F-9452-575D-D1A4-EA51A62A3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H">
                <a:solidFill>
                  <a:srgbClr val="FFFFFF"/>
                </a:solidFill>
              </a:rPr>
              <a:t>AWS Graviton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6D341C4-22C8-E1A6-4D73-9F5242B044F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209894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719087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5" name="Rectangle 1034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109F4F-1D38-8404-6E07-CBAE2C254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GB" sz="4200" b="1" i="0">
                <a:effectLst/>
                <a:latin typeface="Söhne"/>
              </a:rPr>
              <a:t>Introduction to AWS Graviton Processors</a:t>
            </a:r>
            <a:endParaRPr lang="en-CH" sz="4200"/>
          </a:p>
        </p:txBody>
      </p:sp>
      <p:sp>
        <p:nvSpPr>
          <p:cNvPr id="1036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77F4AC-FD08-B9A7-0DE2-7EFCDEDDE1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200" b="0" i="0" dirty="0">
                <a:effectLst/>
                <a:latin typeface="Söhne"/>
              </a:rPr>
              <a:t>Introduce AWS Graviton Processors as cutting-edge, ARM-based CPUs developed by AWS.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200" b="0" i="0" dirty="0">
                <a:effectLst/>
                <a:latin typeface="Söhne"/>
              </a:rPr>
              <a:t>Historical perspective: Trace the development from the first Graviton processor to the advanced Graviton3.</a:t>
            </a:r>
          </a:p>
          <a:p>
            <a:pPr algn="l"/>
            <a:r>
              <a:rPr lang="en-GB" sz="2200" b="0" i="0" dirty="0">
                <a:effectLst/>
                <a:latin typeface="Söhne"/>
              </a:rPr>
              <a:t>Key attributes: Exceptional performance per watt, reduced costs, and custom-built for cloud-native application</a:t>
            </a:r>
          </a:p>
          <a:p>
            <a:pPr marL="0" indent="0">
              <a:buNone/>
            </a:pPr>
            <a:endParaRPr lang="en-CH" sz="2200" dirty="0"/>
          </a:p>
        </p:txBody>
      </p:sp>
      <p:pic>
        <p:nvPicPr>
          <p:cNvPr id="1026" name="Picture 2" descr="Graviton2 on Fire — Benchmarking Amazon's Arm Processor on EMR | by Son of  Soil | Medium">
            <a:extLst>
              <a:ext uri="{FF2B5EF4-FFF2-40B4-BE49-F238E27FC236}">
                <a16:creationId xmlns:a16="http://schemas.microsoft.com/office/drawing/2014/main" id="{5315B750-3468-D820-D7AF-1FE8776C43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9048" y="1648012"/>
            <a:ext cx="5458968" cy="3561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2585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FF565A-EF2F-C93F-6144-95AC4DA54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b="0" i="0" kern="120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Graviton vs Graviton2 vs Graviton3</a:t>
            </a:r>
            <a:endParaRPr lang="en-US" sz="3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4CFDD8-FC88-1593-D3C6-73A9435DAE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691314"/>
            <a:ext cx="10905066" cy="4362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167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6906711-0AFB-47DD-A4B6-4E94B38B8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A91F649-894C-41F6-A21D-3D1AC558E9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877832"/>
          </a:xfrm>
          <a:custGeom>
            <a:avLst/>
            <a:gdLst>
              <a:gd name="connsiteX0" fmla="*/ 6789701 w 12192000"/>
              <a:gd name="connsiteY0" fmla="*/ 2809623 h 2877832"/>
              <a:gd name="connsiteX1" fmla="*/ 6788702 w 12192000"/>
              <a:gd name="connsiteY1" fmla="*/ 2809701 h 2877832"/>
              <a:gd name="connsiteX2" fmla="*/ 6788476 w 12192000"/>
              <a:gd name="connsiteY2" fmla="*/ 2810235 h 2877832"/>
              <a:gd name="connsiteX3" fmla="*/ 0 w 12192000"/>
              <a:gd name="connsiteY3" fmla="*/ 0 h 2877832"/>
              <a:gd name="connsiteX4" fmla="*/ 12192000 w 12192000"/>
              <a:gd name="connsiteY4" fmla="*/ 0 h 2877832"/>
              <a:gd name="connsiteX5" fmla="*/ 12192000 w 12192000"/>
              <a:gd name="connsiteY5" fmla="*/ 1915388 h 2877832"/>
              <a:gd name="connsiteX6" fmla="*/ 12061096 w 12192000"/>
              <a:gd name="connsiteY6" fmla="*/ 1954428 h 2877832"/>
              <a:gd name="connsiteX7" fmla="*/ 11676800 w 12192000"/>
              <a:gd name="connsiteY7" fmla="*/ 2058003 h 2877832"/>
              <a:gd name="connsiteX8" fmla="*/ 10425355 w 12192000"/>
              <a:gd name="connsiteY8" fmla="*/ 2341542 h 2877832"/>
              <a:gd name="connsiteX9" fmla="*/ 9424022 w 12192000"/>
              <a:gd name="connsiteY9" fmla="*/ 2516704 h 2877832"/>
              <a:gd name="connsiteX10" fmla="*/ 8458419 w 12192000"/>
              <a:gd name="connsiteY10" fmla="*/ 2650405 h 2877832"/>
              <a:gd name="connsiteX11" fmla="*/ 7715970 w 12192000"/>
              <a:gd name="connsiteY11" fmla="*/ 2730352 h 2877832"/>
              <a:gd name="connsiteX12" fmla="*/ 6951716 w 12192000"/>
              <a:gd name="connsiteY12" fmla="*/ 2796132 h 2877832"/>
              <a:gd name="connsiteX13" fmla="*/ 6936303 w 12192000"/>
              <a:gd name="connsiteY13" fmla="*/ 2798203 h 2877832"/>
              <a:gd name="connsiteX14" fmla="*/ 6790448 w 12192000"/>
              <a:gd name="connsiteY14" fmla="*/ 2809564 h 2877832"/>
              <a:gd name="connsiteX15" fmla="*/ 6799941 w 12192000"/>
              <a:gd name="connsiteY15" fmla="*/ 2811384 h 2877832"/>
              <a:gd name="connsiteX16" fmla="*/ 6835432 w 12192000"/>
              <a:gd name="connsiteY16" fmla="*/ 2809677 h 2877832"/>
              <a:gd name="connsiteX17" fmla="*/ 6884003 w 12192000"/>
              <a:gd name="connsiteY17" fmla="*/ 2806699 h 2877832"/>
              <a:gd name="connsiteX18" fmla="*/ 7578771 w 12192000"/>
              <a:gd name="connsiteY18" fmla="*/ 2774172 h 2877832"/>
              <a:gd name="connsiteX19" fmla="*/ 8623845 w 12192000"/>
              <a:gd name="connsiteY19" fmla="*/ 2687275 h 2877832"/>
              <a:gd name="connsiteX20" fmla="*/ 9479970 w 12192000"/>
              <a:gd name="connsiteY20" fmla="*/ 2583369 h 2877832"/>
              <a:gd name="connsiteX21" fmla="*/ 10629308 w 12192000"/>
              <a:gd name="connsiteY21" fmla="*/ 2389212 h 2877832"/>
              <a:gd name="connsiteX22" fmla="*/ 11998498 w 12192000"/>
              <a:gd name="connsiteY22" fmla="*/ 2063218 h 2877832"/>
              <a:gd name="connsiteX23" fmla="*/ 12192000 w 12192000"/>
              <a:gd name="connsiteY23" fmla="*/ 2006219 h 2877832"/>
              <a:gd name="connsiteX24" fmla="*/ 12192000 w 12192000"/>
              <a:gd name="connsiteY24" fmla="*/ 2060956 h 2877832"/>
              <a:gd name="connsiteX25" fmla="*/ 11829257 w 12192000"/>
              <a:gd name="connsiteY25" fmla="*/ 2166255 h 2877832"/>
              <a:gd name="connsiteX26" fmla="*/ 10939183 w 12192000"/>
              <a:gd name="connsiteY26" fmla="*/ 2380770 h 2877832"/>
              <a:gd name="connsiteX27" fmla="*/ 9985530 w 12192000"/>
              <a:gd name="connsiteY27" fmla="*/ 2560775 h 2877832"/>
              <a:gd name="connsiteX28" fmla="*/ 9186882 w 12192000"/>
              <a:gd name="connsiteY28" fmla="*/ 2676722 h 2877832"/>
              <a:gd name="connsiteX29" fmla="*/ 8578198 w 12192000"/>
              <a:gd name="connsiteY29" fmla="*/ 2746241 h 2877832"/>
              <a:gd name="connsiteX30" fmla="*/ 7864358 w 12192000"/>
              <a:gd name="connsiteY30" fmla="*/ 2807692 h 2877832"/>
              <a:gd name="connsiteX31" fmla="*/ 6935502 w 12192000"/>
              <a:gd name="connsiteY31" fmla="*/ 2859086 h 2877832"/>
              <a:gd name="connsiteX32" fmla="*/ 6477750 w 12192000"/>
              <a:gd name="connsiteY32" fmla="*/ 2872989 h 2877832"/>
              <a:gd name="connsiteX33" fmla="*/ 6362294 w 12192000"/>
              <a:gd name="connsiteY33" fmla="*/ 2877832 h 2877832"/>
              <a:gd name="connsiteX34" fmla="*/ 6057129 w 12192000"/>
              <a:gd name="connsiteY34" fmla="*/ 2877832 h 2877832"/>
              <a:gd name="connsiteX35" fmla="*/ 5977784 w 12192000"/>
              <a:gd name="connsiteY35" fmla="*/ 2873238 h 2877832"/>
              <a:gd name="connsiteX36" fmla="*/ 5265087 w 12192000"/>
              <a:gd name="connsiteY36" fmla="*/ 2836989 h 2877832"/>
              <a:gd name="connsiteX37" fmla="*/ 4346277 w 12192000"/>
              <a:gd name="connsiteY37" fmla="*/ 2774919 h 2877832"/>
              <a:gd name="connsiteX38" fmla="*/ 3373045 w 12192000"/>
              <a:gd name="connsiteY38" fmla="*/ 2676350 h 2877832"/>
              <a:gd name="connsiteX39" fmla="*/ 2362173 w 12192000"/>
              <a:gd name="connsiteY39" fmla="*/ 2557423 h 2877832"/>
              <a:gd name="connsiteX40" fmla="*/ 1233178 w 12192000"/>
              <a:gd name="connsiteY40" fmla="*/ 2384247 h 2877832"/>
              <a:gd name="connsiteX41" fmla="*/ 68500 w 12192000"/>
              <a:gd name="connsiteY41" fmla="*/ 2144540 h 2877832"/>
              <a:gd name="connsiteX42" fmla="*/ 0 w 12192000"/>
              <a:gd name="connsiteY42" fmla="*/ 2127185 h 2877832"/>
              <a:gd name="connsiteX43" fmla="*/ 0 w 12192000"/>
              <a:gd name="connsiteY43" fmla="*/ 2070696 h 2877832"/>
              <a:gd name="connsiteX44" fmla="*/ 72441 w 12192000"/>
              <a:gd name="connsiteY44" fmla="*/ 2089473 h 2877832"/>
              <a:gd name="connsiteX45" fmla="*/ 600716 w 12192000"/>
              <a:gd name="connsiteY45" fmla="*/ 2207843 h 2877832"/>
              <a:gd name="connsiteX46" fmla="*/ 1769512 w 12192000"/>
              <a:gd name="connsiteY46" fmla="*/ 2418011 h 2877832"/>
              <a:gd name="connsiteX47" fmla="*/ 2613554 w 12192000"/>
              <a:gd name="connsiteY47" fmla="*/ 2534953 h 2877832"/>
              <a:gd name="connsiteX48" fmla="*/ 2581134 w 12192000"/>
              <a:gd name="connsiteY48" fmla="*/ 2525022 h 2877832"/>
              <a:gd name="connsiteX49" fmla="*/ 1112635 w 12192000"/>
              <a:gd name="connsiteY49" fmla="*/ 2192325 h 2877832"/>
              <a:gd name="connsiteX50" fmla="*/ 420412 w 12192000"/>
              <a:gd name="connsiteY50" fmla="*/ 1992892 h 2877832"/>
              <a:gd name="connsiteX51" fmla="*/ 0 w 12192000"/>
              <a:gd name="connsiteY51" fmla="*/ 1853975 h 287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877832">
                <a:moveTo>
                  <a:pt x="6789701" y="2809623"/>
                </a:moveTo>
                <a:lnTo>
                  <a:pt x="6788702" y="2809701"/>
                </a:lnTo>
                <a:lnTo>
                  <a:pt x="6788476" y="281023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1915388"/>
                </a:lnTo>
                <a:lnTo>
                  <a:pt x="12061096" y="1954428"/>
                </a:lnTo>
                <a:cubicBezTo>
                  <a:pt x="11933500" y="1990642"/>
                  <a:pt x="11805390" y="2025171"/>
                  <a:pt x="11676800" y="2058003"/>
                </a:cubicBezTo>
                <a:cubicBezTo>
                  <a:pt x="11262789" y="2165510"/>
                  <a:pt x="10845343" y="2259112"/>
                  <a:pt x="10425355" y="2341542"/>
                </a:cubicBezTo>
                <a:cubicBezTo>
                  <a:pt x="10092810" y="2406753"/>
                  <a:pt x="9759033" y="2465150"/>
                  <a:pt x="9424022" y="2516704"/>
                </a:cubicBezTo>
                <a:cubicBezTo>
                  <a:pt x="9102997" y="2566361"/>
                  <a:pt x="8781133" y="2610928"/>
                  <a:pt x="8458419" y="2650405"/>
                </a:cubicBezTo>
                <a:cubicBezTo>
                  <a:pt x="8211360" y="2680571"/>
                  <a:pt x="7963792" y="2706144"/>
                  <a:pt x="7715970" y="2730352"/>
                </a:cubicBezTo>
                <a:lnTo>
                  <a:pt x="6951716" y="2796132"/>
                </a:lnTo>
                <a:lnTo>
                  <a:pt x="6936303" y="2798203"/>
                </a:lnTo>
                <a:lnTo>
                  <a:pt x="6790448" y="2809564"/>
                </a:lnTo>
                <a:lnTo>
                  <a:pt x="6799941" y="2811384"/>
                </a:lnTo>
                <a:cubicBezTo>
                  <a:pt x="6811623" y="2811850"/>
                  <a:pt x="6823734" y="2809677"/>
                  <a:pt x="6835432" y="2809677"/>
                </a:cubicBezTo>
                <a:cubicBezTo>
                  <a:pt x="6851580" y="2809677"/>
                  <a:pt x="6867729" y="2807070"/>
                  <a:pt x="6884003" y="2806699"/>
                </a:cubicBezTo>
                <a:cubicBezTo>
                  <a:pt x="7115805" y="2801237"/>
                  <a:pt x="7347351" y="2789070"/>
                  <a:pt x="7578771" y="2774172"/>
                </a:cubicBezTo>
                <a:cubicBezTo>
                  <a:pt x="7927552" y="2751704"/>
                  <a:pt x="8276080" y="2723525"/>
                  <a:pt x="8623845" y="2687275"/>
                </a:cubicBezTo>
                <a:cubicBezTo>
                  <a:pt x="8909939" y="2657977"/>
                  <a:pt x="9195310" y="2623342"/>
                  <a:pt x="9479970" y="2583369"/>
                </a:cubicBezTo>
                <a:cubicBezTo>
                  <a:pt x="9864901" y="2528995"/>
                  <a:pt x="10248014" y="2464281"/>
                  <a:pt x="10629308" y="2389212"/>
                </a:cubicBezTo>
                <a:cubicBezTo>
                  <a:pt x="11090114" y="2298092"/>
                  <a:pt x="11546975" y="2190586"/>
                  <a:pt x="11998498" y="2063218"/>
                </a:cubicBezTo>
                <a:lnTo>
                  <a:pt x="12192000" y="2006219"/>
                </a:lnTo>
                <a:lnTo>
                  <a:pt x="12192000" y="2060956"/>
                </a:lnTo>
                <a:lnTo>
                  <a:pt x="11829257" y="2166255"/>
                </a:lnTo>
                <a:cubicBezTo>
                  <a:pt x="11534769" y="2245952"/>
                  <a:pt x="11238120" y="2316838"/>
                  <a:pt x="10939183" y="2380770"/>
                </a:cubicBezTo>
                <a:cubicBezTo>
                  <a:pt x="10622824" y="2448552"/>
                  <a:pt x="10304941" y="2508549"/>
                  <a:pt x="9985530" y="2560775"/>
                </a:cubicBezTo>
                <a:cubicBezTo>
                  <a:pt x="9720036" y="2604224"/>
                  <a:pt x="9453814" y="2642869"/>
                  <a:pt x="9186882" y="2676722"/>
                </a:cubicBezTo>
                <a:cubicBezTo>
                  <a:pt x="8984197" y="2702296"/>
                  <a:pt x="8781514" y="2726379"/>
                  <a:pt x="8578198" y="2746241"/>
                </a:cubicBezTo>
                <a:cubicBezTo>
                  <a:pt x="8340547" y="2768961"/>
                  <a:pt x="8102644" y="2790436"/>
                  <a:pt x="7864358" y="2807692"/>
                </a:cubicBezTo>
                <a:cubicBezTo>
                  <a:pt x="7554994" y="2830036"/>
                  <a:pt x="7245502" y="2847914"/>
                  <a:pt x="6935502" y="2859086"/>
                </a:cubicBezTo>
                <a:cubicBezTo>
                  <a:pt x="6782917" y="2864549"/>
                  <a:pt x="6630334" y="2868397"/>
                  <a:pt x="6477750" y="2872989"/>
                </a:cubicBezTo>
                <a:cubicBezTo>
                  <a:pt x="6439195" y="2870905"/>
                  <a:pt x="6400529" y="2872530"/>
                  <a:pt x="6362294" y="2877832"/>
                </a:cubicBezTo>
                <a:lnTo>
                  <a:pt x="6057129" y="2877832"/>
                </a:lnTo>
                <a:lnTo>
                  <a:pt x="5977784" y="2873238"/>
                </a:lnTo>
                <a:cubicBezTo>
                  <a:pt x="5740261" y="2860825"/>
                  <a:pt x="5502739" y="2847046"/>
                  <a:pt x="5265087" y="2836989"/>
                </a:cubicBezTo>
                <a:cubicBezTo>
                  <a:pt x="4958267" y="2824573"/>
                  <a:pt x="4651826" y="2804093"/>
                  <a:pt x="4346277" y="2774919"/>
                </a:cubicBezTo>
                <a:cubicBezTo>
                  <a:pt x="4021654" y="2744007"/>
                  <a:pt x="3697795" y="2709372"/>
                  <a:pt x="3373045" y="2676350"/>
                </a:cubicBezTo>
                <a:cubicBezTo>
                  <a:pt x="3035412" y="2642088"/>
                  <a:pt x="2698456" y="2602449"/>
                  <a:pt x="2362173" y="2557423"/>
                </a:cubicBezTo>
                <a:cubicBezTo>
                  <a:pt x="1984692" y="2507270"/>
                  <a:pt x="1608364" y="2449544"/>
                  <a:pt x="1233178" y="2384247"/>
                </a:cubicBezTo>
                <a:cubicBezTo>
                  <a:pt x="842181" y="2315534"/>
                  <a:pt x="453758" y="2237046"/>
                  <a:pt x="68500" y="2144540"/>
                </a:cubicBezTo>
                <a:lnTo>
                  <a:pt x="0" y="2127185"/>
                </a:lnTo>
                <a:lnTo>
                  <a:pt x="0" y="2070696"/>
                </a:lnTo>
                <a:lnTo>
                  <a:pt x="72441" y="2089473"/>
                </a:lnTo>
                <a:cubicBezTo>
                  <a:pt x="247961" y="2131651"/>
                  <a:pt x="424164" y="2170911"/>
                  <a:pt x="600716" y="2207843"/>
                </a:cubicBezTo>
                <a:cubicBezTo>
                  <a:pt x="988279" y="2288657"/>
                  <a:pt x="1378133" y="2357555"/>
                  <a:pt x="1769512" y="2418011"/>
                </a:cubicBezTo>
                <a:cubicBezTo>
                  <a:pt x="2052426" y="2461587"/>
                  <a:pt x="2335725" y="2501684"/>
                  <a:pt x="2613554" y="2534953"/>
                </a:cubicBezTo>
                <a:cubicBezTo>
                  <a:pt x="2605544" y="2537560"/>
                  <a:pt x="2594611" y="2527504"/>
                  <a:pt x="2581134" y="2525022"/>
                </a:cubicBezTo>
                <a:cubicBezTo>
                  <a:pt x="2087178" y="2433070"/>
                  <a:pt x="1597684" y="2322177"/>
                  <a:pt x="1112635" y="2192325"/>
                </a:cubicBezTo>
                <a:cubicBezTo>
                  <a:pt x="880453" y="2130254"/>
                  <a:pt x="649713" y="2063776"/>
                  <a:pt x="420412" y="1992892"/>
                </a:cubicBezTo>
                <a:lnTo>
                  <a:pt x="0" y="1853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879515-79ED-88E1-FE59-EE1D93653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390525"/>
            <a:ext cx="10909640" cy="151030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AWS Graviton2 instances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56037404-66BD-46B5-9323-1B53131967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1753266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38100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AB0433-481F-74F8-E36D-87C5F81CD3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177" y="3678793"/>
            <a:ext cx="10118598" cy="179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9938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996709-F7F5-8FA4-C1F4-91A78B2DB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AWS Graviton3 based instance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BB7ED97-FDD8-C279-020D-F96E4BBAF4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2045728"/>
            <a:ext cx="10905066" cy="3653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1252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996709-F7F5-8FA4-C1F4-91A78B2DB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AWS Graviton 2 &amp; 3 </a:t>
            </a:r>
            <a:b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Direc</a:t>
            </a:r>
            <a:r>
              <a:rPr lang="en-US" sz="3600" dirty="0">
                <a:solidFill>
                  <a:srgbClr val="FFFFFF"/>
                </a:solidFill>
              </a:rPr>
              <a:t>t interrupt</a:t>
            </a:r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Injection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7494543-C807-5753-7F8C-3321B834DA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76843" y="643466"/>
            <a:ext cx="3981646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3966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84697CDA-BDB7-4883-B48B-1D4EDB2F0E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11026190-6B62-46DB-B5FF-9E0FF9BDCD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: Shape 11">
            <a:extLst>
              <a:ext uri="{FF2B5EF4-FFF2-40B4-BE49-F238E27FC236}">
                <a16:creationId xmlns:a16="http://schemas.microsoft.com/office/drawing/2014/main" id="{66DA0389-D66E-4727-8EFB-E60E6C412F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4693" y="870265"/>
            <a:ext cx="9662615" cy="1603018"/>
          </a:xfrm>
          <a:custGeom>
            <a:avLst/>
            <a:gdLst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577675 w 9662615"/>
              <a:gd name="connsiteY20" fmla="*/ 1370461 h 1583140"/>
              <a:gd name="connsiteX21" fmla="*/ 7466069 w 9662615"/>
              <a:gd name="connsiteY21" fmla="*/ 1377654 h 1583140"/>
              <a:gd name="connsiteX22" fmla="*/ 7435155 w 9662615"/>
              <a:gd name="connsiteY22" fmla="*/ 1397159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5995105 w 9662615"/>
              <a:gd name="connsiteY36" fmla="*/ 1435236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155638 w 9662615"/>
              <a:gd name="connsiteY47" fmla="*/ 1521938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652930 w 9662615"/>
              <a:gd name="connsiteY68" fmla="*/ 1539961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4055448 w 9662615"/>
              <a:gd name="connsiteY72" fmla="*/ 1528913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505921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577675 w 9662615"/>
              <a:gd name="connsiteY20" fmla="*/ 1370461 h 1583140"/>
              <a:gd name="connsiteX21" fmla="*/ 7466069 w 9662615"/>
              <a:gd name="connsiteY21" fmla="*/ 1377654 h 1583140"/>
              <a:gd name="connsiteX22" fmla="*/ 7435155 w 9662615"/>
              <a:gd name="connsiteY22" fmla="*/ 1397159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5995105 w 9662615"/>
              <a:gd name="connsiteY36" fmla="*/ 1435236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155638 w 9662615"/>
              <a:gd name="connsiteY47" fmla="*/ 1521938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652930 w 9662615"/>
              <a:gd name="connsiteY68" fmla="*/ 1539961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3986537 w 9662615"/>
              <a:gd name="connsiteY72" fmla="*/ 1523612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505921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577675 w 9662615"/>
              <a:gd name="connsiteY20" fmla="*/ 1370461 h 1583140"/>
              <a:gd name="connsiteX21" fmla="*/ 7466069 w 9662615"/>
              <a:gd name="connsiteY21" fmla="*/ 1377654 h 1583140"/>
              <a:gd name="connsiteX22" fmla="*/ 7435155 w 9662615"/>
              <a:gd name="connsiteY22" fmla="*/ 1397159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5995105 w 9662615"/>
              <a:gd name="connsiteY36" fmla="*/ 1435236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155638 w 9662615"/>
              <a:gd name="connsiteY47" fmla="*/ 1521938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652930 w 9662615"/>
              <a:gd name="connsiteY68" fmla="*/ 1539961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505921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577675 w 9662615"/>
              <a:gd name="connsiteY20" fmla="*/ 1370461 h 1583140"/>
              <a:gd name="connsiteX21" fmla="*/ 7466069 w 9662615"/>
              <a:gd name="connsiteY21" fmla="*/ 1377654 h 1583140"/>
              <a:gd name="connsiteX22" fmla="*/ 7435155 w 9662615"/>
              <a:gd name="connsiteY22" fmla="*/ 1397159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5995105 w 9662615"/>
              <a:gd name="connsiteY36" fmla="*/ 1435236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155638 w 9662615"/>
              <a:gd name="connsiteY47" fmla="*/ 1521938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652930 w 9662615"/>
              <a:gd name="connsiteY68" fmla="*/ 1539961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505921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577675 w 9662615"/>
              <a:gd name="connsiteY20" fmla="*/ 1370461 h 1583140"/>
              <a:gd name="connsiteX21" fmla="*/ 7466069 w 9662615"/>
              <a:gd name="connsiteY21" fmla="*/ 1377654 h 1583140"/>
              <a:gd name="connsiteX22" fmla="*/ 7435155 w 9662615"/>
              <a:gd name="connsiteY22" fmla="*/ 1397159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5995105 w 9662615"/>
              <a:gd name="connsiteY36" fmla="*/ 1435236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155638 w 9662615"/>
              <a:gd name="connsiteY47" fmla="*/ 1521938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652930 w 9662615"/>
              <a:gd name="connsiteY68" fmla="*/ 1539961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505921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577675 w 9662615"/>
              <a:gd name="connsiteY20" fmla="*/ 1370461 h 1583140"/>
              <a:gd name="connsiteX21" fmla="*/ 7466069 w 9662615"/>
              <a:gd name="connsiteY21" fmla="*/ 1377654 h 1583140"/>
              <a:gd name="connsiteX22" fmla="*/ 7435155 w 9662615"/>
              <a:gd name="connsiteY22" fmla="*/ 1397159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5995105 w 9662615"/>
              <a:gd name="connsiteY36" fmla="*/ 1435236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155638 w 9662615"/>
              <a:gd name="connsiteY47" fmla="*/ 1521938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505921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577675 w 9662615"/>
              <a:gd name="connsiteY20" fmla="*/ 1370461 h 1583140"/>
              <a:gd name="connsiteX21" fmla="*/ 7466069 w 9662615"/>
              <a:gd name="connsiteY21" fmla="*/ 1377654 h 1583140"/>
              <a:gd name="connsiteX22" fmla="*/ 7435155 w 9662615"/>
              <a:gd name="connsiteY22" fmla="*/ 1397159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5995105 w 9662615"/>
              <a:gd name="connsiteY36" fmla="*/ 1435236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505921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577675 w 9662615"/>
              <a:gd name="connsiteY20" fmla="*/ 1370461 h 1583140"/>
              <a:gd name="connsiteX21" fmla="*/ 7466069 w 9662615"/>
              <a:gd name="connsiteY21" fmla="*/ 1377654 h 1583140"/>
              <a:gd name="connsiteX22" fmla="*/ 7435155 w 9662615"/>
              <a:gd name="connsiteY22" fmla="*/ 1397159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505921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577675 w 9662615"/>
              <a:gd name="connsiteY20" fmla="*/ 1370461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505921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505921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601337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21563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601337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21563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601337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21563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601337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21563 h 1583140"/>
              <a:gd name="connsiteX72" fmla="*/ 3970635 w 9662615"/>
              <a:gd name="connsiteY72" fmla="*/ 1544815 h 1583140"/>
              <a:gd name="connsiteX73" fmla="*/ 3833906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601337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21563 h 1583140"/>
              <a:gd name="connsiteX72" fmla="*/ 3970635 w 9662615"/>
              <a:gd name="connsiteY72" fmla="*/ 1544815 h 1583140"/>
              <a:gd name="connsiteX73" fmla="*/ 3833906 w 9662615"/>
              <a:gd name="connsiteY73" fmla="*/ 1516637 h 1583140"/>
              <a:gd name="connsiteX74" fmla="*/ 3696258 w 9662615"/>
              <a:gd name="connsiteY74" fmla="*/ 1537563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601337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21563 h 1583140"/>
              <a:gd name="connsiteX72" fmla="*/ 3970635 w 9662615"/>
              <a:gd name="connsiteY72" fmla="*/ 1544815 h 1583140"/>
              <a:gd name="connsiteX73" fmla="*/ 3833906 w 9662615"/>
              <a:gd name="connsiteY73" fmla="*/ 1516637 h 1583140"/>
              <a:gd name="connsiteX74" fmla="*/ 3696258 w 9662615"/>
              <a:gd name="connsiteY74" fmla="*/ 1537563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30805 w 9662615"/>
              <a:gd name="connsiteY81" fmla="*/ 1542521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601337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21563 h 1583140"/>
              <a:gd name="connsiteX72" fmla="*/ 3970635 w 9662615"/>
              <a:gd name="connsiteY72" fmla="*/ 1544815 h 1583140"/>
              <a:gd name="connsiteX73" fmla="*/ 3833906 w 9662615"/>
              <a:gd name="connsiteY73" fmla="*/ 1516637 h 1583140"/>
              <a:gd name="connsiteX74" fmla="*/ 3696258 w 9662615"/>
              <a:gd name="connsiteY74" fmla="*/ 1537563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30805 w 9662615"/>
              <a:gd name="connsiteY81" fmla="*/ 1542521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91676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601337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21563 h 1583140"/>
              <a:gd name="connsiteX72" fmla="*/ 3970635 w 9662615"/>
              <a:gd name="connsiteY72" fmla="*/ 1544815 h 1583140"/>
              <a:gd name="connsiteX73" fmla="*/ 3833906 w 9662615"/>
              <a:gd name="connsiteY73" fmla="*/ 1516637 h 1583140"/>
              <a:gd name="connsiteX74" fmla="*/ 3696258 w 9662615"/>
              <a:gd name="connsiteY74" fmla="*/ 1537563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30805 w 9662615"/>
              <a:gd name="connsiteY81" fmla="*/ 1542521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91676 w 9662615"/>
              <a:gd name="connsiteY91" fmla="*/ 1500859 h 1583140"/>
              <a:gd name="connsiteX92" fmla="*/ 2378036 w 9662615"/>
              <a:gd name="connsiteY92" fmla="*/ 1520645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601337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7534"/>
              <a:gd name="connsiteX1" fmla="*/ 9662615 w 9662615"/>
              <a:gd name="connsiteY1" fmla="*/ 0 h 1587534"/>
              <a:gd name="connsiteX2" fmla="*/ 9662615 w 9662615"/>
              <a:gd name="connsiteY2" fmla="*/ 1280346 h 1587534"/>
              <a:gd name="connsiteX3" fmla="*/ 9658420 w 9662615"/>
              <a:gd name="connsiteY3" fmla="*/ 1280106 h 1587534"/>
              <a:gd name="connsiteX4" fmla="*/ 9469546 w 9662615"/>
              <a:gd name="connsiteY4" fmla="*/ 1289837 h 1587534"/>
              <a:gd name="connsiteX5" fmla="*/ 9385895 w 9662615"/>
              <a:gd name="connsiteY5" fmla="*/ 1269203 h 1587534"/>
              <a:gd name="connsiteX6" fmla="*/ 9144767 w 9662615"/>
              <a:gd name="connsiteY6" fmla="*/ 1264120 h 1587534"/>
              <a:gd name="connsiteX7" fmla="*/ 8837252 w 9662615"/>
              <a:gd name="connsiteY7" fmla="*/ 1350515 h 1587534"/>
              <a:gd name="connsiteX8" fmla="*/ 8705466 w 9662615"/>
              <a:gd name="connsiteY8" fmla="*/ 1342419 h 1587534"/>
              <a:gd name="connsiteX9" fmla="*/ 8652221 w 9662615"/>
              <a:gd name="connsiteY9" fmla="*/ 1326906 h 1587534"/>
              <a:gd name="connsiteX10" fmla="*/ 8632312 w 9662615"/>
              <a:gd name="connsiteY10" fmla="*/ 1326025 h 1587534"/>
              <a:gd name="connsiteX11" fmla="*/ 8591582 w 9662615"/>
              <a:gd name="connsiteY11" fmla="*/ 1341666 h 1587534"/>
              <a:gd name="connsiteX12" fmla="*/ 8537336 w 9662615"/>
              <a:gd name="connsiteY12" fmla="*/ 1341684 h 1587534"/>
              <a:gd name="connsiteX13" fmla="*/ 8472508 w 9662615"/>
              <a:gd name="connsiteY13" fmla="*/ 1363109 h 1587534"/>
              <a:gd name="connsiteX14" fmla="*/ 8258477 w 9662615"/>
              <a:gd name="connsiteY14" fmla="*/ 1370666 h 1587534"/>
              <a:gd name="connsiteX15" fmla="*/ 8197961 w 9662615"/>
              <a:gd name="connsiteY15" fmla="*/ 1392804 h 1587534"/>
              <a:gd name="connsiteX16" fmla="*/ 8171196 w 9662615"/>
              <a:gd name="connsiteY16" fmla="*/ 1397216 h 1587534"/>
              <a:gd name="connsiteX17" fmla="*/ 8127667 w 9662615"/>
              <a:gd name="connsiteY17" fmla="*/ 1418254 h 1587534"/>
              <a:gd name="connsiteX18" fmla="*/ 7974579 w 9662615"/>
              <a:gd name="connsiteY18" fmla="*/ 1383439 h 1587534"/>
              <a:gd name="connsiteX19" fmla="*/ 7768351 w 9662615"/>
              <a:gd name="connsiteY19" fmla="*/ 1395051 h 1587534"/>
              <a:gd name="connsiteX20" fmla="*/ 7635985 w 9662615"/>
              <a:gd name="connsiteY20" fmla="*/ 1386363 h 1587534"/>
              <a:gd name="connsiteX21" fmla="*/ 7466069 w 9662615"/>
              <a:gd name="connsiteY21" fmla="*/ 1377654 h 1587534"/>
              <a:gd name="connsiteX22" fmla="*/ 7355642 w 9662615"/>
              <a:gd name="connsiteY22" fmla="*/ 1407761 h 1587534"/>
              <a:gd name="connsiteX23" fmla="*/ 7151610 w 9662615"/>
              <a:gd name="connsiteY23" fmla="*/ 1397856 h 1587534"/>
              <a:gd name="connsiteX24" fmla="*/ 7082147 w 9662615"/>
              <a:gd name="connsiteY24" fmla="*/ 1406113 h 1587534"/>
              <a:gd name="connsiteX25" fmla="*/ 7014958 w 9662615"/>
              <a:gd name="connsiteY25" fmla="*/ 1396883 h 1587534"/>
              <a:gd name="connsiteX26" fmla="*/ 6907567 w 9662615"/>
              <a:gd name="connsiteY26" fmla="*/ 1419149 h 1587534"/>
              <a:gd name="connsiteX27" fmla="*/ 6748428 w 9662615"/>
              <a:gd name="connsiteY27" fmla="*/ 1420308 h 1587534"/>
              <a:gd name="connsiteX28" fmla="*/ 6654257 w 9662615"/>
              <a:gd name="connsiteY28" fmla="*/ 1424143 h 1587534"/>
              <a:gd name="connsiteX29" fmla="*/ 6620123 w 9662615"/>
              <a:gd name="connsiteY29" fmla="*/ 1430535 h 1587534"/>
              <a:gd name="connsiteX30" fmla="*/ 6571355 w 9662615"/>
              <a:gd name="connsiteY30" fmla="*/ 1436144 h 1587534"/>
              <a:gd name="connsiteX31" fmla="*/ 6486557 w 9662615"/>
              <a:gd name="connsiteY31" fmla="*/ 1449861 h 1587534"/>
              <a:gd name="connsiteX32" fmla="*/ 6370419 w 9662615"/>
              <a:gd name="connsiteY32" fmla="*/ 1461649 h 1587534"/>
              <a:gd name="connsiteX33" fmla="*/ 6278839 w 9662615"/>
              <a:gd name="connsiteY33" fmla="*/ 1449160 h 1587534"/>
              <a:gd name="connsiteX34" fmla="*/ 6272455 w 9662615"/>
              <a:gd name="connsiteY34" fmla="*/ 1453191 h 1587534"/>
              <a:gd name="connsiteX35" fmla="*/ 6212659 w 9662615"/>
              <a:gd name="connsiteY35" fmla="*/ 1454850 h 1587534"/>
              <a:gd name="connsiteX36" fmla="*/ 6069317 w 9662615"/>
              <a:gd name="connsiteY36" fmla="*/ 1445838 h 1587534"/>
              <a:gd name="connsiteX37" fmla="*/ 5878477 w 9662615"/>
              <a:gd name="connsiteY37" fmla="*/ 1439180 h 1587534"/>
              <a:gd name="connsiteX38" fmla="*/ 5838387 w 9662615"/>
              <a:gd name="connsiteY38" fmla="*/ 1444679 h 1587534"/>
              <a:gd name="connsiteX39" fmla="*/ 5771136 w 9662615"/>
              <a:gd name="connsiteY39" fmla="*/ 1453639 h 1587534"/>
              <a:gd name="connsiteX40" fmla="*/ 5724081 w 9662615"/>
              <a:gd name="connsiteY40" fmla="*/ 1470431 h 1587534"/>
              <a:gd name="connsiteX41" fmla="*/ 5666577 w 9662615"/>
              <a:gd name="connsiteY41" fmla="*/ 1473921 h 1587534"/>
              <a:gd name="connsiteX42" fmla="*/ 5649068 w 9662615"/>
              <a:gd name="connsiteY42" fmla="*/ 1461676 h 1587534"/>
              <a:gd name="connsiteX43" fmla="*/ 5588902 w 9662615"/>
              <a:gd name="connsiteY43" fmla="*/ 1469647 h 1587534"/>
              <a:gd name="connsiteX44" fmla="*/ 5498090 w 9662615"/>
              <a:gd name="connsiteY44" fmla="*/ 1483173 h 1587534"/>
              <a:gd name="connsiteX45" fmla="*/ 5444641 w 9662615"/>
              <a:gd name="connsiteY45" fmla="*/ 1487602 h 1587534"/>
              <a:gd name="connsiteX46" fmla="*/ 5299812 w 9662615"/>
              <a:gd name="connsiteY46" fmla="*/ 1503362 h 1587534"/>
              <a:gd name="connsiteX47" fmla="*/ 5213947 w 9662615"/>
              <a:gd name="connsiteY47" fmla="*/ 1516637 h 1587534"/>
              <a:gd name="connsiteX48" fmla="*/ 5090342 w 9662615"/>
              <a:gd name="connsiteY48" fmla="*/ 1546680 h 1587534"/>
              <a:gd name="connsiteX49" fmla="*/ 5082104 w 9662615"/>
              <a:gd name="connsiteY49" fmla="*/ 1547781 h 1587534"/>
              <a:gd name="connsiteX50" fmla="*/ 5059484 w 9662615"/>
              <a:gd name="connsiteY50" fmla="*/ 1546802 h 1587534"/>
              <a:gd name="connsiteX51" fmla="*/ 5050958 w 9662615"/>
              <a:gd name="connsiteY51" fmla="*/ 1545776 h 1587534"/>
              <a:gd name="connsiteX52" fmla="*/ 5038524 w 9662615"/>
              <a:gd name="connsiteY52" fmla="*/ 1545675 h 1587534"/>
              <a:gd name="connsiteX53" fmla="*/ 5038223 w 9662615"/>
              <a:gd name="connsiteY53" fmla="*/ 1545881 h 1587534"/>
              <a:gd name="connsiteX54" fmla="*/ 5026564 w 9662615"/>
              <a:gd name="connsiteY54" fmla="*/ 1545376 h 1587534"/>
              <a:gd name="connsiteX55" fmla="*/ 4969433 w 9662615"/>
              <a:gd name="connsiteY55" fmla="*/ 1540263 h 1587534"/>
              <a:gd name="connsiteX56" fmla="*/ 4894799 w 9662615"/>
              <a:gd name="connsiteY56" fmla="*/ 1559476 h 1587534"/>
              <a:gd name="connsiteX57" fmla="*/ 4863775 w 9662615"/>
              <a:gd name="connsiteY57" fmla="*/ 1562633 h 1587534"/>
              <a:gd name="connsiteX58" fmla="*/ 4847242 w 9662615"/>
              <a:gd name="connsiteY58" fmla="*/ 1565435 h 1587534"/>
              <a:gd name="connsiteX59" fmla="*/ 4830335 w 9662615"/>
              <a:gd name="connsiteY59" fmla="*/ 1587534 h 1587534"/>
              <a:gd name="connsiteX60" fmla="*/ 4791466 w 9662615"/>
              <a:gd name="connsiteY60" fmla="*/ 1561324 h 1587534"/>
              <a:gd name="connsiteX61" fmla="*/ 4784247 w 9662615"/>
              <a:gd name="connsiteY61" fmla="*/ 1562342 h 1587534"/>
              <a:gd name="connsiteX62" fmla="*/ 4748477 w 9662615"/>
              <a:gd name="connsiteY62" fmla="*/ 1556925 h 1587534"/>
              <a:gd name="connsiteX63" fmla="*/ 4730033 w 9662615"/>
              <a:gd name="connsiteY63" fmla="*/ 1555274 h 1587534"/>
              <a:gd name="connsiteX64" fmla="*/ 4724747 w 9662615"/>
              <a:gd name="connsiteY64" fmla="*/ 1552439 h 1587534"/>
              <a:gd name="connsiteX65" fmla="*/ 4697562 w 9662615"/>
              <a:gd name="connsiteY65" fmla="*/ 1551206 h 1587534"/>
              <a:gd name="connsiteX66" fmla="*/ 4694469 w 9662615"/>
              <a:gd name="connsiteY66" fmla="*/ 1551958 h 1587534"/>
              <a:gd name="connsiteX67" fmla="*/ 4671940 w 9662615"/>
              <a:gd name="connsiteY67" fmla="*/ 1547617 h 1587534"/>
              <a:gd name="connsiteX68" fmla="*/ 4589320 w 9662615"/>
              <a:gd name="connsiteY68" fmla="*/ 1534660 h 1587534"/>
              <a:gd name="connsiteX69" fmla="*/ 4422155 w 9662615"/>
              <a:gd name="connsiteY69" fmla="*/ 1542059 h 1587534"/>
              <a:gd name="connsiteX70" fmla="*/ 4221826 w 9662615"/>
              <a:gd name="connsiteY70" fmla="*/ 1508923 h 1587534"/>
              <a:gd name="connsiteX71" fmla="*/ 4096601 w 9662615"/>
              <a:gd name="connsiteY71" fmla="*/ 1521563 h 1587534"/>
              <a:gd name="connsiteX72" fmla="*/ 3970635 w 9662615"/>
              <a:gd name="connsiteY72" fmla="*/ 1544815 h 1587534"/>
              <a:gd name="connsiteX73" fmla="*/ 3833906 w 9662615"/>
              <a:gd name="connsiteY73" fmla="*/ 1516637 h 1587534"/>
              <a:gd name="connsiteX74" fmla="*/ 3696258 w 9662615"/>
              <a:gd name="connsiteY74" fmla="*/ 1537563 h 1587534"/>
              <a:gd name="connsiteX75" fmla="*/ 3594070 w 9662615"/>
              <a:gd name="connsiteY75" fmla="*/ 1509422 h 1587534"/>
              <a:gd name="connsiteX76" fmla="*/ 3565233 w 9662615"/>
              <a:gd name="connsiteY76" fmla="*/ 1515122 h 1587534"/>
              <a:gd name="connsiteX77" fmla="*/ 3560267 w 9662615"/>
              <a:gd name="connsiteY77" fmla="*/ 1516288 h 1587534"/>
              <a:gd name="connsiteX78" fmla="*/ 3540258 w 9662615"/>
              <a:gd name="connsiteY78" fmla="*/ 1516976 h 1587534"/>
              <a:gd name="connsiteX79" fmla="*/ 3534780 w 9662615"/>
              <a:gd name="connsiteY79" fmla="*/ 1522141 h 1587534"/>
              <a:gd name="connsiteX80" fmla="*/ 3504783 w 9662615"/>
              <a:gd name="connsiteY80" fmla="*/ 1526739 h 1587534"/>
              <a:gd name="connsiteX81" fmla="*/ 3430805 w 9662615"/>
              <a:gd name="connsiteY81" fmla="*/ 1542521 h 1587534"/>
              <a:gd name="connsiteX82" fmla="*/ 3292707 w 9662615"/>
              <a:gd name="connsiteY82" fmla="*/ 1520490 h 1587534"/>
              <a:gd name="connsiteX83" fmla="*/ 3187872 w 9662615"/>
              <a:gd name="connsiteY83" fmla="*/ 1519991 h 1587534"/>
              <a:gd name="connsiteX84" fmla="*/ 3148026 w 9662615"/>
              <a:gd name="connsiteY84" fmla="*/ 1524777 h 1587534"/>
              <a:gd name="connsiteX85" fmla="*/ 3092394 w 9662615"/>
              <a:gd name="connsiteY85" fmla="*/ 1528115 h 1587534"/>
              <a:gd name="connsiteX86" fmla="*/ 2994200 w 9662615"/>
              <a:gd name="connsiteY86" fmla="*/ 1537857 h 1587534"/>
              <a:gd name="connsiteX87" fmla="*/ 2862301 w 9662615"/>
              <a:gd name="connsiteY87" fmla="*/ 1544250 h 1587534"/>
              <a:gd name="connsiteX88" fmla="*/ 2766335 w 9662615"/>
              <a:gd name="connsiteY88" fmla="*/ 1527662 h 1587534"/>
              <a:gd name="connsiteX89" fmla="*/ 2757836 w 9662615"/>
              <a:gd name="connsiteY89" fmla="*/ 1531371 h 1587534"/>
              <a:gd name="connsiteX90" fmla="*/ 2691555 w 9662615"/>
              <a:gd name="connsiteY90" fmla="*/ 1530283 h 1587534"/>
              <a:gd name="connsiteX91" fmla="*/ 2491676 w 9662615"/>
              <a:gd name="connsiteY91" fmla="*/ 1500859 h 1587534"/>
              <a:gd name="connsiteX92" fmla="*/ 2378036 w 9662615"/>
              <a:gd name="connsiteY92" fmla="*/ 1520645 h 1587534"/>
              <a:gd name="connsiteX93" fmla="*/ 2284269 w 9662615"/>
              <a:gd name="connsiteY93" fmla="*/ 1503068 h 1587534"/>
              <a:gd name="connsiteX94" fmla="*/ 2207104 w 9662615"/>
              <a:gd name="connsiteY94" fmla="*/ 1508888 h 1587534"/>
              <a:gd name="connsiteX95" fmla="*/ 2149226 w 9662615"/>
              <a:gd name="connsiteY95" fmla="*/ 1523409 h 1587534"/>
              <a:gd name="connsiteX96" fmla="*/ 2084783 w 9662615"/>
              <a:gd name="connsiteY96" fmla="*/ 1524245 h 1587534"/>
              <a:gd name="connsiteX97" fmla="*/ 2070075 w 9662615"/>
              <a:gd name="connsiteY97" fmla="*/ 1511285 h 1587534"/>
              <a:gd name="connsiteX98" fmla="*/ 2001057 w 9662615"/>
              <a:gd name="connsiteY98" fmla="*/ 1516449 h 1587534"/>
              <a:gd name="connsiteX99" fmla="*/ 1896330 w 9662615"/>
              <a:gd name="connsiteY99" fmla="*/ 1525725 h 1587534"/>
              <a:gd name="connsiteX100" fmla="*/ 1835994 w 9662615"/>
              <a:gd name="connsiteY100" fmla="*/ 1527678 h 1587534"/>
              <a:gd name="connsiteX101" fmla="*/ 1671119 w 9662615"/>
              <a:gd name="connsiteY101" fmla="*/ 1536701 h 1587534"/>
              <a:gd name="connsiteX102" fmla="*/ 1601337 w 9662615"/>
              <a:gd name="connsiteY102" fmla="*/ 1548552 h 1587534"/>
              <a:gd name="connsiteX103" fmla="*/ 1407755 w 9662615"/>
              <a:gd name="connsiteY103" fmla="*/ 1571444 h 1587534"/>
              <a:gd name="connsiteX104" fmla="*/ 1271994 w 9662615"/>
              <a:gd name="connsiteY104" fmla="*/ 1579471 h 1587534"/>
              <a:gd name="connsiteX105" fmla="*/ 1249226 w 9662615"/>
              <a:gd name="connsiteY105" fmla="*/ 1583140 h 1587534"/>
              <a:gd name="connsiteX106" fmla="*/ 1217719 w 9662615"/>
              <a:gd name="connsiteY106" fmla="*/ 1580863 h 1587534"/>
              <a:gd name="connsiteX107" fmla="*/ 1091432 w 9662615"/>
              <a:gd name="connsiteY107" fmla="*/ 1571003 h 1587534"/>
              <a:gd name="connsiteX108" fmla="*/ 992039 w 9662615"/>
              <a:gd name="connsiteY108" fmla="*/ 1556662 h 1587534"/>
              <a:gd name="connsiteX109" fmla="*/ 868264 w 9662615"/>
              <a:gd name="connsiteY109" fmla="*/ 1566392 h 1587534"/>
              <a:gd name="connsiteX110" fmla="*/ 792765 w 9662615"/>
              <a:gd name="connsiteY110" fmla="*/ 1563102 h 1587534"/>
              <a:gd name="connsiteX111" fmla="*/ 669055 w 9662615"/>
              <a:gd name="connsiteY111" fmla="*/ 1543638 h 1587534"/>
              <a:gd name="connsiteX112" fmla="*/ 506152 w 9662615"/>
              <a:gd name="connsiteY112" fmla="*/ 1549124 h 1587534"/>
              <a:gd name="connsiteX113" fmla="*/ 472797 w 9662615"/>
              <a:gd name="connsiteY113" fmla="*/ 1568904 h 1587534"/>
              <a:gd name="connsiteX114" fmla="*/ 427864 w 9662615"/>
              <a:gd name="connsiteY114" fmla="*/ 1580848 h 1587534"/>
              <a:gd name="connsiteX115" fmla="*/ 408381 w 9662615"/>
              <a:gd name="connsiteY115" fmla="*/ 1552940 h 1587534"/>
              <a:gd name="connsiteX116" fmla="*/ 267163 w 9662615"/>
              <a:gd name="connsiteY116" fmla="*/ 1531913 h 1587534"/>
              <a:gd name="connsiteX117" fmla="*/ 196644 w 9662615"/>
              <a:gd name="connsiteY117" fmla="*/ 1524565 h 1587534"/>
              <a:gd name="connsiteX118" fmla="*/ 86819 w 9662615"/>
              <a:gd name="connsiteY118" fmla="*/ 1519517 h 1587534"/>
              <a:gd name="connsiteX119" fmla="*/ 53369 w 9662615"/>
              <a:gd name="connsiteY119" fmla="*/ 1516853 h 1587534"/>
              <a:gd name="connsiteX120" fmla="*/ 2359 w 9662615"/>
              <a:gd name="connsiteY120" fmla="*/ 1515247 h 1587534"/>
              <a:gd name="connsiteX121" fmla="*/ 0 w 9662615"/>
              <a:gd name="connsiteY121" fmla="*/ 1514932 h 1587534"/>
              <a:gd name="connsiteX122" fmla="*/ 0 w 9662615"/>
              <a:gd name="connsiteY122" fmla="*/ 0 h 1587534"/>
              <a:gd name="connsiteX0" fmla="*/ 0 w 9662615"/>
              <a:gd name="connsiteY0" fmla="*/ 0 h 1587534"/>
              <a:gd name="connsiteX1" fmla="*/ 9662615 w 9662615"/>
              <a:gd name="connsiteY1" fmla="*/ 0 h 1587534"/>
              <a:gd name="connsiteX2" fmla="*/ 9662615 w 9662615"/>
              <a:gd name="connsiteY2" fmla="*/ 1280346 h 1587534"/>
              <a:gd name="connsiteX3" fmla="*/ 9658420 w 9662615"/>
              <a:gd name="connsiteY3" fmla="*/ 1280106 h 1587534"/>
              <a:gd name="connsiteX4" fmla="*/ 9469546 w 9662615"/>
              <a:gd name="connsiteY4" fmla="*/ 1289837 h 1587534"/>
              <a:gd name="connsiteX5" fmla="*/ 9385895 w 9662615"/>
              <a:gd name="connsiteY5" fmla="*/ 1269203 h 1587534"/>
              <a:gd name="connsiteX6" fmla="*/ 9144767 w 9662615"/>
              <a:gd name="connsiteY6" fmla="*/ 1264120 h 1587534"/>
              <a:gd name="connsiteX7" fmla="*/ 8837252 w 9662615"/>
              <a:gd name="connsiteY7" fmla="*/ 1350515 h 1587534"/>
              <a:gd name="connsiteX8" fmla="*/ 8705466 w 9662615"/>
              <a:gd name="connsiteY8" fmla="*/ 1342419 h 1587534"/>
              <a:gd name="connsiteX9" fmla="*/ 8652221 w 9662615"/>
              <a:gd name="connsiteY9" fmla="*/ 1326906 h 1587534"/>
              <a:gd name="connsiteX10" fmla="*/ 8632312 w 9662615"/>
              <a:gd name="connsiteY10" fmla="*/ 1326025 h 1587534"/>
              <a:gd name="connsiteX11" fmla="*/ 8591582 w 9662615"/>
              <a:gd name="connsiteY11" fmla="*/ 1341666 h 1587534"/>
              <a:gd name="connsiteX12" fmla="*/ 8537336 w 9662615"/>
              <a:gd name="connsiteY12" fmla="*/ 1341684 h 1587534"/>
              <a:gd name="connsiteX13" fmla="*/ 8472508 w 9662615"/>
              <a:gd name="connsiteY13" fmla="*/ 1363109 h 1587534"/>
              <a:gd name="connsiteX14" fmla="*/ 8258477 w 9662615"/>
              <a:gd name="connsiteY14" fmla="*/ 1370666 h 1587534"/>
              <a:gd name="connsiteX15" fmla="*/ 8197961 w 9662615"/>
              <a:gd name="connsiteY15" fmla="*/ 1392804 h 1587534"/>
              <a:gd name="connsiteX16" fmla="*/ 8171196 w 9662615"/>
              <a:gd name="connsiteY16" fmla="*/ 1397216 h 1587534"/>
              <a:gd name="connsiteX17" fmla="*/ 8127667 w 9662615"/>
              <a:gd name="connsiteY17" fmla="*/ 1418254 h 1587534"/>
              <a:gd name="connsiteX18" fmla="*/ 7974579 w 9662615"/>
              <a:gd name="connsiteY18" fmla="*/ 1383439 h 1587534"/>
              <a:gd name="connsiteX19" fmla="*/ 7768351 w 9662615"/>
              <a:gd name="connsiteY19" fmla="*/ 1395051 h 1587534"/>
              <a:gd name="connsiteX20" fmla="*/ 7635985 w 9662615"/>
              <a:gd name="connsiteY20" fmla="*/ 1386363 h 1587534"/>
              <a:gd name="connsiteX21" fmla="*/ 7466069 w 9662615"/>
              <a:gd name="connsiteY21" fmla="*/ 1377654 h 1587534"/>
              <a:gd name="connsiteX22" fmla="*/ 7355642 w 9662615"/>
              <a:gd name="connsiteY22" fmla="*/ 1407761 h 1587534"/>
              <a:gd name="connsiteX23" fmla="*/ 7151610 w 9662615"/>
              <a:gd name="connsiteY23" fmla="*/ 1397856 h 1587534"/>
              <a:gd name="connsiteX24" fmla="*/ 7082147 w 9662615"/>
              <a:gd name="connsiteY24" fmla="*/ 1406113 h 1587534"/>
              <a:gd name="connsiteX25" fmla="*/ 7014958 w 9662615"/>
              <a:gd name="connsiteY25" fmla="*/ 1396883 h 1587534"/>
              <a:gd name="connsiteX26" fmla="*/ 6907567 w 9662615"/>
              <a:gd name="connsiteY26" fmla="*/ 1419149 h 1587534"/>
              <a:gd name="connsiteX27" fmla="*/ 6748428 w 9662615"/>
              <a:gd name="connsiteY27" fmla="*/ 1420308 h 1587534"/>
              <a:gd name="connsiteX28" fmla="*/ 6654257 w 9662615"/>
              <a:gd name="connsiteY28" fmla="*/ 1424143 h 1587534"/>
              <a:gd name="connsiteX29" fmla="*/ 6620123 w 9662615"/>
              <a:gd name="connsiteY29" fmla="*/ 1430535 h 1587534"/>
              <a:gd name="connsiteX30" fmla="*/ 6571355 w 9662615"/>
              <a:gd name="connsiteY30" fmla="*/ 1436144 h 1587534"/>
              <a:gd name="connsiteX31" fmla="*/ 6486557 w 9662615"/>
              <a:gd name="connsiteY31" fmla="*/ 1449861 h 1587534"/>
              <a:gd name="connsiteX32" fmla="*/ 6370419 w 9662615"/>
              <a:gd name="connsiteY32" fmla="*/ 1461649 h 1587534"/>
              <a:gd name="connsiteX33" fmla="*/ 6278839 w 9662615"/>
              <a:gd name="connsiteY33" fmla="*/ 1449160 h 1587534"/>
              <a:gd name="connsiteX34" fmla="*/ 6272455 w 9662615"/>
              <a:gd name="connsiteY34" fmla="*/ 1453191 h 1587534"/>
              <a:gd name="connsiteX35" fmla="*/ 6212659 w 9662615"/>
              <a:gd name="connsiteY35" fmla="*/ 1454850 h 1587534"/>
              <a:gd name="connsiteX36" fmla="*/ 6069317 w 9662615"/>
              <a:gd name="connsiteY36" fmla="*/ 1445838 h 1587534"/>
              <a:gd name="connsiteX37" fmla="*/ 5878477 w 9662615"/>
              <a:gd name="connsiteY37" fmla="*/ 1439180 h 1587534"/>
              <a:gd name="connsiteX38" fmla="*/ 5838387 w 9662615"/>
              <a:gd name="connsiteY38" fmla="*/ 1444679 h 1587534"/>
              <a:gd name="connsiteX39" fmla="*/ 5771136 w 9662615"/>
              <a:gd name="connsiteY39" fmla="*/ 1453639 h 1587534"/>
              <a:gd name="connsiteX40" fmla="*/ 5724081 w 9662615"/>
              <a:gd name="connsiteY40" fmla="*/ 1470431 h 1587534"/>
              <a:gd name="connsiteX41" fmla="*/ 5666577 w 9662615"/>
              <a:gd name="connsiteY41" fmla="*/ 1473921 h 1587534"/>
              <a:gd name="connsiteX42" fmla="*/ 5649068 w 9662615"/>
              <a:gd name="connsiteY42" fmla="*/ 1461676 h 1587534"/>
              <a:gd name="connsiteX43" fmla="*/ 5588902 w 9662615"/>
              <a:gd name="connsiteY43" fmla="*/ 1469647 h 1587534"/>
              <a:gd name="connsiteX44" fmla="*/ 5498090 w 9662615"/>
              <a:gd name="connsiteY44" fmla="*/ 1483173 h 1587534"/>
              <a:gd name="connsiteX45" fmla="*/ 5444641 w 9662615"/>
              <a:gd name="connsiteY45" fmla="*/ 1487602 h 1587534"/>
              <a:gd name="connsiteX46" fmla="*/ 5299812 w 9662615"/>
              <a:gd name="connsiteY46" fmla="*/ 1503362 h 1587534"/>
              <a:gd name="connsiteX47" fmla="*/ 5213947 w 9662615"/>
              <a:gd name="connsiteY47" fmla="*/ 1516637 h 1587534"/>
              <a:gd name="connsiteX48" fmla="*/ 5090342 w 9662615"/>
              <a:gd name="connsiteY48" fmla="*/ 1546680 h 1587534"/>
              <a:gd name="connsiteX49" fmla="*/ 5082104 w 9662615"/>
              <a:gd name="connsiteY49" fmla="*/ 1547781 h 1587534"/>
              <a:gd name="connsiteX50" fmla="*/ 5059484 w 9662615"/>
              <a:gd name="connsiteY50" fmla="*/ 1546802 h 1587534"/>
              <a:gd name="connsiteX51" fmla="*/ 5050958 w 9662615"/>
              <a:gd name="connsiteY51" fmla="*/ 1545776 h 1587534"/>
              <a:gd name="connsiteX52" fmla="*/ 5038524 w 9662615"/>
              <a:gd name="connsiteY52" fmla="*/ 1545675 h 1587534"/>
              <a:gd name="connsiteX53" fmla="*/ 5038223 w 9662615"/>
              <a:gd name="connsiteY53" fmla="*/ 1545881 h 1587534"/>
              <a:gd name="connsiteX54" fmla="*/ 5026564 w 9662615"/>
              <a:gd name="connsiteY54" fmla="*/ 1545376 h 1587534"/>
              <a:gd name="connsiteX55" fmla="*/ 4969433 w 9662615"/>
              <a:gd name="connsiteY55" fmla="*/ 1540263 h 1587534"/>
              <a:gd name="connsiteX56" fmla="*/ 4894799 w 9662615"/>
              <a:gd name="connsiteY56" fmla="*/ 1559476 h 1587534"/>
              <a:gd name="connsiteX57" fmla="*/ 4863775 w 9662615"/>
              <a:gd name="connsiteY57" fmla="*/ 1562633 h 1587534"/>
              <a:gd name="connsiteX58" fmla="*/ 4847242 w 9662615"/>
              <a:gd name="connsiteY58" fmla="*/ 1565435 h 1587534"/>
              <a:gd name="connsiteX59" fmla="*/ 4830335 w 9662615"/>
              <a:gd name="connsiteY59" fmla="*/ 1587534 h 1587534"/>
              <a:gd name="connsiteX60" fmla="*/ 4791466 w 9662615"/>
              <a:gd name="connsiteY60" fmla="*/ 1561324 h 1587534"/>
              <a:gd name="connsiteX61" fmla="*/ 4784247 w 9662615"/>
              <a:gd name="connsiteY61" fmla="*/ 1562342 h 1587534"/>
              <a:gd name="connsiteX62" fmla="*/ 4748477 w 9662615"/>
              <a:gd name="connsiteY62" fmla="*/ 1556925 h 1587534"/>
              <a:gd name="connsiteX63" fmla="*/ 4730033 w 9662615"/>
              <a:gd name="connsiteY63" fmla="*/ 1555274 h 1587534"/>
              <a:gd name="connsiteX64" fmla="*/ 4724747 w 9662615"/>
              <a:gd name="connsiteY64" fmla="*/ 1552439 h 1587534"/>
              <a:gd name="connsiteX65" fmla="*/ 4697562 w 9662615"/>
              <a:gd name="connsiteY65" fmla="*/ 1551206 h 1587534"/>
              <a:gd name="connsiteX66" fmla="*/ 4694469 w 9662615"/>
              <a:gd name="connsiteY66" fmla="*/ 1551958 h 1587534"/>
              <a:gd name="connsiteX67" fmla="*/ 4671940 w 9662615"/>
              <a:gd name="connsiteY67" fmla="*/ 1547617 h 1587534"/>
              <a:gd name="connsiteX68" fmla="*/ 4541612 w 9662615"/>
              <a:gd name="connsiteY68" fmla="*/ 1545262 h 1587534"/>
              <a:gd name="connsiteX69" fmla="*/ 4422155 w 9662615"/>
              <a:gd name="connsiteY69" fmla="*/ 1542059 h 1587534"/>
              <a:gd name="connsiteX70" fmla="*/ 4221826 w 9662615"/>
              <a:gd name="connsiteY70" fmla="*/ 1508923 h 1587534"/>
              <a:gd name="connsiteX71" fmla="*/ 4096601 w 9662615"/>
              <a:gd name="connsiteY71" fmla="*/ 1521563 h 1587534"/>
              <a:gd name="connsiteX72" fmla="*/ 3970635 w 9662615"/>
              <a:gd name="connsiteY72" fmla="*/ 1544815 h 1587534"/>
              <a:gd name="connsiteX73" fmla="*/ 3833906 w 9662615"/>
              <a:gd name="connsiteY73" fmla="*/ 1516637 h 1587534"/>
              <a:gd name="connsiteX74" fmla="*/ 3696258 w 9662615"/>
              <a:gd name="connsiteY74" fmla="*/ 1537563 h 1587534"/>
              <a:gd name="connsiteX75" fmla="*/ 3594070 w 9662615"/>
              <a:gd name="connsiteY75" fmla="*/ 1509422 h 1587534"/>
              <a:gd name="connsiteX76" fmla="*/ 3565233 w 9662615"/>
              <a:gd name="connsiteY76" fmla="*/ 1515122 h 1587534"/>
              <a:gd name="connsiteX77" fmla="*/ 3560267 w 9662615"/>
              <a:gd name="connsiteY77" fmla="*/ 1516288 h 1587534"/>
              <a:gd name="connsiteX78" fmla="*/ 3540258 w 9662615"/>
              <a:gd name="connsiteY78" fmla="*/ 1516976 h 1587534"/>
              <a:gd name="connsiteX79" fmla="*/ 3534780 w 9662615"/>
              <a:gd name="connsiteY79" fmla="*/ 1522141 h 1587534"/>
              <a:gd name="connsiteX80" fmla="*/ 3504783 w 9662615"/>
              <a:gd name="connsiteY80" fmla="*/ 1526739 h 1587534"/>
              <a:gd name="connsiteX81" fmla="*/ 3430805 w 9662615"/>
              <a:gd name="connsiteY81" fmla="*/ 1542521 h 1587534"/>
              <a:gd name="connsiteX82" fmla="*/ 3292707 w 9662615"/>
              <a:gd name="connsiteY82" fmla="*/ 1520490 h 1587534"/>
              <a:gd name="connsiteX83" fmla="*/ 3187872 w 9662615"/>
              <a:gd name="connsiteY83" fmla="*/ 1519991 h 1587534"/>
              <a:gd name="connsiteX84" fmla="*/ 3148026 w 9662615"/>
              <a:gd name="connsiteY84" fmla="*/ 1524777 h 1587534"/>
              <a:gd name="connsiteX85" fmla="*/ 3092394 w 9662615"/>
              <a:gd name="connsiteY85" fmla="*/ 1528115 h 1587534"/>
              <a:gd name="connsiteX86" fmla="*/ 2994200 w 9662615"/>
              <a:gd name="connsiteY86" fmla="*/ 1537857 h 1587534"/>
              <a:gd name="connsiteX87" fmla="*/ 2862301 w 9662615"/>
              <a:gd name="connsiteY87" fmla="*/ 1544250 h 1587534"/>
              <a:gd name="connsiteX88" fmla="*/ 2766335 w 9662615"/>
              <a:gd name="connsiteY88" fmla="*/ 1527662 h 1587534"/>
              <a:gd name="connsiteX89" fmla="*/ 2757836 w 9662615"/>
              <a:gd name="connsiteY89" fmla="*/ 1531371 h 1587534"/>
              <a:gd name="connsiteX90" fmla="*/ 2691555 w 9662615"/>
              <a:gd name="connsiteY90" fmla="*/ 1530283 h 1587534"/>
              <a:gd name="connsiteX91" fmla="*/ 2491676 w 9662615"/>
              <a:gd name="connsiteY91" fmla="*/ 1500859 h 1587534"/>
              <a:gd name="connsiteX92" fmla="*/ 2378036 w 9662615"/>
              <a:gd name="connsiteY92" fmla="*/ 1520645 h 1587534"/>
              <a:gd name="connsiteX93" fmla="*/ 2284269 w 9662615"/>
              <a:gd name="connsiteY93" fmla="*/ 1503068 h 1587534"/>
              <a:gd name="connsiteX94" fmla="*/ 2207104 w 9662615"/>
              <a:gd name="connsiteY94" fmla="*/ 1508888 h 1587534"/>
              <a:gd name="connsiteX95" fmla="*/ 2149226 w 9662615"/>
              <a:gd name="connsiteY95" fmla="*/ 1523409 h 1587534"/>
              <a:gd name="connsiteX96" fmla="*/ 2084783 w 9662615"/>
              <a:gd name="connsiteY96" fmla="*/ 1524245 h 1587534"/>
              <a:gd name="connsiteX97" fmla="*/ 2070075 w 9662615"/>
              <a:gd name="connsiteY97" fmla="*/ 1511285 h 1587534"/>
              <a:gd name="connsiteX98" fmla="*/ 2001057 w 9662615"/>
              <a:gd name="connsiteY98" fmla="*/ 1516449 h 1587534"/>
              <a:gd name="connsiteX99" fmla="*/ 1896330 w 9662615"/>
              <a:gd name="connsiteY99" fmla="*/ 1525725 h 1587534"/>
              <a:gd name="connsiteX100" fmla="*/ 1835994 w 9662615"/>
              <a:gd name="connsiteY100" fmla="*/ 1527678 h 1587534"/>
              <a:gd name="connsiteX101" fmla="*/ 1671119 w 9662615"/>
              <a:gd name="connsiteY101" fmla="*/ 1536701 h 1587534"/>
              <a:gd name="connsiteX102" fmla="*/ 1601337 w 9662615"/>
              <a:gd name="connsiteY102" fmla="*/ 1548552 h 1587534"/>
              <a:gd name="connsiteX103" fmla="*/ 1407755 w 9662615"/>
              <a:gd name="connsiteY103" fmla="*/ 1571444 h 1587534"/>
              <a:gd name="connsiteX104" fmla="*/ 1271994 w 9662615"/>
              <a:gd name="connsiteY104" fmla="*/ 1579471 h 1587534"/>
              <a:gd name="connsiteX105" fmla="*/ 1249226 w 9662615"/>
              <a:gd name="connsiteY105" fmla="*/ 1583140 h 1587534"/>
              <a:gd name="connsiteX106" fmla="*/ 1217719 w 9662615"/>
              <a:gd name="connsiteY106" fmla="*/ 1580863 h 1587534"/>
              <a:gd name="connsiteX107" fmla="*/ 1091432 w 9662615"/>
              <a:gd name="connsiteY107" fmla="*/ 1571003 h 1587534"/>
              <a:gd name="connsiteX108" fmla="*/ 992039 w 9662615"/>
              <a:gd name="connsiteY108" fmla="*/ 1556662 h 1587534"/>
              <a:gd name="connsiteX109" fmla="*/ 868264 w 9662615"/>
              <a:gd name="connsiteY109" fmla="*/ 1566392 h 1587534"/>
              <a:gd name="connsiteX110" fmla="*/ 792765 w 9662615"/>
              <a:gd name="connsiteY110" fmla="*/ 1563102 h 1587534"/>
              <a:gd name="connsiteX111" fmla="*/ 669055 w 9662615"/>
              <a:gd name="connsiteY111" fmla="*/ 1543638 h 1587534"/>
              <a:gd name="connsiteX112" fmla="*/ 506152 w 9662615"/>
              <a:gd name="connsiteY112" fmla="*/ 1549124 h 1587534"/>
              <a:gd name="connsiteX113" fmla="*/ 472797 w 9662615"/>
              <a:gd name="connsiteY113" fmla="*/ 1568904 h 1587534"/>
              <a:gd name="connsiteX114" fmla="*/ 427864 w 9662615"/>
              <a:gd name="connsiteY114" fmla="*/ 1580848 h 1587534"/>
              <a:gd name="connsiteX115" fmla="*/ 408381 w 9662615"/>
              <a:gd name="connsiteY115" fmla="*/ 1552940 h 1587534"/>
              <a:gd name="connsiteX116" fmla="*/ 267163 w 9662615"/>
              <a:gd name="connsiteY116" fmla="*/ 1531913 h 1587534"/>
              <a:gd name="connsiteX117" fmla="*/ 196644 w 9662615"/>
              <a:gd name="connsiteY117" fmla="*/ 1524565 h 1587534"/>
              <a:gd name="connsiteX118" fmla="*/ 86819 w 9662615"/>
              <a:gd name="connsiteY118" fmla="*/ 1519517 h 1587534"/>
              <a:gd name="connsiteX119" fmla="*/ 53369 w 9662615"/>
              <a:gd name="connsiteY119" fmla="*/ 1516853 h 1587534"/>
              <a:gd name="connsiteX120" fmla="*/ 2359 w 9662615"/>
              <a:gd name="connsiteY120" fmla="*/ 1515247 h 1587534"/>
              <a:gd name="connsiteX121" fmla="*/ 0 w 9662615"/>
              <a:gd name="connsiteY121" fmla="*/ 1514932 h 1587534"/>
              <a:gd name="connsiteX122" fmla="*/ 0 w 9662615"/>
              <a:gd name="connsiteY122" fmla="*/ 0 h 1587534"/>
              <a:gd name="connsiteX0" fmla="*/ 0 w 9662615"/>
              <a:gd name="connsiteY0" fmla="*/ 0 h 1587534"/>
              <a:gd name="connsiteX1" fmla="*/ 9662615 w 9662615"/>
              <a:gd name="connsiteY1" fmla="*/ 0 h 1587534"/>
              <a:gd name="connsiteX2" fmla="*/ 9662615 w 9662615"/>
              <a:gd name="connsiteY2" fmla="*/ 1280346 h 1587534"/>
              <a:gd name="connsiteX3" fmla="*/ 9658420 w 9662615"/>
              <a:gd name="connsiteY3" fmla="*/ 1280106 h 1587534"/>
              <a:gd name="connsiteX4" fmla="*/ 9469546 w 9662615"/>
              <a:gd name="connsiteY4" fmla="*/ 1289837 h 1587534"/>
              <a:gd name="connsiteX5" fmla="*/ 9385895 w 9662615"/>
              <a:gd name="connsiteY5" fmla="*/ 1269203 h 1587534"/>
              <a:gd name="connsiteX6" fmla="*/ 9144767 w 9662615"/>
              <a:gd name="connsiteY6" fmla="*/ 1264120 h 1587534"/>
              <a:gd name="connsiteX7" fmla="*/ 8837252 w 9662615"/>
              <a:gd name="connsiteY7" fmla="*/ 1350515 h 1587534"/>
              <a:gd name="connsiteX8" fmla="*/ 8705466 w 9662615"/>
              <a:gd name="connsiteY8" fmla="*/ 1342419 h 1587534"/>
              <a:gd name="connsiteX9" fmla="*/ 8652221 w 9662615"/>
              <a:gd name="connsiteY9" fmla="*/ 1326906 h 1587534"/>
              <a:gd name="connsiteX10" fmla="*/ 8632312 w 9662615"/>
              <a:gd name="connsiteY10" fmla="*/ 1326025 h 1587534"/>
              <a:gd name="connsiteX11" fmla="*/ 8591582 w 9662615"/>
              <a:gd name="connsiteY11" fmla="*/ 1341666 h 1587534"/>
              <a:gd name="connsiteX12" fmla="*/ 8537336 w 9662615"/>
              <a:gd name="connsiteY12" fmla="*/ 1341684 h 1587534"/>
              <a:gd name="connsiteX13" fmla="*/ 8472508 w 9662615"/>
              <a:gd name="connsiteY13" fmla="*/ 1363109 h 1587534"/>
              <a:gd name="connsiteX14" fmla="*/ 8258477 w 9662615"/>
              <a:gd name="connsiteY14" fmla="*/ 1370666 h 1587534"/>
              <a:gd name="connsiteX15" fmla="*/ 8197961 w 9662615"/>
              <a:gd name="connsiteY15" fmla="*/ 1392804 h 1587534"/>
              <a:gd name="connsiteX16" fmla="*/ 8171196 w 9662615"/>
              <a:gd name="connsiteY16" fmla="*/ 1397216 h 1587534"/>
              <a:gd name="connsiteX17" fmla="*/ 8127667 w 9662615"/>
              <a:gd name="connsiteY17" fmla="*/ 1418254 h 1587534"/>
              <a:gd name="connsiteX18" fmla="*/ 7974579 w 9662615"/>
              <a:gd name="connsiteY18" fmla="*/ 1383439 h 1587534"/>
              <a:gd name="connsiteX19" fmla="*/ 7768351 w 9662615"/>
              <a:gd name="connsiteY19" fmla="*/ 1395051 h 1587534"/>
              <a:gd name="connsiteX20" fmla="*/ 7635985 w 9662615"/>
              <a:gd name="connsiteY20" fmla="*/ 1386363 h 1587534"/>
              <a:gd name="connsiteX21" fmla="*/ 7466069 w 9662615"/>
              <a:gd name="connsiteY21" fmla="*/ 1377654 h 1587534"/>
              <a:gd name="connsiteX22" fmla="*/ 7355642 w 9662615"/>
              <a:gd name="connsiteY22" fmla="*/ 1407761 h 1587534"/>
              <a:gd name="connsiteX23" fmla="*/ 7151610 w 9662615"/>
              <a:gd name="connsiteY23" fmla="*/ 1397856 h 1587534"/>
              <a:gd name="connsiteX24" fmla="*/ 7082147 w 9662615"/>
              <a:gd name="connsiteY24" fmla="*/ 1406113 h 1587534"/>
              <a:gd name="connsiteX25" fmla="*/ 7014958 w 9662615"/>
              <a:gd name="connsiteY25" fmla="*/ 1396883 h 1587534"/>
              <a:gd name="connsiteX26" fmla="*/ 6907567 w 9662615"/>
              <a:gd name="connsiteY26" fmla="*/ 1419149 h 1587534"/>
              <a:gd name="connsiteX27" fmla="*/ 6748428 w 9662615"/>
              <a:gd name="connsiteY27" fmla="*/ 1420308 h 1587534"/>
              <a:gd name="connsiteX28" fmla="*/ 6654257 w 9662615"/>
              <a:gd name="connsiteY28" fmla="*/ 1424143 h 1587534"/>
              <a:gd name="connsiteX29" fmla="*/ 6620123 w 9662615"/>
              <a:gd name="connsiteY29" fmla="*/ 1430535 h 1587534"/>
              <a:gd name="connsiteX30" fmla="*/ 6571355 w 9662615"/>
              <a:gd name="connsiteY30" fmla="*/ 1436144 h 1587534"/>
              <a:gd name="connsiteX31" fmla="*/ 6486557 w 9662615"/>
              <a:gd name="connsiteY31" fmla="*/ 1449861 h 1587534"/>
              <a:gd name="connsiteX32" fmla="*/ 6370419 w 9662615"/>
              <a:gd name="connsiteY32" fmla="*/ 1461649 h 1587534"/>
              <a:gd name="connsiteX33" fmla="*/ 6278839 w 9662615"/>
              <a:gd name="connsiteY33" fmla="*/ 1449160 h 1587534"/>
              <a:gd name="connsiteX34" fmla="*/ 6272455 w 9662615"/>
              <a:gd name="connsiteY34" fmla="*/ 1453191 h 1587534"/>
              <a:gd name="connsiteX35" fmla="*/ 6212659 w 9662615"/>
              <a:gd name="connsiteY35" fmla="*/ 1454850 h 1587534"/>
              <a:gd name="connsiteX36" fmla="*/ 6069317 w 9662615"/>
              <a:gd name="connsiteY36" fmla="*/ 1445838 h 1587534"/>
              <a:gd name="connsiteX37" fmla="*/ 5878477 w 9662615"/>
              <a:gd name="connsiteY37" fmla="*/ 1439180 h 1587534"/>
              <a:gd name="connsiteX38" fmla="*/ 5838387 w 9662615"/>
              <a:gd name="connsiteY38" fmla="*/ 1444679 h 1587534"/>
              <a:gd name="connsiteX39" fmla="*/ 5771136 w 9662615"/>
              <a:gd name="connsiteY39" fmla="*/ 1453639 h 1587534"/>
              <a:gd name="connsiteX40" fmla="*/ 5724081 w 9662615"/>
              <a:gd name="connsiteY40" fmla="*/ 1470431 h 1587534"/>
              <a:gd name="connsiteX41" fmla="*/ 5666577 w 9662615"/>
              <a:gd name="connsiteY41" fmla="*/ 1473921 h 1587534"/>
              <a:gd name="connsiteX42" fmla="*/ 5649068 w 9662615"/>
              <a:gd name="connsiteY42" fmla="*/ 1461676 h 1587534"/>
              <a:gd name="connsiteX43" fmla="*/ 5588902 w 9662615"/>
              <a:gd name="connsiteY43" fmla="*/ 1469647 h 1587534"/>
              <a:gd name="connsiteX44" fmla="*/ 5498090 w 9662615"/>
              <a:gd name="connsiteY44" fmla="*/ 1483173 h 1587534"/>
              <a:gd name="connsiteX45" fmla="*/ 5444641 w 9662615"/>
              <a:gd name="connsiteY45" fmla="*/ 1487602 h 1587534"/>
              <a:gd name="connsiteX46" fmla="*/ 5299812 w 9662615"/>
              <a:gd name="connsiteY46" fmla="*/ 1503362 h 1587534"/>
              <a:gd name="connsiteX47" fmla="*/ 5213947 w 9662615"/>
              <a:gd name="connsiteY47" fmla="*/ 1516637 h 1587534"/>
              <a:gd name="connsiteX48" fmla="*/ 5090342 w 9662615"/>
              <a:gd name="connsiteY48" fmla="*/ 1546680 h 1587534"/>
              <a:gd name="connsiteX49" fmla="*/ 5082104 w 9662615"/>
              <a:gd name="connsiteY49" fmla="*/ 1547781 h 1587534"/>
              <a:gd name="connsiteX50" fmla="*/ 5059484 w 9662615"/>
              <a:gd name="connsiteY50" fmla="*/ 1546802 h 1587534"/>
              <a:gd name="connsiteX51" fmla="*/ 5050958 w 9662615"/>
              <a:gd name="connsiteY51" fmla="*/ 1545776 h 1587534"/>
              <a:gd name="connsiteX52" fmla="*/ 5038524 w 9662615"/>
              <a:gd name="connsiteY52" fmla="*/ 1545675 h 1587534"/>
              <a:gd name="connsiteX53" fmla="*/ 5038223 w 9662615"/>
              <a:gd name="connsiteY53" fmla="*/ 1545881 h 1587534"/>
              <a:gd name="connsiteX54" fmla="*/ 5026564 w 9662615"/>
              <a:gd name="connsiteY54" fmla="*/ 1545376 h 1587534"/>
              <a:gd name="connsiteX55" fmla="*/ 4969433 w 9662615"/>
              <a:gd name="connsiteY55" fmla="*/ 1540263 h 1587534"/>
              <a:gd name="connsiteX56" fmla="*/ 4894799 w 9662615"/>
              <a:gd name="connsiteY56" fmla="*/ 1559476 h 1587534"/>
              <a:gd name="connsiteX57" fmla="*/ 4863775 w 9662615"/>
              <a:gd name="connsiteY57" fmla="*/ 1562633 h 1587534"/>
              <a:gd name="connsiteX58" fmla="*/ 4847242 w 9662615"/>
              <a:gd name="connsiteY58" fmla="*/ 1565435 h 1587534"/>
              <a:gd name="connsiteX59" fmla="*/ 4830335 w 9662615"/>
              <a:gd name="connsiteY59" fmla="*/ 1587534 h 1587534"/>
              <a:gd name="connsiteX60" fmla="*/ 4791466 w 9662615"/>
              <a:gd name="connsiteY60" fmla="*/ 1561324 h 1587534"/>
              <a:gd name="connsiteX61" fmla="*/ 4784247 w 9662615"/>
              <a:gd name="connsiteY61" fmla="*/ 1562342 h 1587534"/>
              <a:gd name="connsiteX62" fmla="*/ 4748477 w 9662615"/>
              <a:gd name="connsiteY62" fmla="*/ 1556925 h 1587534"/>
              <a:gd name="connsiteX63" fmla="*/ 4730033 w 9662615"/>
              <a:gd name="connsiteY63" fmla="*/ 1555274 h 1587534"/>
              <a:gd name="connsiteX64" fmla="*/ 4724747 w 9662615"/>
              <a:gd name="connsiteY64" fmla="*/ 1552439 h 1587534"/>
              <a:gd name="connsiteX65" fmla="*/ 4697562 w 9662615"/>
              <a:gd name="connsiteY65" fmla="*/ 1551206 h 1587534"/>
              <a:gd name="connsiteX66" fmla="*/ 4694469 w 9662615"/>
              <a:gd name="connsiteY66" fmla="*/ 1551958 h 1587534"/>
              <a:gd name="connsiteX67" fmla="*/ 4603028 w 9662615"/>
              <a:gd name="connsiteY67" fmla="*/ 1568821 h 1587534"/>
              <a:gd name="connsiteX68" fmla="*/ 4541612 w 9662615"/>
              <a:gd name="connsiteY68" fmla="*/ 1545262 h 1587534"/>
              <a:gd name="connsiteX69" fmla="*/ 4422155 w 9662615"/>
              <a:gd name="connsiteY69" fmla="*/ 1542059 h 1587534"/>
              <a:gd name="connsiteX70" fmla="*/ 4221826 w 9662615"/>
              <a:gd name="connsiteY70" fmla="*/ 1508923 h 1587534"/>
              <a:gd name="connsiteX71" fmla="*/ 4096601 w 9662615"/>
              <a:gd name="connsiteY71" fmla="*/ 1521563 h 1587534"/>
              <a:gd name="connsiteX72" fmla="*/ 3970635 w 9662615"/>
              <a:gd name="connsiteY72" fmla="*/ 1544815 h 1587534"/>
              <a:gd name="connsiteX73" fmla="*/ 3833906 w 9662615"/>
              <a:gd name="connsiteY73" fmla="*/ 1516637 h 1587534"/>
              <a:gd name="connsiteX74" fmla="*/ 3696258 w 9662615"/>
              <a:gd name="connsiteY74" fmla="*/ 1537563 h 1587534"/>
              <a:gd name="connsiteX75" fmla="*/ 3594070 w 9662615"/>
              <a:gd name="connsiteY75" fmla="*/ 1509422 h 1587534"/>
              <a:gd name="connsiteX76" fmla="*/ 3565233 w 9662615"/>
              <a:gd name="connsiteY76" fmla="*/ 1515122 h 1587534"/>
              <a:gd name="connsiteX77" fmla="*/ 3560267 w 9662615"/>
              <a:gd name="connsiteY77" fmla="*/ 1516288 h 1587534"/>
              <a:gd name="connsiteX78" fmla="*/ 3540258 w 9662615"/>
              <a:gd name="connsiteY78" fmla="*/ 1516976 h 1587534"/>
              <a:gd name="connsiteX79" fmla="*/ 3534780 w 9662615"/>
              <a:gd name="connsiteY79" fmla="*/ 1522141 h 1587534"/>
              <a:gd name="connsiteX80" fmla="*/ 3504783 w 9662615"/>
              <a:gd name="connsiteY80" fmla="*/ 1526739 h 1587534"/>
              <a:gd name="connsiteX81" fmla="*/ 3430805 w 9662615"/>
              <a:gd name="connsiteY81" fmla="*/ 1542521 h 1587534"/>
              <a:gd name="connsiteX82" fmla="*/ 3292707 w 9662615"/>
              <a:gd name="connsiteY82" fmla="*/ 1520490 h 1587534"/>
              <a:gd name="connsiteX83" fmla="*/ 3187872 w 9662615"/>
              <a:gd name="connsiteY83" fmla="*/ 1519991 h 1587534"/>
              <a:gd name="connsiteX84" fmla="*/ 3148026 w 9662615"/>
              <a:gd name="connsiteY84" fmla="*/ 1524777 h 1587534"/>
              <a:gd name="connsiteX85" fmla="*/ 3092394 w 9662615"/>
              <a:gd name="connsiteY85" fmla="*/ 1528115 h 1587534"/>
              <a:gd name="connsiteX86" fmla="*/ 2994200 w 9662615"/>
              <a:gd name="connsiteY86" fmla="*/ 1537857 h 1587534"/>
              <a:gd name="connsiteX87" fmla="*/ 2862301 w 9662615"/>
              <a:gd name="connsiteY87" fmla="*/ 1544250 h 1587534"/>
              <a:gd name="connsiteX88" fmla="*/ 2766335 w 9662615"/>
              <a:gd name="connsiteY88" fmla="*/ 1527662 h 1587534"/>
              <a:gd name="connsiteX89" fmla="*/ 2757836 w 9662615"/>
              <a:gd name="connsiteY89" fmla="*/ 1531371 h 1587534"/>
              <a:gd name="connsiteX90" fmla="*/ 2691555 w 9662615"/>
              <a:gd name="connsiteY90" fmla="*/ 1530283 h 1587534"/>
              <a:gd name="connsiteX91" fmla="*/ 2491676 w 9662615"/>
              <a:gd name="connsiteY91" fmla="*/ 1500859 h 1587534"/>
              <a:gd name="connsiteX92" fmla="*/ 2378036 w 9662615"/>
              <a:gd name="connsiteY92" fmla="*/ 1520645 h 1587534"/>
              <a:gd name="connsiteX93" fmla="*/ 2284269 w 9662615"/>
              <a:gd name="connsiteY93" fmla="*/ 1503068 h 1587534"/>
              <a:gd name="connsiteX94" fmla="*/ 2207104 w 9662615"/>
              <a:gd name="connsiteY94" fmla="*/ 1508888 h 1587534"/>
              <a:gd name="connsiteX95" fmla="*/ 2149226 w 9662615"/>
              <a:gd name="connsiteY95" fmla="*/ 1523409 h 1587534"/>
              <a:gd name="connsiteX96" fmla="*/ 2084783 w 9662615"/>
              <a:gd name="connsiteY96" fmla="*/ 1524245 h 1587534"/>
              <a:gd name="connsiteX97" fmla="*/ 2070075 w 9662615"/>
              <a:gd name="connsiteY97" fmla="*/ 1511285 h 1587534"/>
              <a:gd name="connsiteX98" fmla="*/ 2001057 w 9662615"/>
              <a:gd name="connsiteY98" fmla="*/ 1516449 h 1587534"/>
              <a:gd name="connsiteX99" fmla="*/ 1896330 w 9662615"/>
              <a:gd name="connsiteY99" fmla="*/ 1525725 h 1587534"/>
              <a:gd name="connsiteX100" fmla="*/ 1835994 w 9662615"/>
              <a:gd name="connsiteY100" fmla="*/ 1527678 h 1587534"/>
              <a:gd name="connsiteX101" fmla="*/ 1671119 w 9662615"/>
              <a:gd name="connsiteY101" fmla="*/ 1536701 h 1587534"/>
              <a:gd name="connsiteX102" fmla="*/ 1601337 w 9662615"/>
              <a:gd name="connsiteY102" fmla="*/ 1548552 h 1587534"/>
              <a:gd name="connsiteX103" fmla="*/ 1407755 w 9662615"/>
              <a:gd name="connsiteY103" fmla="*/ 1571444 h 1587534"/>
              <a:gd name="connsiteX104" fmla="*/ 1271994 w 9662615"/>
              <a:gd name="connsiteY104" fmla="*/ 1579471 h 1587534"/>
              <a:gd name="connsiteX105" fmla="*/ 1249226 w 9662615"/>
              <a:gd name="connsiteY105" fmla="*/ 1583140 h 1587534"/>
              <a:gd name="connsiteX106" fmla="*/ 1217719 w 9662615"/>
              <a:gd name="connsiteY106" fmla="*/ 1580863 h 1587534"/>
              <a:gd name="connsiteX107" fmla="*/ 1091432 w 9662615"/>
              <a:gd name="connsiteY107" fmla="*/ 1571003 h 1587534"/>
              <a:gd name="connsiteX108" fmla="*/ 992039 w 9662615"/>
              <a:gd name="connsiteY108" fmla="*/ 1556662 h 1587534"/>
              <a:gd name="connsiteX109" fmla="*/ 868264 w 9662615"/>
              <a:gd name="connsiteY109" fmla="*/ 1566392 h 1587534"/>
              <a:gd name="connsiteX110" fmla="*/ 792765 w 9662615"/>
              <a:gd name="connsiteY110" fmla="*/ 1563102 h 1587534"/>
              <a:gd name="connsiteX111" fmla="*/ 669055 w 9662615"/>
              <a:gd name="connsiteY111" fmla="*/ 1543638 h 1587534"/>
              <a:gd name="connsiteX112" fmla="*/ 506152 w 9662615"/>
              <a:gd name="connsiteY112" fmla="*/ 1549124 h 1587534"/>
              <a:gd name="connsiteX113" fmla="*/ 472797 w 9662615"/>
              <a:gd name="connsiteY113" fmla="*/ 1568904 h 1587534"/>
              <a:gd name="connsiteX114" fmla="*/ 427864 w 9662615"/>
              <a:gd name="connsiteY114" fmla="*/ 1580848 h 1587534"/>
              <a:gd name="connsiteX115" fmla="*/ 408381 w 9662615"/>
              <a:gd name="connsiteY115" fmla="*/ 1552940 h 1587534"/>
              <a:gd name="connsiteX116" fmla="*/ 267163 w 9662615"/>
              <a:gd name="connsiteY116" fmla="*/ 1531913 h 1587534"/>
              <a:gd name="connsiteX117" fmla="*/ 196644 w 9662615"/>
              <a:gd name="connsiteY117" fmla="*/ 1524565 h 1587534"/>
              <a:gd name="connsiteX118" fmla="*/ 86819 w 9662615"/>
              <a:gd name="connsiteY118" fmla="*/ 1519517 h 1587534"/>
              <a:gd name="connsiteX119" fmla="*/ 53369 w 9662615"/>
              <a:gd name="connsiteY119" fmla="*/ 1516853 h 1587534"/>
              <a:gd name="connsiteX120" fmla="*/ 2359 w 9662615"/>
              <a:gd name="connsiteY120" fmla="*/ 1515247 h 1587534"/>
              <a:gd name="connsiteX121" fmla="*/ 0 w 9662615"/>
              <a:gd name="connsiteY121" fmla="*/ 1514932 h 1587534"/>
              <a:gd name="connsiteX122" fmla="*/ 0 w 9662615"/>
              <a:gd name="connsiteY122" fmla="*/ 0 h 1587534"/>
              <a:gd name="connsiteX0" fmla="*/ 0 w 9662615"/>
              <a:gd name="connsiteY0" fmla="*/ 0 h 1587534"/>
              <a:gd name="connsiteX1" fmla="*/ 9662615 w 9662615"/>
              <a:gd name="connsiteY1" fmla="*/ 0 h 1587534"/>
              <a:gd name="connsiteX2" fmla="*/ 9662615 w 9662615"/>
              <a:gd name="connsiteY2" fmla="*/ 1280346 h 1587534"/>
              <a:gd name="connsiteX3" fmla="*/ 9658420 w 9662615"/>
              <a:gd name="connsiteY3" fmla="*/ 1280106 h 1587534"/>
              <a:gd name="connsiteX4" fmla="*/ 9469546 w 9662615"/>
              <a:gd name="connsiteY4" fmla="*/ 1289837 h 1587534"/>
              <a:gd name="connsiteX5" fmla="*/ 9385895 w 9662615"/>
              <a:gd name="connsiteY5" fmla="*/ 1269203 h 1587534"/>
              <a:gd name="connsiteX6" fmla="*/ 9144767 w 9662615"/>
              <a:gd name="connsiteY6" fmla="*/ 1264120 h 1587534"/>
              <a:gd name="connsiteX7" fmla="*/ 8837252 w 9662615"/>
              <a:gd name="connsiteY7" fmla="*/ 1350515 h 1587534"/>
              <a:gd name="connsiteX8" fmla="*/ 8705466 w 9662615"/>
              <a:gd name="connsiteY8" fmla="*/ 1342419 h 1587534"/>
              <a:gd name="connsiteX9" fmla="*/ 8652221 w 9662615"/>
              <a:gd name="connsiteY9" fmla="*/ 1326906 h 1587534"/>
              <a:gd name="connsiteX10" fmla="*/ 8632312 w 9662615"/>
              <a:gd name="connsiteY10" fmla="*/ 1326025 h 1587534"/>
              <a:gd name="connsiteX11" fmla="*/ 8591582 w 9662615"/>
              <a:gd name="connsiteY11" fmla="*/ 1341666 h 1587534"/>
              <a:gd name="connsiteX12" fmla="*/ 8537336 w 9662615"/>
              <a:gd name="connsiteY12" fmla="*/ 1341684 h 1587534"/>
              <a:gd name="connsiteX13" fmla="*/ 8472508 w 9662615"/>
              <a:gd name="connsiteY13" fmla="*/ 1363109 h 1587534"/>
              <a:gd name="connsiteX14" fmla="*/ 8258477 w 9662615"/>
              <a:gd name="connsiteY14" fmla="*/ 1370666 h 1587534"/>
              <a:gd name="connsiteX15" fmla="*/ 8197961 w 9662615"/>
              <a:gd name="connsiteY15" fmla="*/ 1392804 h 1587534"/>
              <a:gd name="connsiteX16" fmla="*/ 8171196 w 9662615"/>
              <a:gd name="connsiteY16" fmla="*/ 1397216 h 1587534"/>
              <a:gd name="connsiteX17" fmla="*/ 8127667 w 9662615"/>
              <a:gd name="connsiteY17" fmla="*/ 1418254 h 1587534"/>
              <a:gd name="connsiteX18" fmla="*/ 7974579 w 9662615"/>
              <a:gd name="connsiteY18" fmla="*/ 1383439 h 1587534"/>
              <a:gd name="connsiteX19" fmla="*/ 7768351 w 9662615"/>
              <a:gd name="connsiteY19" fmla="*/ 1395051 h 1587534"/>
              <a:gd name="connsiteX20" fmla="*/ 7635985 w 9662615"/>
              <a:gd name="connsiteY20" fmla="*/ 1386363 h 1587534"/>
              <a:gd name="connsiteX21" fmla="*/ 7466069 w 9662615"/>
              <a:gd name="connsiteY21" fmla="*/ 1377654 h 1587534"/>
              <a:gd name="connsiteX22" fmla="*/ 7355642 w 9662615"/>
              <a:gd name="connsiteY22" fmla="*/ 1407761 h 1587534"/>
              <a:gd name="connsiteX23" fmla="*/ 7151610 w 9662615"/>
              <a:gd name="connsiteY23" fmla="*/ 1397856 h 1587534"/>
              <a:gd name="connsiteX24" fmla="*/ 7082147 w 9662615"/>
              <a:gd name="connsiteY24" fmla="*/ 1406113 h 1587534"/>
              <a:gd name="connsiteX25" fmla="*/ 7014958 w 9662615"/>
              <a:gd name="connsiteY25" fmla="*/ 1396883 h 1587534"/>
              <a:gd name="connsiteX26" fmla="*/ 6907567 w 9662615"/>
              <a:gd name="connsiteY26" fmla="*/ 1419149 h 1587534"/>
              <a:gd name="connsiteX27" fmla="*/ 6748428 w 9662615"/>
              <a:gd name="connsiteY27" fmla="*/ 1420308 h 1587534"/>
              <a:gd name="connsiteX28" fmla="*/ 6654257 w 9662615"/>
              <a:gd name="connsiteY28" fmla="*/ 1424143 h 1587534"/>
              <a:gd name="connsiteX29" fmla="*/ 6620123 w 9662615"/>
              <a:gd name="connsiteY29" fmla="*/ 1430535 h 1587534"/>
              <a:gd name="connsiteX30" fmla="*/ 6571355 w 9662615"/>
              <a:gd name="connsiteY30" fmla="*/ 1436144 h 1587534"/>
              <a:gd name="connsiteX31" fmla="*/ 6486557 w 9662615"/>
              <a:gd name="connsiteY31" fmla="*/ 1449861 h 1587534"/>
              <a:gd name="connsiteX32" fmla="*/ 6370419 w 9662615"/>
              <a:gd name="connsiteY32" fmla="*/ 1461649 h 1587534"/>
              <a:gd name="connsiteX33" fmla="*/ 6278839 w 9662615"/>
              <a:gd name="connsiteY33" fmla="*/ 1449160 h 1587534"/>
              <a:gd name="connsiteX34" fmla="*/ 6272455 w 9662615"/>
              <a:gd name="connsiteY34" fmla="*/ 1453191 h 1587534"/>
              <a:gd name="connsiteX35" fmla="*/ 6212659 w 9662615"/>
              <a:gd name="connsiteY35" fmla="*/ 1454850 h 1587534"/>
              <a:gd name="connsiteX36" fmla="*/ 6069317 w 9662615"/>
              <a:gd name="connsiteY36" fmla="*/ 1445838 h 1587534"/>
              <a:gd name="connsiteX37" fmla="*/ 5878477 w 9662615"/>
              <a:gd name="connsiteY37" fmla="*/ 1439180 h 1587534"/>
              <a:gd name="connsiteX38" fmla="*/ 5838387 w 9662615"/>
              <a:gd name="connsiteY38" fmla="*/ 1444679 h 1587534"/>
              <a:gd name="connsiteX39" fmla="*/ 5771136 w 9662615"/>
              <a:gd name="connsiteY39" fmla="*/ 1453639 h 1587534"/>
              <a:gd name="connsiteX40" fmla="*/ 5724081 w 9662615"/>
              <a:gd name="connsiteY40" fmla="*/ 1470431 h 1587534"/>
              <a:gd name="connsiteX41" fmla="*/ 5666577 w 9662615"/>
              <a:gd name="connsiteY41" fmla="*/ 1473921 h 1587534"/>
              <a:gd name="connsiteX42" fmla="*/ 5649068 w 9662615"/>
              <a:gd name="connsiteY42" fmla="*/ 1461676 h 1587534"/>
              <a:gd name="connsiteX43" fmla="*/ 5588902 w 9662615"/>
              <a:gd name="connsiteY43" fmla="*/ 1469647 h 1587534"/>
              <a:gd name="connsiteX44" fmla="*/ 5498090 w 9662615"/>
              <a:gd name="connsiteY44" fmla="*/ 1483173 h 1587534"/>
              <a:gd name="connsiteX45" fmla="*/ 5444641 w 9662615"/>
              <a:gd name="connsiteY45" fmla="*/ 1487602 h 1587534"/>
              <a:gd name="connsiteX46" fmla="*/ 5299812 w 9662615"/>
              <a:gd name="connsiteY46" fmla="*/ 1503362 h 1587534"/>
              <a:gd name="connsiteX47" fmla="*/ 5213947 w 9662615"/>
              <a:gd name="connsiteY47" fmla="*/ 1516637 h 1587534"/>
              <a:gd name="connsiteX48" fmla="*/ 5090342 w 9662615"/>
              <a:gd name="connsiteY48" fmla="*/ 1546680 h 1587534"/>
              <a:gd name="connsiteX49" fmla="*/ 5082104 w 9662615"/>
              <a:gd name="connsiteY49" fmla="*/ 1547781 h 1587534"/>
              <a:gd name="connsiteX50" fmla="*/ 5059484 w 9662615"/>
              <a:gd name="connsiteY50" fmla="*/ 1546802 h 1587534"/>
              <a:gd name="connsiteX51" fmla="*/ 5050958 w 9662615"/>
              <a:gd name="connsiteY51" fmla="*/ 1545776 h 1587534"/>
              <a:gd name="connsiteX52" fmla="*/ 5038524 w 9662615"/>
              <a:gd name="connsiteY52" fmla="*/ 1545675 h 1587534"/>
              <a:gd name="connsiteX53" fmla="*/ 5038223 w 9662615"/>
              <a:gd name="connsiteY53" fmla="*/ 1545881 h 1587534"/>
              <a:gd name="connsiteX54" fmla="*/ 5026564 w 9662615"/>
              <a:gd name="connsiteY54" fmla="*/ 1545376 h 1587534"/>
              <a:gd name="connsiteX55" fmla="*/ 4969433 w 9662615"/>
              <a:gd name="connsiteY55" fmla="*/ 1540263 h 1587534"/>
              <a:gd name="connsiteX56" fmla="*/ 4894799 w 9662615"/>
              <a:gd name="connsiteY56" fmla="*/ 1559476 h 1587534"/>
              <a:gd name="connsiteX57" fmla="*/ 4863775 w 9662615"/>
              <a:gd name="connsiteY57" fmla="*/ 1562633 h 1587534"/>
              <a:gd name="connsiteX58" fmla="*/ 4847242 w 9662615"/>
              <a:gd name="connsiteY58" fmla="*/ 1565435 h 1587534"/>
              <a:gd name="connsiteX59" fmla="*/ 4830335 w 9662615"/>
              <a:gd name="connsiteY59" fmla="*/ 1587534 h 1587534"/>
              <a:gd name="connsiteX60" fmla="*/ 4791466 w 9662615"/>
              <a:gd name="connsiteY60" fmla="*/ 1561324 h 1587534"/>
              <a:gd name="connsiteX61" fmla="*/ 4784247 w 9662615"/>
              <a:gd name="connsiteY61" fmla="*/ 1562342 h 1587534"/>
              <a:gd name="connsiteX62" fmla="*/ 4748477 w 9662615"/>
              <a:gd name="connsiteY62" fmla="*/ 1556925 h 1587534"/>
              <a:gd name="connsiteX63" fmla="*/ 4730033 w 9662615"/>
              <a:gd name="connsiteY63" fmla="*/ 1555274 h 1587534"/>
              <a:gd name="connsiteX64" fmla="*/ 4724747 w 9662615"/>
              <a:gd name="connsiteY64" fmla="*/ 1552439 h 1587534"/>
              <a:gd name="connsiteX65" fmla="*/ 4697562 w 9662615"/>
              <a:gd name="connsiteY65" fmla="*/ 1551206 h 1587534"/>
              <a:gd name="connsiteX66" fmla="*/ 4662664 w 9662615"/>
              <a:gd name="connsiteY66" fmla="*/ 1573162 h 1587534"/>
              <a:gd name="connsiteX67" fmla="*/ 4603028 w 9662615"/>
              <a:gd name="connsiteY67" fmla="*/ 1568821 h 1587534"/>
              <a:gd name="connsiteX68" fmla="*/ 4541612 w 9662615"/>
              <a:gd name="connsiteY68" fmla="*/ 1545262 h 1587534"/>
              <a:gd name="connsiteX69" fmla="*/ 4422155 w 9662615"/>
              <a:gd name="connsiteY69" fmla="*/ 1542059 h 1587534"/>
              <a:gd name="connsiteX70" fmla="*/ 4221826 w 9662615"/>
              <a:gd name="connsiteY70" fmla="*/ 1508923 h 1587534"/>
              <a:gd name="connsiteX71" fmla="*/ 4096601 w 9662615"/>
              <a:gd name="connsiteY71" fmla="*/ 1521563 h 1587534"/>
              <a:gd name="connsiteX72" fmla="*/ 3970635 w 9662615"/>
              <a:gd name="connsiteY72" fmla="*/ 1544815 h 1587534"/>
              <a:gd name="connsiteX73" fmla="*/ 3833906 w 9662615"/>
              <a:gd name="connsiteY73" fmla="*/ 1516637 h 1587534"/>
              <a:gd name="connsiteX74" fmla="*/ 3696258 w 9662615"/>
              <a:gd name="connsiteY74" fmla="*/ 1537563 h 1587534"/>
              <a:gd name="connsiteX75" fmla="*/ 3594070 w 9662615"/>
              <a:gd name="connsiteY75" fmla="*/ 1509422 h 1587534"/>
              <a:gd name="connsiteX76" fmla="*/ 3565233 w 9662615"/>
              <a:gd name="connsiteY76" fmla="*/ 1515122 h 1587534"/>
              <a:gd name="connsiteX77" fmla="*/ 3560267 w 9662615"/>
              <a:gd name="connsiteY77" fmla="*/ 1516288 h 1587534"/>
              <a:gd name="connsiteX78" fmla="*/ 3540258 w 9662615"/>
              <a:gd name="connsiteY78" fmla="*/ 1516976 h 1587534"/>
              <a:gd name="connsiteX79" fmla="*/ 3534780 w 9662615"/>
              <a:gd name="connsiteY79" fmla="*/ 1522141 h 1587534"/>
              <a:gd name="connsiteX80" fmla="*/ 3504783 w 9662615"/>
              <a:gd name="connsiteY80" fmla="*/ 1526739 h 1587534"/>
              <a:gd name="connsiteX81" fmla="*/ 3430805 w 9662615"/>
              <a:gd name="connsiteY81" fmla="*/ 1542521 h 1587534"/>
              <a:gd name="connsiteX82" fmla="*/ 3292707 w 9662615"/>
              <a:gd name="connsiteY82" fmla="*/ 1520490 h 1587534"/>
              <a:gd name="connsiteX83" fmla="*/ 3187872 w 9662615"/>
              <a:gd name="connsiteY83" fmla="*/ 1519991 h 1587534"/>
              <a:gd name="connsiteX84" fmla="*/ 3148026 w 9662615"/>
              <a:gd name="connsiteY84" fmla="*/ 1524777 h 1587534"/>
              <a:gd name="connsiteX85" fmla="*/ 3092394 w 9662615"/>
              <a:gd name="connsiteY85" fmla="*/ 1528115 h 1587534"/>
              <a:gd name="connsiteX86" fmla="*/ 2994200 w 9662615"/>
              <a:gd name="connsiteY86" fmla="*/ 1537857 h 1587534"/>
              <a:gd name="connsiteX87" fmla="*/ 2862301 w 9662615"/>
              <a:gd name="connsiteY87" fmla="*/ 1544250 h 1587534"/>
              <a:gd name="connsiteX88" fmla="*/ 2766335 w 9662615"/>
              <a:gd name="connsiteY88" fmla="*/ 1527662 h 1587534"/>
              <a:gd name="connsiteX89" fmla="*/ 2757836 w 9662615"/>
              <a:gd name="connsiteY89" fmla="*/ 1531371 h 1587534"/>
              <a:gd name="connsiteX90" fmla="*/ 2691555 w 9662615"/>
              <a:gd name="connsiteY90" fmla="*/ 1530283 h 1587534"/>
              <a:gd name="connsiteX91" fmla="*/ 2491676 w 9662615"/>
              <a:gd name="connsiteY91" fmla="*/ 1500859 h 1587534"/>
              <a:gd name="connsiteX92" fmla="*/ 2378036 w 9662615"/>
              <a:gd name="connsiteY92" fmla="*/ 1520645 h 1587534"/>
              <a:gd name="connsiteX93" fmla="*/ 2284269 w 9662615"/>
              <a:gd name="connsiteY93" fmla="*/ 1503068 h 1587534"/>
              <a:gd name="connsiteX94" fmla="*/ 2207104 w 9662615"/>
              <a:gd name="connsiteY94" fmla="*/ 1508888 h 1587534"/>
              <a:gd name="connsiteX95" fmla="*/ 2149226 w 9662615"/>
              <a:gd name="connsiteY95" fmla="*/ 1523409 h 1587534"/>
              <a:gd name="connsiteX96" fmla="*/ 2084783 w 9662615"/>
              <a:gd name="connsiteY96" fmla="*/ 1524245 h 1587534"/>
              <a:gd name="connsiteX97" fmla="*/ 2070075 w 9662615"/>
              <a:gd name="connsiteY97" fmla="*/ 1511285 h 1587534"/>
              <a:gd name="connsiteX98" fmla="*/ 2001057 w 9662615"/>
              <a:gd name="connsiteY98" fmla="*/ 1516449 h 1587534"/>
              <a:gd name="connsiteX99" fmla="*/ 1896330 w 9662615"/>
              <a:gd name="connsiteY99" fmla="*/ 1525725 h 1587534"/>
              <a:gd name="connsiteX100" fmla="*/ 1835994 w 9662615"/>
              <a:gd name="connsiteY100" fmla="*/ 1527678 h 1587534"/>
              <a:gd name="connsiteX101" fmla="*/ 1671119 w 9662615"/>
              <a:gd name="connsiteY101" fmla="*/ 1536701 h 1587534"/>
              <a:gd name="connsiteX102" fmla="*/ 1601337 w 9662615"/>
              <a:gd name="connsiteY102" fmla="*/ 1548552 h 1587534"/>
              <a:gd name="connsiteX103" fmla="*/ 1407755 w 9662615"/>
              <a:gd name="connsiteY103" fmla="*/ 1571444 h 1587534"/>
              <a:gd name="connsiteX104" fmla="*/ 1271994 w 9662615"/>
              <a:gd name="connsiteY104" fmla="*/ 1579471 h 1587534"/>
              <a:gd name="connsiteX105" fmla="*/ 1249226 w 9662615"/>
              <a:gd name="connsiteY105" fmla="*/ 1583140 h 1587534"/>
              <a:gd name="connsiteX106" fmla="*/ 1217719 w 9662615"/>
              <a:gd name="connsiteY106" fmla="*/ 1580863 h 1587534"/>
              <a:gd name="connsiteX107" fmla="*/ 1091432 w 9662615"/>
              <a:gd name="connsiteY107" fmla="*/ 1571003 h 1587534"/>
              <a:gd name="connsiteX108" fmla="*/ 992039 w 9662615"/>
              <a:gd name="connsiteY108" fmla="*/ 1556662 h 1587534"/>
              <a:gd name="connsiteX109" fmla="*/ 868264 w 9662615"/>
              <a:gd name="connsiteY109" fmla="*/ 1566392 h 1587534"/>
              <a:gd name="connsiteX110" fmla="*/ 792765 w 9662615"/>
              <a:gd name="connsiteY110" fmla="*/ 1563102 h 1587534"/>
              <a:gd name="connsiteX111" fmla="*/ 669055 w 9662615"/>
              <a:gd name="connsiteY111" fmla="*/ 1543638 h 1587534"/>
              <a:gd name="connsiteX112" fmla="*/ 506152 w 9662615"/>
              <a:gd name="connsiteY112" fmla="*/ 1549124 h 1587534"/>
              <a:gd name="connsiteX113" fmla="*/ 472797 w 9662615"/>
              <a:gd name="connsiteY113" fmla="*/ 1568904 h 1587534"/>
              <a:gd name="connsiteX114" fmla="*/ 427864 w 9662615"/>
              <a:gd name="connsiteY114" fmla="*/ 1580848 h 1587534"/>
              <a:gd name="connsiteX115" fmla="*/ 408381 w 9662615"/>
              <a:gd name="connsiteY115" fmla="*/ 1552940 h 1587534"/>
              <a:gd name="connsiteX116" fmla="*/ 267163 w 9662615"/>
              <a:gd name="connsiteY116" fmla="*/ 1531913 h 1587534"/>
              <a:gd name="connsiteX117" fmla="*/ 196644 w 9662615"/>
              <a:gd name="connsiteY117" fmla="*/ 1524565 h 1587534"/>
              <a:gd name="connsiteX118" fmla="*/ 86819 w 9662615"/>
              <a:gd name="connsiteY118" fmla="*/ 1519517 h 1587534"/>
              <a:gd name="connsiteX119" fmla="*/ 53369 w 9662615"/>
              <a:gd name="connsiteY119" fmla="*/ 1516853 h 1587534"/>
              <a:gd name="connsiteX120" fmla="*/ 2359 w 9662615"/>
              <a:gd name="connsiteY120" fmla="*/ 1515247 h 1587534"/>
              <a:gd name="connsiteX121" fmla="*/ 0 w 9662615"/>
              <a:gd name="connsiteY121" fmla="*/ 1514932 h 1587534"/>
              <a:gd name="connsiteX122" fmla="*/ 0 w 9662615"/>
              <a:gd name="connsiteY122" fmla="*/ 0 h 1587534"/>
              <a:gd name="connsiteX0" fmla="*/ 0 w 9662615"/>
              <a:gd name="connsiteY0" fmla="*/ 0 h 1587534"/>
              <a:gd name="connsiteX1" fmla="*/ 9662615 w 9662615"/>
              <a:gd name="connsiteY1" fmla="*/ 0 h 1587534"/>
              <a:gd name="connsiteX2" fmla="*/ 9662615 w 9662615"/>
              <a:gd name="connsiteY2" fmla="*/ 1280346 h 1587534"/>
              <a:gd name="connsiteX3" fmla="*/ 9658420 w 9662615"/>
              <a:gd name="connsiteY3" fmla="*/ 1280106 h 1587534"/>
              <a:gd name="connsiteX4" fmla="*/ 9469546 w 9662615"/>
              <a:gd name="connsiteY4" fmla="*/ 1289837 h 1587534"/>
              <a:gd name="connsiteX5" fmla="*/ 9385895 w 9662615"/>
              <a:gd name="connsiteY5" fmla="*/ 1269203 h 1587534"/>
              <a:gd name="connsiteX6" fmla="*/ 9144767 w 9662615"/>
              <a:gd name="connsiteY6" fmla="*/ 1264120 h 1587534"/>
              <a:gd name="connsiteX7" fmla="*/ 8837252 w 9662615"/>
              <a:gd name="connsiteY7" fmla="*/ 1350515 h 1587534"/>
              <a:gd name="connsiteX8" fmla="*/ 8705466 w 9662615"/>
              <a:gd name="connsiteY8" fmla="*/ 1342419 h 1587534"/>
              <a:gd name="connsiteX9" fmla="*/ 8652221 w 9662615"/>
              <a:gd name="connsiteY9" fmla="*/ 1326906 h 1587534"/>
              <a:gd name="connsiteX10" fmla="*/ 8632312 w 9662615"/>
              <a:gd name="connsiteY10" fmla="*/ 1326025 h 1587534"/>
              <a:gd name="connsiteX11" fmla="*/ 8591582 w 9662615"/>
              <a:gd name="connsiteY11" fmla="*/ 1341666 h 1587534"/>
              <a:gd name="connsiteX12" fmla="*/ 8537336 w 9662615"/>
              <a:gd name="connsiteY12" fmla="*/ 1341684 h 1587534"/>
              <a:gd name="connsiteX13" fmla="*/ 8472508 w 9662615"/>
              <a:gd name="connsiteY13" fmla="*/ 1363109 h 1587534"/>
              <a:gd name="connsiteX14" fmla="*/ 8258477 w 9662615"/>
              <a:gd name="connsiteY14" fmla="*/ 1370666 h 1587534"/>
              <a:gd name="connsiteX15" fmla="*/ 8197961 w 9662615"/>
              <a:gd name="connsiteY15" fmla="*/ 1392804 h 1587534"/>
              <a:gd name="connsiteX16" fmla="*/ 8171196 w 9662615"/>
              <a:gd name="connsiteY16" fmla="*/ 1397216 h 1587534"/>
              <a:gd name="connsiteX17" fmla="*/ 8127667 w 9662615"/>
              <a:gd name="connsiteY17" fmla="*/ 1418254 h 1587534"/>
              <a:gd name="connsiteX18" fmla="*/ 7974579 w 9662615"/>
              <a:gd name="connsiteY18" fmla="*/ 1383439 h 1587534"/>
              <a:gd name="connsiteX19" fmla="*/ 7768351 w 9662615"/>
              <a:gd name="connsiteY19" fmla="*/ 1395051 h 1587534"/>
              <a:gd name="connsiteX20" fmla="*/ 7635985 w 9662615"/>
              <a:gd name="connsiteY20" fmla="*/ 1386363 h 1587534"/>
              <a:gd name="connsiteX21" fmla="*/ 7466069 w 9662615"/>
              <a:gd name="connsiteY21" fmla="*/ 1377654 h 1587534"/>
              <a:gd name="connsiteX22" fmla="*/ 7355642 w 9662615"/>
              <a:gd name="connsiteY22" fmla="*/ 1407761 h 1587534"/>
              <a:gd name="connsiteX23" fmla="*/ 7151610 w 9662615"/>
              <a:gd name="connsiteY23" fmla="*/ 1397856 h 1587534"/>
              <a:gd name="connsiteX24" fmla="*/ 7082147 w 9662615"/>
              <a:gd name="connsiteY24" fmla="*/ 1406113 h 1587534"/>
              <a:gd name="connsiteX25" fmla="*/ 7014958 w 9662615"/>
              <a:gd name="connsiteY25" fmla="*/ 1396883 h 1587534"/>
              <a:gd name="connsiteX26" fmla="*/ 6907567 w 9662615"/>
              <a:gd name="connsiteY26" fmla="*/ 1419149 h 1587534"/>
              <a:gd name="connsiteX27" fmla="*/ 6748428 w 9662615"/>
              <a:gd name="connsiteY27" fmla="*/ 1420308 h 1587534"/>
              <a:gd name="connsiteX28" fmla="*/ 6654257 w 9662615"/>
              <a:gd name="connsiteY28" fmla="*/ 1424143 h 1587534"/>
              <a:gd name="connsiteX29" fmla="*/ 6620123 w 9662615"/>
              <a:gd name="connsiteY29" fmla="*/ 1430535 h 1587534"/>
              <a:gd name="connsiteX30" fmla="*/ 6571355 w 9662615"/>
              <a:gd name="connsiteY30" fmla="*/ 1436144 h 1587534"/>
              <a:gd name="connsiteX31" fmla="*/ 6486557 w 9662615"/>
              <a:gd name="connsiteY31" fmla="*/ 1449861 h 1587534"/>
              <a:gd name="connsiteX32" fmla="*/ 6370419 w 9662615"/>
              <a:gd name="connsiteY32" fmla="*/ 1461649 h 1587534"/>
              <a:gd name="connsiteX33" fmla="*/ 6278839 w 9662615"/>
              <a:gd name="connsiteY33" fmla="*/ 1449160 h 1587534"/>
              <a:gd name="connsiteX34" fmla="*/ 6272455 w 9662615"/>
              <a:gd name="connsiteY34" fmla="*/ 1453191 h 1587534"/>
              <a:gd name="connsiteX35" fmla="*/ 6212659 w 9662615"/>
              <a:gd name="connsiteY35" fmla="*/ 1454850 h 1587534"/>
              <a:gd name="connsiteX36" fmla="*/ 6069317 w 9662615"/>
              <a:gd name="connsiteY36" fmla="*/ 1445838 h 1587534"/>
              <a:gd name="connsiteX37" fmla="*/ 5878477 w 9662615"/>
              <a:gd name="connsiteY37" fmla="*/ 1439180 h 1587534"/>
              <a:gd name="connsiteX38" fmla="*/ 5838387 w 9662615"/>
              <a:gd name="connsiteY38" fmla="*/ 1444679 h 1587534"/>
              <a:gd name="connsiteX39" fmla="*/ 5771136 w 9662615"/>
              <a:gd name="connsiteY39" fmla="*/ 1453639 h 1587534"/>
              <a:gd name="connsiteX40" fmla="*/ 5724081 w 9662615"/>
              <a:gd name="connsiteY40" fmla="*/ 1470431 h 1587534"/>
              <a:gd name="connsiteX41" fmla="*/ 5666577 w 9662615"/>
              <a:gd name="connsiteY41" fmla="*/ 1473921 h 1587534"/>
              <a:gd name="connsiteX42" fmla="*/ 5649068 w 9662615"/>
              <a:gd name="connsiteY42" fmla="*/ 1461676 h 1587534"/>
              <a:gd name="connsiteX43" fmla="*/ 5588902 w 9662615"/>
              <a:gd name="connsiteY43" fmla="*/ 1469647 h 1587534"/>
              <a:gd name="connsiteX44" fmla="*/ 5498090 w 9662615"/>
              <a:gd name="connsiteY44" fmla="*/ 1483173 h 1587534"/>
              <a:gd name="connsiteX45" fmla="*/ 5444641 w 9662615"/>
              <a:gd name="connsiteY45" fmla="*/ 1487602 h 1587534"/>
              <a:gd name="connsiteX46" fmla="*/ 5299812 w 9662615"/>
              <a:gd name="connsiteY46" fmla="*/ 1503362 h 1587534"/>
              <a:gd name="connsiteX47" fmla="*/ 5213947 w 9662615"/>
              <a:gd name="connsiteY47" fmla="*/ 1516637 h 1587534"/>
              <a:gd name="connsiteX48" fmla="*/ 5090342 w 9662615"/>
              <a:gd name="connsiteY48" fmla="*/ 1546680 h 1587534"/>
              <a:gd name="connsiteX49" fmla="*/ 5082104 w 9662615"/>
              <a:gd name="connsiteY49" fmla="*/ 1547781 h 1587534"/>
              <a:gd name="connsiteX50" fmla="*/ 5059484 w 9662615"/>
              <a:gd name="connsiteY50" fmla="*/ 1546802 h 1587534"/>
              <a:gd name="connsiteX51" fmla="*/ 5050958 w 9662615"/>
              <a:gd name="connsiteY51" fmla="*/ 1545776 h 1587534"/>
              <a:gd name="connsiteX52" fmla="*/ 5038524 w 9662615"/>
              <a:gd name="connsiteY52" fmla="*/ 1545675 h 1587534"/>
              <a:gd name="connsiteX53" fmla="*/ 5038223 w 9662615"/>
              <a:gd name="connsiteY53" fmla="*/ 1545881 h 1587534"/>
              <a:gd name="connsiteX54" fmla="*/ 5026564 w 9662615"/>
              <a:gd name="connsiteY54" fmla="*/ 1545376 h 1587534"/>
              <a:gd name="connsiteX55" fmla="*/ 4969433 w 9662615"/>
              <a:gd name="connsiteY55" fmla="*/ 1540263 h 1587534"/>
              <a:gd name="connsiteX56" fmla="*/ 4921303 w 9662615"/>
              <a:gd name="connsiteY56" fmla="*/ 1575379 h 1587534"/>
              <a:gd name="connsiteX57" fmla="*/ 4863775 w 9662615"/>
              <a:gd name="connsiteY57" fmla="*/ 1562633 h 1587534"/>
              <a:gd name="connsiteX58" fmla="*/ 4847242 w 9662615"/>
              <a:gd name="connsiteY58" fmla="*/ 1565435 h 1587534"/>
              <a:gd name="connsiteX59" fmla="*/ 4830335 w 9662615"/>
              <a:gd name="connsiteY59" fmla="*/ 1587534 h 1587534"/>
              <a:gd name="connsiteX60" fmla="*/ 4791466 w 9662615"/>
              <a:gd name="connsiteY60" fmla="*/ 1561324 h 1587534"/>
              <a:gd name="connsiteX61" fmla="*/ 4784247 w 9662615"/>
              <a:gd name="connsiteY61" fmla="*/ 1562342 h 1587534"/>
              <a:gd name="connsiteX62" fmla="*/ 4748477 w 9662615"/>
              <a:gd name="connsiteY62" fmla="*/ 1556925 h 1587534"/>
              <a:gd name="connsiteX63" fmla="*/ 4730033 w 9662615"/>
              <a:gd name="connsiteY63" fmla="*/ 1555274 h 1587534"/>
              <a:gd name="connsiteX64" fmla="*/ 4724747 w 9662615"/>
              <a:gd name="connsiteY64" fmla="*/ 1552439 h 1587534"/>
              <a:gd name="connsiteX65" fmla="*/ 4697562 w 9662615"/>
              <a:gd name="connsiteY65" fmla="*/ 1551206 h 1587534"/>
              <a:gd name="connsiteX66" fmla="*/ 4662664 w 9662615"/>
              <a:gd name="connsiteY66" fmla="*/ 1573162 h 1587534"/>
              <a:gd name="connsiteX67" fmla="*/ 4603028 w 9662615"/>
              <a:gd name="connsiteY67" fmla="*/ 1568821 h 1587534"/>
              <a:gd name="connsiteX68" fmla="*/ 4541612 w 9662615"/>
              <a:gd name="connsiteY68" fmla="*/ 1545262 h 1587534"/>
              <a:gd name="connsiteX69" fmla="*/ 4422155 w 9662615"/>
              <a:gd name="connsiteY69" fmla="*/ 1542059 h 1587534"/>
              <a:gd name="connsiteX70" fmla="*/ 4221826 w 9662615"/>
              <a:gd name="connsiteY70" fmla="*/ 1508923 h 1587534"/>
              <a:gd name="connsiteX71" fmla="*/ 4096601 w 9662615"/>
              <a:gd name="connsiteY71" fmla="*/ 1521563 h 1587534"/>
              <a:gd name="connsiteX72" fmla="*/ 3970635 w 9662615"/>
              <a:gd name="connsiteY72" fmla="*/ 1544815 h 1587534"/>
              <a:gd name="connsiteX73" fmla="*/ 3833906 w 9662615"/>
              <a:gd name="connsiteY73" fmla="*/ 1516637 h 1587534"/>
              <a:gd name="connsiteX74" fmla="*/ 3696258 w 9662615"/>
              <a:gd name="connsiteY74" fmla="*/ 1537563 h 1587534"/>
              <a:gd name="connsiteX75" fmla="*/ 3594070 w 9662615"/>
              <a:gd name="connsiteY75" fmla="*/ 1509422 h 1587534"/>
              <a:gd name="connsiteX76" fmla="*/ 3565233 w 9662615"/>
              <a:gd name="connsiteY76" fmla="*/ 1515122 h 1587534"/>
              <a:gd name="connsiteX77" fmla="*/ 3560267 w 9662615"/>
              <a:gd name="connsiteY77" fmla="*/ 1516288 h 1587534"/>
              <a:gd name="connsiteX78" fmla="*/ 3540258 w 9662615"/>
              <a:gd name="connsiteY78" fmla="*/ 1516976 h 1587534"/>
              <a:gd name="connsiteX79" fmla="*/ 3534780 w 9662615"/>
              <a:gd name="connsiteY79" fmla="*/ 1522141 h 1587534"/>
              <a:gd name="connsiteX80" fmla="*/ 3504783 w 9662615"/>
              <a:gd name="connsiteY80" fmla="*/ 1526739 h 1587534"/>
              <a:gd name="connsiteX81" fmla="*/ 3430805 w 9662615"/>
              <a:gd name="connsiteY81" fmla="*/ 1542521 h 1587534"/>
              <a:gd name="connsiteX82" fmla="*/ 3292707 w 9662615"/>
              <a:gd name="connsiteY82" fmla="*/ 1520490 h 1587534"/>
              <a:gd name="connsiteX83" fmla="*/ 3187872 w 9662615"/>
              <a:gd name="connsiteY83" fmla="*/ 1519991 h 1587534"/>
              <a:gd name="connsiteX84" fmla="*/ 3148026 w 9662615"/>
              <a:gd name="connsiteY84" fmla="*/ 1524777 h 1587534"/>
              <a:gd name="connsiteX85" fmla="*/ 3092394 w 9662615"/>
              <a:gd name="connsiteY85" fmla="*/ 1528115 h 1587534"/>
              <a:gd name="connsiteX86" fmla="*/ 2994200 w 9662615"/>
              <a:gd name="connsiteY86" fmla="*/ 1537857 h 1587534"/>
              <a:gd name="connsiteX87" fmla="*/ 2862301 w 9662615"/>
              <a:gd name="connsiteY87" fmla="*/ 1544250 h 1587534"/>
              <a:gd name="connsiteX88" fmla="*/ 2766335 w 9662615"/>
              <a:gd name="connsiteY88" fmla="*/ 1527662 h 1587534"/>
              <a:gd name="connsiteX89" fmla="*/ 2757836 w 9662615"/>
              <a:gd name="connsiteY89" fmla="*/ 1531371 h 1587534"/>
              <a:gd name="connsiteX90" fmla="*/ 2691555 w 9662615"/>
              <a:gd name="connsiteY90" fmla="*/ 1530283 h 1587534"/>
              <a:gd name="connsiteX91" fmla="*/ 2491676 w 9662615"/>
              <a:gd name="connsiteY91" fmla="*/ 1500859 h 1587534"/>
              <a:gd name="connsiteX92" fmla="*/ 2378036 w 9662615"/>
              <a:gd name="connsiteY92" fmla="*/ 1520645 h 1587534"/>
              <a:gd name="connsiteX93" fmla="*/ 2284269 w 9662615"/>
              <a:gd name="connsiteY93" fmla="*/ 1503068 h 1587534"/>
              <a:gd name="connsiteX94" fmla="*/ 2207104 w 9662615"/>
              <a:gd name="connsiteY94" fmla="*/ 1508888 h 1587534"/>
              <a:gd name="connsiteX95" fmla="*/ 2149226 w 9662615"/>
              <a:gd name="connsiteY95" fmla="*/ 1523409 h 1587534"/>
              <a:gd name="connsiteX96" fmla="*/ 2084783 w 9662615"/>
              <a:gd name="connsiteY96" fmla="*/ 1524245 h 1587534"/>
              <a:gd name="connsiteX97" fmla="*/ 2070075 w 9662615"/>
              <a:gd name="connsiteY97" fmla="*/ 1511285 h 1587534"/>
              <a:gd name="connsiteX98" fmla="*/ 2001057 w 9662615"/>
              <a:gd name="connsiteY98" fmla="*/ 1516449 h 1587534"/>
              <a:gd name="connsiteX99" fmla="*/ 1896330 w 9662615"/>
              <a:gd name="connsiteY99" fmla="*/ 1525725 h 1587534"/>
              <a:gd name="connsiteX100" fmla="*/ 1835994 w 9662615"/>
              <a:gd name="connsiteY100" fmla="*/ 1527678 h 1587534"/>
              <a:gd name="connsiteX101" fmla="*/ 1671119 w 9662615"/>
              <a:gd name="connsiteY101" fmla="*/ 1536701 h 1587534"/>
              <a:gd name="connsiteX102" fmla="*/ 1601337 w 9662615"/>
              <a:gd name="connsiteY102" fmla="*/ 1548552 h 1587534"/>
              <a:gd name="connsiteX103" fmla="*/ 1407755 w 9662615"/>
              <a:gd name="connsiteY103" fmla="*/ 1571444 h 1587534"/>
              <a:gd name="connsiteX104" fmla="*/ 1271994 w 9662615"/>
              <a:gd name="connsiteY104" fmla="*/ 1579471 h 1587534"/>
              <a:gd name="connsiteX105" fmla="*/ 1249226 w 9662615"/>
              <a:gd name="connsiteY105" fmla="*/ 1583140 h 1587534"/>
              <a:gd name="connsiteX106" fmla="*/ 1217719 w 9662615"/>
              <a:gd name="connsiteY106" fmla="*/ 1580863 h 1587534"/>
              <a:gd name="connsiteX107" fmla="*/ 1091432 w 9662615"/>
              <a:gd name="connsiteY107" fmla="*/ 1571003 h 1587534"/>
              <a:gd name="connsiteX108" fmla="*/ 992039 w 9662615"/>
              <a:gd name="connsiteY108" fmla="*/ 1556662 h 1587534"/>
              <a:gd name="connsiteX109" fmla="*/ 868264 w 9662615"/>
              <a:gd name="connsiteY109" fmla="*/ 1566392 h 1587534"/>
              <a:gd name="connsiteX110" fmla="*/ 792765 w 9662615"/>
              <a:gd name="connsiteY110" fmla="*/ 1563102 h 1587534"/>
              <a:gd name="connsiteX111" fmla="*/ 669055 w 9662615"/>
              <a:gd name="connsiteY111" fmla="*/ 1543638 h 1587534"/>
              <a:gd name="connsiteX112" fmla="*/ 506152 w 9662615"/>
              <a:gd name="connsiteY112" fmla="*/ 1549124 h 1587534"/>
              <a:gd name="connsiteX113" fmla="*/ 472797 w 9662615"/>
              <a:gd name="connsiteY113" fmla="*/ 1568904 h 1587534"/>
              <a:gd name="connsiteX114" fmla="*/ 427864 w 9662615"/>
              <a:gd name="connsiteY114" fmla="*/ 1580848 h 1587534"/>
              <a:gd name="connsiteX115" fmla="*/ 408381 w 9662615"/>
              <a:gd name="connsiteY115" fmla="*/ 1552940 h 1587534"/>
              <a:gd name="connsiteX116" fmla="*/ 267163 w 9662615"/>
              <a:gd name="connsiteY116" fmla="*/ 1531913 h 1587534"/>
              <a:gd name="connsiteX117" fmla="*/ 196644 w 9662615"/>
              <a:gd name="connsiteY117" fmla="*/ 1524565 h 1587534"/>
              <a:gd name="connsiteX118" fmla="*/ 86819 w 9662615"/>
              <a:gd name="connsiteY118" fmla="*/ 1519517 h 1587534"/>
              <a:gd name="connsiteX119" fmla="*/ 53369 w 9662615"/>
              <a:gd name="connsiteY119" fmla="*/ 1516853 h 1587534"/>
              <a:gd name="connsiteX120" fmla="*/ 2359 w 9662615"/>
              <a:gd name="connsiteY120" fmla="*/ 1515247 h 1587534"/>
              <a:gd name="connsiteX121" fmla="*/ 0 w 9662615"/>
              <a:gd name="connsiteY121" fmla="*/ 1514932 h 1587534"/>
              <a:gd name="connsiteX122" fmla="*/ 0 w 9662615"/>
              <a:gd name="connsiteY122" fmla="*/ 0 h 1587534"/>
              <a:gd name="connsiteX0" fmla="*/ 0 w 9662615"/>
              <a:gd name="connsiteY0" fmla="*/ 0 h 1598136"/>
              <a:gd name="connsiteX1" fmla="*/ 9662615 w 9662615"/>
              <a:gd name="connsiteY1" fmla="*/ 0 h 1598136"/>
              <a:gd name="connsiteX2" fmla="*/ 9662615 w 9662615"/>
              <a:gd name="connsiteY2" fmla="*/ 1280346 h 1598136"/>
              <a:gd name="connsiteX3" fmla="*/ 9658420 w 9662615"/>
              <a:gd name="connsiteY3" fmla="*/ 1280106 h 1598136"/>
              <a:gd name="connsiteX4" fmla="*/ 9469546 w 9662615"/>
              <a:gd name="connsiteY4" fmla="*/ 1289837 h 1598136"/>
              <a:gd name="connsiteX5" fmla="*/ 9385895 w 9662615"/>
              <a:gd name="connsiteY5" fmla="*/ 1269203 h 1598136"/>
              <a:gd name="connsiteX6" fmla="*/ 9144767 w 9662615"/>
              <a:gd name="connsiteY6" fmla="*/ 1264120 h 1598136"/>
              <a:gd name="connsiteX7" fmla="*/ 8837252 w 9662615"/>
              <a:gd name="connsiteY7" fmla="*/ 1350515 h 1598136"/>
              <a:gd name="connsiteX8" fmla="*/ 8705466 w 9662615"/>
              <a:gd name="connsiteY8" fmla="*/ 1342419 h 1598136"/>
              <a:gd name="connsiteX9" fmla="*/ 8652221 w 9662615"/>
              <a:gd name="connsiteY9" fmla="*/ 1326906 h 1598136"/>
              <a:gd name="connsiteX10" fmla="*/ 8632312 w 9662615"/>
              <a:gd name="connsiteY10" fmla="*/ 1326025 h 1598136"/>
              <a:gd name="connsiteX11" fmla="*/ 8591582 w 9662615"/>
              <a:gd name="connsiteY11" fmla="*/ 1341666 h 1598136"/>
              <a:gd name="connsiteX12" fmla="*/ 8537336 w 9662615"/>
              <a:gd name="connsiteY12" fmla="*/ 1341684 h 1598136"/>
              <a:gd name="connsiteX13" fmla="*/ 8472508 w 9662615"/>
              <a:gd name="connsiteY13" fmla="*/ 1363109 h 1598136"/>
              <a:gd name="connsiteX14" fmla="*/ 8258477 w 9662615"/>
              <a:gd name="connsiteY14" fmla="*/ 1370666 h 1598136"/>
              <a:gd name="connsiteX15" fmla="*/ 8197961 w 9662615"/>
              <a:gd name="connsiteY15" fmla="*/ 1392804 h 1598136"/>
              <a:gd name="connsiteX16" fmla="*/ 8171196 w 9662615"/>
              <a:gd name="connsiteY16" fmla="*/ 1397216 h 1598136"/>
              <a:gd name="connsiteX17" fmla="*/ 8127667 w 9662615"/>
              <a:gd name="connsiteY17" fmla="*/ 1418254 h 1598136"/>
              <a:gd name="connsiteX18" fmla="*/ 7974579 w 9662615"/>
              <a:gd name="connsiteY18" fmla="*/ 1383439 h 1598136"/>
              <a:gd name="connsiteX19" fmla="*/ 7768351 w 9662615"/>
              <a:gd name="connsiteY19" fmla="*/ 1395051 h 1598136"/>
              <a:gd name="connsiteX20" fmla="*/ 7635985 w 9662615"/>
              <a:gd name="connsiteY20" fmla="*/ 1386363 h 1598136"/>
              <a:gd name="connsiteX21" fmla="*/ 7466069 w 9662615"/>
              <a:gd name="connsiteY21" fmla="*/ 1377654 h 1598136"/>
              <a:gd name="connsiteX22" fmla="*/ 7355642 w 9662615"/>
              <a:gd name="connsiteY22" fmla="*/ 1407761 h 1598136"/>
              <a:gd name="connsiteX23" fmla="*/ 7151610 w 9662615"/>
              <a:gd name="connsiteY23" fmla="*/ 1397856 h 1598136"/>
              <a:gd name="connsiteX24" fmla="*/ 7082147 w 9662615"/>
              <a:gd name="connsiteY24" fmla="*/ 1406113 h 1598136"/>
              <a:gd name="connsiteX25" fmla="*/ 7014958 w 9662615"/>
              <a:gd name="connsiteY25" fmla="*/ 1396883 h 1598136"/>
              <a:gd name="connsiteX26" fmla="*/ 6907567 w 9662615"/>
              <a:gd name="connsiteY26" fmla="*/ 1419149 h 1598136"/>
              <a:gd name="connsiteX27" fmla="*/ 6748428 w 9662615"/>
              <a:gd name="connsiteY27" fmla="*/ 1420308 h 1598136"/>
              <a:gd name="connsiteX28" fmla="*/ 6654257 w 9662615"/>
              <a:gd name="connsiteY28" fmla="*/ 1424143 h 1598136"/>
              <a:gd name="connsiteX29" fmla="*/ 6620123 w 9662615"/>
              <a:gd name="connsiteY29" fmla="*/ 1430535 h 1598136"/>
              <a:gd name="connsiteX30" fmla="*/ 6571355 w 9662615"/>
              <a:gd name="connsiteY30" fmla="*/ 1436144 h 1598136"/>
              <a:gd name="connsiteX31" fmla="*/ 6486557 w 9662615"/>
              <a:gd name="connsiteY31" fmla="*/ 1449861 h 1598136"/>
              <a:gd name="connsiteX32" fmla="*/ 6370419 w 9662615"/>
              <a:gd name="connsiteY32" fmla="*/ 1461649 h 1598136"/>
              <a:gd name="connsiteX33" fmla="*/ 6278839 w 9662615"/>
              <a:gd name="connsiteY33" fmla="*/ 1449160 h 1598136"/>
              <a:gd name="connsiteX34" fmla="*/ 6272455 w 9662615"/>
              <a:gd name="connsiteY34" fmla="*/ 1453191 h 1598136"/>
              <a:gd name="connsiteX35" fmla="*/ 6212659 w 9662615"/>
              <a:gd name="connsiteY35" fmla="*/ 1454850 h 1598136"/>
              <a:gd name="connsiteX36" fmla="*/ 6069317 w 9662615"/>
              <a:gd name="connsiteY36" fmla="*/ 1445838 h 1598136"/>
              <a:gd name="connsiteX37" fmla="*/ 5878477 w 9662615"/>
              <a:gd name="connsiteY37" fmla="*/ 1439180 h 1598136"/>
              <a:gd name="connsiteX38" fmla="*/ 5838387 w 9662615"/>
              <a:gd name="connsiteY38" fmla="*/ 1444679 h 1598136"/>
              <a:gd name="connsiteX39" fmla="*/ 5771136 w 9662615"/>
              <a:gd name="connsiteY39" fmla="*/ 1453639 h 1598136"/>
              <a:gd name="connsiteX40" fmla="*/ 5724081 w 9662615"/>
              <a:gd name="connsiteY40" fmla="*/ 1470431 h 1598136"/>
              <a:gd name="connsiteX41" fmla="*/ 5666577 w 9662615"/>
              <a:gd name="connsiteY41" fmla="*/ 1473921 h 1598136"/>
              <a:gd name="connsiteX42" fmla="*/ 5649068 w 9662615"/>
              <a:gd name="connsiteY42" fmla="*/ 1461676 h 1598136"/>
              <a:gd name="connsiteX43" fmla="*/ 5588902 w 9662615"/>
              <a:gd name="connsiteY43" fmla="*/ 1469647 h 1598136"/>
              <a:gd name="connsiteX44" fmla="*/ 5498090 w 9662615"/>
              <a:gd name="connsiteY44" fmla="*/ 1483173 h 1598136"/>
              <a:gd name="connsiteX45" fmla="*/ 5444641 w 9662615"/>
              <a:gd name="connsiteY45" fmla="*/ 1487602 h 1598136"/>
              <a:gd name="connsiteX46" fmla="*/ 5299812 w 9662615"/>
              <a:gd name="connsiteY46" fmla="*/ 1503362 h 1598136"/>
              <a:gd name="connsiteX47" fmla="*/ 5213947 w 9662615"/>
              <a:gd name="connsiteY47" fmla="*/ 1516637 h 1598136"/>
              <a:gd name="connsiteX48" fmla="*/ 5090342 w 9662615"/>
              <a:gd name="connsiteY48" fmla="*/ 1546680 h 1598136"/>
              <a:gd name="connsiteX49" fmla="*/ 5082104 w 9662615"/>
              <a:gd name="connsiteY49" fmla="*/ 1547781 h 1598136"/>
              <a:gd name="connsiteX50" fmla="*/ 5059484 w 9662615"/>
              <a:gd name="connsiteY50" fmla="*/ 1546802 h 1598136"/>
              <a:gd name="connsiteX51" fmla="*/ 5050958 w 9662615"/>
              <a:gd name="connsiteY51" fmla="*/ 1545776 h 1598136"/>
              <a:gd name="connsiteX52" fmla="*/ 5038524 w 9662615"/>
              <a:gd name="connsiteY52" fmla="*/ 1545675 h 1598136"/>
              <a:gd name="connsiteX53" fmla="*/ 5038223 w 9662615"/>
              <a:gd name="connsiteY53" fmla="*/ 1545881 h 1598136"/>
              <a:gd name="connsiteX54" fmla="*/ 5026564 w 9662615"/>
              <a:gd name="connsiteY54" fmla="*/ 1545376 h 1598136"/>
              <a:gd name="connsiteX55" fmla="*/ 4969433 w 9662615"/>
              <a:gd name="connsiteY55" fmla="*/ 1540263 h 1598136"/>
              <a:gd name="connsiteX56" fmla="*/ 4921303 w 9662615"/>
              <a:gd name="connsiteY56" fmla="*/ 1575379 h 1598136"/>
              <a:gd name="connsiteX57" fmla="*/ 4863775 w 9662615"/>
              <a:gd name="connsiteY57" fmla="*/ 1562633 h 1598136"/>
              <a:gd name="connsiteX58" fmla="*/ 4847242 w 9662615"/>
              <a:gd name="connsiteY58" fmla="*/ 1565435 h 1598136"/>
              <a:gd name="connsiteX59" fmla="*/ 4856839 w 9662615"/>
              <a:gd name="connsiteY59" fmla="*/ 1598136 h 1598136"/>
              <a:gd name="connsiteX60" fmla="*/ 4791466 w 9662615"/>
              <a:gd name="connsiteY60" fmla="*/ 1561324 h 1598136"/>
              <a:gd name="connsiteX61" fmla="*/ 4784247 w 9662615"/>
              <a:gd name="connsiteY61" fmla="*/ 1562342 h 1598136"/>
              <a:gd name="connsiteX62" fmla="*/ 4748477 w 9662615"/>
              <a:gd name="connsiteY62" fmla="*/ 1556925 h 1598136"/>
              <a:gd name="connsiteX63" fmla="*/ 4730033 w 9662615"/>
              <a:gd name="connsiteY63" fmla="*/ 1555274 h 1598136"/>
              <a:gd name="connsiteX64" fmla="*/ 4724747 w 9662615"/>
              <a:gd name="connsiteY64" fmla="*/ 1552439 h 1598136"/>
              <a:gd name="connsiteX65" fmla="*/ 4697562 w 9662615"/>
              <a:gd name="connsiteY65" fmla="*/ 1551206 h 1598136"/>
              <a:gd name="connsiteX66" fmla="*/ 4662664 w 9662615"/>
              <a:gd name="connsiteY66" fmla="*/ 1573162 h 1598136"/>
              <a:gd name="connsiteX67" fmla="*/ 4603028 w 9662615"/>
              <a:gd name="connsiteY67" fmla="*/ 1568821 h 1598136"/>
              <a:gd name="connsiteX68" fmla="*/ 4541612 w 9662615"/>
              <a:gd name="connsiteY68" fmla="*/ 1545262 h 1598136"/>
              <a:gd name="connsiteX69" fmla="*/ 4422155 w 9662615"/>
              <a:gd name="connsiteY69" fmla="*/ 1542059 h 1598136"/>
              <a:gd name="connsiteX70" fmla="*/ 4221826 w 9662615"/>
              <a:gd name="connsiteY70" fmla="*/ 1508923 h 1598136"/>
              <a:gd name="connsiteX71" fmla="*/ 4096601 w 9662615"/>
              <a:gd name="connsiteY71" fmla="*/ 1521563 h 1598136"/>
              <a:gd name="connsiteX72" fmla="*/ 3970635 w 9662615"/>
              <a:gd name="connsiteY72" fmla="*/ 1544815 h 1598136"/>
              <a:gd name="connsiteX73" fmla="*/ 3833906 w 9662615"/>
              <a:gd name="connsiteY73" fmla="*/ 1516637 h 1598136"/>
              <a:gd name="connsiteX74" fmla="*/ 3696258 w 9662615"/>
              <a:gd name="connsiteY74" fmla="*/ 1537563 h 1598136"/>
              <a:gd name="connsiteX75" fmla="*/ 3594070 w 9662615"/>
              <a:gd name="connsiteY75" fmla="*/ 1509422 h 1598136"/>
              <a:gd name="connsiteX76" fmla="*/ 3565233 w 9662615"/>
              <a:gd name="connsiteY76" fmla="*/ 1515122 h 1598136"/>
              <a:gd name="connsiteX77" fmla="*/ 3560267 w 9662615"/>
              <a:gd name="connsiteY77" fmla="*/ 1516288 h 1598136"/>
              <a:gd name="connsiteX78" fmla="*/ 3540258 w 9662615"/>
              <a:gd name="connsiteY78" fmla="*/ 1516976 h 1598136"/>
              <a:gd name="connsiteX79" fmla="*/ 3534780 w 9662615"/>
              <a:gd name="connsiteY79" fmla="*/ 1522141 h 1598136"/>
              <a:gd name="connsiteX80" fmla="*/ 3504783 w 9662615"/>
              <a:gd name="connsiteY80" fmla="*/ 1526739 h 1598136"/>
              <a:gd name="connsiteX81" fmla="*/ 3430805 w 9662615"/>
              <a:gd name="connsiteY81" fmla="*/ 1542521 h 1598136"/>
              <a:gd name="connsiteX82" fmla="*/ 3292707 w 9662615"/>
              <a:gd name="connsiteY82" fmla="*/ 1520490 h 1598136"/>
              <a:gd name="connsiteX83" fmla="*/ 3187872 w 9662615"/>
              <a:gd name="connsiteY83" fmla="*/ 1519991 h 1598136"/>
              <a:gd name="connsiteX84" fmla="*/ 3148026 w 9662615"/>
              <a:gd name="connsiteY84" fmla="*/ 1524777 h 1598136"/>
              <a:gd name="connsiteX85" fmla="*/ 3092394 w 9662615"/>
              <a:gd name="connsiteY85" fmla="*/ 1528115 h 1598136"/>
              <a:gd name="connsiteX86" fmla="*/ 2994200 w 9662615"/>
              <a:gd name="connsiteY86" fmla="*/ 1537857 h 1598136"/>
              <a:gd name="connsiteX87" fmla="*/ 2862301 w 9662615"/>
              <a:gd name="connsiteY87" fmla="*/ 1544250 h 1598136"/>
              <a:gd name="connsiteX88" fmla="*/ 2766335 w 9662615"/>
              <a:gd name="connsiteY88" fmla="*/ 1527662 h 1598136"/>
              <a:gd name="connsiteX89" fmla="*/ 2757836 w 9662615"/>
              <a:gd name="connsiteY89" fmla="*/ 1531371 h 1598136"/>
              <a:gd name="connsiteX90" fmla="*/ 2691555 w 9662615"/>
              <a:gd name="connsiteY90" fmla="*/ 1530283 h 1598136"/>
              <a:gd name="connsiteX91" fmla="*/ 2491676 w 9662615"/>
              <a:gd name="connsiteY91" fmla="*/ 1500859 h 1598136"/>
              <a:gd name="connsiteX92" fmla="*/ 2378036 w 9662615"/>
              <a:gd name="connsiteY92" fmla="*/ 1520645 h 1598136"/>
              <a:gd name="connsiteX93" fmla="*/ 2284269 w 9662615"/>
              <a:gd name="connsiteY93" fmla="*/ 1503068 h 1598136"/>
              <a:gd name="connsiteX94" fmla="*/ 2207104 w 9662615"/>
              <a:gd name="connsiteY94" fmla="*/ 1508888 h 1598136"/>
              <a:gd name="connsiteX95" fmla="*/ 2149226 w 9662615"/>
              <a:gd name="connsiteY95" fmla="*/ 1523409 h 1598136"/>
              <a:gd name="connsiteX96" fmla="*/ 2084783 w 9662615"/>
              <a:gd name="connsiteY96" fmla="*/ 1524245 h 1598136"/>
              <a:gd name="connsiteX97" fmla="*/ 2070075 w 9662615"/>
              <a:gd name="connsiteY97" fmla="*/ 1511285 h 1598136"/>
              <a:gd name="connsiteX98" fmla="*/ 2001057 w 9662615"/>
              <a:gd name="connsiteY98" fmla="*/ 1516449 h 1598136"/>
              <a:gd name="connsiteX99" fmla="*/ 1896330 w 9662615"/>
              <a:gd name="connsiteY99" fmla="*/ 1525725 h 1598136"/>
              <a:gd name="connsiteX100" fmla="*/ 1835994 w 9662615"/>
              <a:gd name="connsiteY100" fmla="*/ 1527678 h 1598136"/>
              <a:gd name="connsiteX101" fmla="*/ 1671119 w 9662615"/>
              <a:gd name="connsiteY101" fmla="*/ 1536701 h 1598136"/>
              <a:gd name="connsiteX102" fmla="*/ 1601337 w 9662615"/>
              <a:gd name="connsiteY102" fmla="*/ 1548552 h 1598136"/>
              <a:gd name="connsiteX103" fmla="*/ 1407755 w 9662615"/>
              <a:gd name="connsiteY103" fmla="*/ 1571444 h 1598136"/>
              <a:gd name="connsiteX104" fmla="*/ 1271994 w 9662615"/>
              <a:gd name="connsiteY104" fmla="*/ 1579471 h 1598136"/>
              <a:gd name="connsiteX105" fmla="*/ 1249226 w 9662615"/>
              <a:gd name="connsiteY105" fmla="*/ 1583140 h 1598136"/>
              <a:gd name="connsiteX106" fmla="*/ 1217719 w 9662615"/>
              <a:gd name="connsiteY106" fmla="*/ 1580863 h 1598136"/>
              <a:gd name="connsiteX107" fmla="*/ 1091432 w 9662615"/>
              <a:gd name="connsiteY107" fmla="*/ 1571003 h 1598136"/>
              <a:gd name="connsiteX108" fmla="*/ 992039 w 9662615"/>
              <a:gd name="connsiteY108" fmla="*/ 1556662 h 1598136"/>
              <a:gd name="connsiteX109" fmla="*/ 868264 w 9662615"/>
              <a:gd name="connsiteY109" fmla="*/ 1566392 h 1598136"/>
              <a:gd name="connsiteX110" fmla="*/ 792765 w 9662615"/>
              <a:gd name="connsiteY110" fmla="*/ 1563102 h 1598136"/>
              <a:gd name="connsiteX111" fmla="*/ 669055 w 9662615"/>
              <a:gd name="connsiteY111" fmla="*/ 1543638 h 1598136"/>
              <a:gd name="connsiteX112" fmla="*/ 506152 w 9662615"/>
              <a:gd name="connsiteY112" fmla="*/ 1549124 h 1598136"/>
              <a:gd name="connsiteX113" fmla="*/ 472797 w 9662615"/>
              <a:gd name="connsiteY113" fmla="*/ 1568904 h 1598136"/>
              <a:gd name="connsiteX114" fmla="*/ 427864 w 9662615"/>
              <a:gd name="connsiteY114" fmla="*/ 1580848 h 1598136"/>
              <a:gd name="connsiteX115" fmla="*/ 408381 w 9662615"/>
              <a:gd name="connsiteY115" fmla="*/ 1552940 h 1598136"/>
              <a:gd name="connsiteX116" fmla="*/ 267163 w 9662615"/>
              <a:gd name="connsiteY116" fmla="*/ 1531913 h 1598136"/>
              <a:gd name="connsiteX117" fmla="*/ 196644 w 9662615"/>
              <a:gd name="connsiteY117" fmla="*/ 1524565 h 1598136"/>
              <a:gd name="connsiteX118" fmla="*/ 86819 w 9662615"/>
              <a:gd name="connsiteY118" fmla="*/ 1519517 h 1598136"/>
              <a:gd name="connsiteX119" fmla="*/ 53369 w 9662615"/>
              <a:gd name="connsiteY119" fmla="*/ 1516853 h 1598136"/>
              <a:gd name="connsiteX120" fmla="*/ 2359 w 9662615"/>
              <a:gd name="connsiteY120" fmla="*/ 1515247 h 1598136"/>
              <a:gd name="connsiteX121" fmla="*/ 0 w 9662615"/>
              <a:gd name="connsiteY121" fmla="*/ 1514932 h 1598136"/>
              <a:gd name="connsiteX122" fmla="*/ 0 w 9662615"/>
              <a:gd name="connsiteY122" fmla="*/ 0 h 1598136"/>
              <a:gd name="connsiteX0" fmla="*/ 0 w 9662615"/>
              <a:gd name="connsiteY0" fmla="*/ 0 h 1598136"/>
              <a:gd name="connsiteX1" fmla="*/ 9662615 w 9662615"/>
              <a:gd name="connsiteY1" fmla="*/ 0 h 1598136"/>
              <a:gd name="connsiteX2" fmla="*/ 9662615 w 9662615"/>
              <a:gd name="connsiteY2" fmla="*/ 1280346 h 1598136"/>
              <a:gd name="connsiteX3" fmla="*/ 9658420 w 9662615"/>
              <a:gd name="connsiteY3" fmla="*/ 1280106 h 1598136"/>
              <a:gd name="connsiteX4" fmla="*/ 9469546 w 9662615"/>
              <a:gd name="connsiteY4" fmla="*/ 1289837 h 1598136"/>
              <a:gd name="connsiteX5" fmla="*/ 9385895 w 9662615"/>
              <a:gd name="connsiteY5" fmla="*/ 1269203 h 1598136"/>
              <a:gd name="connsiteX6" fmla="*/ 9144767 w 9662615"/>
              <a:gd name="connsiteY6" fmla="*/ 1264120 h 1598136"/>
              <a:gd name="connsiteX7" fmla="*/ 8837252 w 9662615"/>
              <a:gd name="connsiteY7" fmla="*/ 1350515 h 1598136"/>
              <a:gd name="connsiteX8" fmla="*/ 8705466 w 9662615"/>
              <a:gd name="connsiteY8" fmla="*/ 1342419 h 1598136"/>
              <a:gd name="connsiteX9" fmla="*/ 8652221 w 9662615"/>
              <a:gd name="connsiteY9" fmla="*/ 1326906 h 1598136"/>
              <a:gd name="connsiteX10" fmla="*/ 8632312 w 9662615"/>
              <a:gd name="connsiteY10" fmla="*/ 1326025 h 1598136"/>
              <a:gd name="connsiteX11" fmla="*/ 8591582 w 9662615"/>
              <a:gd name="connsiteY11" fmla="*/ 1341666 h 1598136"/>
              <a:gd name="connsiteX12" fmla="*/ 8537336 w 9662615"/>
              <a:gd name="connsiteY12" fmla="*/ 1341684 h 1598136"/>
              <a:gd name="connsiteX13" fmla="*/ 8472508 w 9662615"/>
              <a:gd name="connsiteY13" fmla="*/ 1363109 h 1598136"/>
              <a:gd name="connsiteX14" fmla="*/ 8258477 w 9662615"/>
              <a:gd name="connsiteY14" fmla="*/ 1370666 h 1598136"/>
              <a:gd name="connsiteX15" fmla="*/ 8197961 w 9662615"/>
              <a:gd name="connsiteY15" fmla="*/ 1392804 h 1598136"/>
              <a:gd name="connsiteX16" fmla="*/ 8171196 w 9662615"/>
              <a:gd name="connsiteY16" fmla="*/ 1397216 h 1598136"/>
              <a:gd name="connsiteX17" fmla="*/ 8127667 w 9662615"/>
              <a:gd name="connsiteY17" fmla="*/ 1418254 h 1598136"/>
              <a:gd name="connsiteX18" fmla="*/ 7974579 w 9662615"/>
              <a:gd name="connsiteY18" fmla="*/ 1383439 h 1598136"/>
              <a:gd name="connsiteX19" fmla="*/ 7768351 w 9662615"/>
              <a:gd name="connsiteY19" fmla="*/ 1395051 h 1598136"/>
              <a:gd name="connsiteX20" fmla="*/ 7635985 w 9662615"/>
              <a:gd name="connsiteY20" fmla="*/ 1386363 h 1598136"/>
              <a:gd name="connsiteX21" fmla="*/ 7466069 w 9662615"/>
              <a:gd name="connsiteY21" fmla="*/ 1377654 h 1598136"/>
              <a:gd name="connsiteX22" fmla="*/ 7355642 w 9662615"/>
              <a:gd name="connsiteY22" fmla="*/ 1407761 h 1598136"/>
              <a:gd name="connsiteX23" fmla="*/ 7151610 w 9662615"/>
              <a:gd name="connsiteY23" fmla="*/ 1397856 h 1598136"/>
              <a:gd name="connsiteX24" fmla="*/ 7082147 w 9662615"/>
              <a:gd name="connsiteY24" fmla="*/ 1406113 h 1598136"/>
              <a:gd name="connsiteX25" fmla="*/ 7014958 w 9662615"/>
              <a:gd name="connsiteY25" fmla="*/ 1396883 h 1598136"/>
              <a:gd name="connsiteX26" fmla="*/ 6907567 w 9662615"/>
              <a:gd name="connsiteY26" fmla="*/ 1419149 h 1598136"/>
              <a:gd name="connsiteX27" fmla="*/ 6748428 w 9662615"/>
              <a:gd name="connsiteY27" fmla="*/ 1420308 h 1598136"/>
              <a:gd name="connsiteX28" fmla="*/ 6654257 w 9662615"/>
              <a:gd name="connsiteY28" fmla="*/ 1424143 h 1598136"/>
              <a:gd name="connsiteX29" fmla="*/ 6620123 w 9662615"/>
              <a:gd name="connsiteY29" fmla="*/ 1430535 h 1598136"/>
              <a:gd name="connsiteX30" fmla="*/ 6571355 w 9662615"/>
              <a:gd name="connsiteY30" fmla="*/ 1436144 h 1598136"/>
              <a:gd name="connsiteX31" fmla="*/ 6486557 w 9662615"/>
              <a:gd name="connsiteY31" fmla="*/ 1449861 h 1598136"/>
              <a:gd name="connsiteX32" fmla="*/ 6370419 w 9662615"/>
              <a:gd name="connsiteY32" fmla="*/ 1461649 h 1598136"/>
              <a:gd name="connsiteX33" fmla="*/ 6278839 w 9662615"/>
              <a:gd name="connsiteY33" fmla="*/ 1449160 h 1598136"/>
              <a:gd name="connsiteX34" fmla="*/ 6272455 w 9662615"/>
              <a:gd name="connsiteY34" fmla="*/ 1453191 h 1598136"/>
              <a:gd name="connsiteX35" fmla="*/ 6212659 w 9662615"/>
              <a:gd name="connsiteY35" fmla="*/ 1454850 h 1598136"/>
              <a:gd name="connsiteX36" fmla="*/ 6069317 w 9662615"/>
              <a:gd name="connsiteY36" fmla="*/ 1445838 h 1598136"/>
              <a:gd name="connsiteX37" fmla="*/ 5878477 w 9662615"/>
              <a:gd name="connsiteY37" fmla="*/ 1439180 h 1598136"/>
              <a:gd name="connsiteX38" fmla="*/ 5838387 w 9662615"/>
              <a:gd name="connsiteY38" fmla="*/ 1444679 h 1598136"/>
              <a:gd name="connsiteX39" fmla="*/ 5771136 w 9662615"/>
              <a:gd name="connsiteY39" fmla="*/ 1453639 h 1598136"/>
              <a:gd name="connsiteX40" fmla="*/ 5724081 w 9662615"/>
              <a:gd name="connsiteY40" fmla="*/ 1470431 h 1598136"/>
              <a:gd name="connsiteX41" fmla="*/ 5666577 w 9662615"/>
              <a:gd name="connsiteY41" fmla="*/ 1473921 h 1598136"/>
              <a:gd name="connsiteX42" fmla="*/ 5649068 w 9662615"/>
              <a:gd name="connsiteY42" fmla="*/ 1461676 h 1598136"/>
              <a:gd name="connsiteX43" fmla="*/ 5588902 w 9662615"/>
              <a:gd name="connsiteY43" fmla="*/ 1469647 h 1598136"/>
              <a:gd name="connsiteX44" fmla="*/ 5498090 w 9662615"/>
              <a:gd name="connsiteY44" fmla="*/ 1483173 h 1598136"/>
              <a:gd name="connsiteX45" fmla="*/ 5444641 w 9662615"/>
              <a:gd name="connsiteY45" fmla="*/ 1487602 h 1598136"/>
              <a:gd name="connsiteX46" fmla="*/ 5299812 w 9662615"/>
              <a:gd name="connsiteY46" fmla="*/ 1503362 h 1598136"/>
              <a:gd name="connsiteX47" fmla="*/ 5213947 w 9662615"/>
              <a:gd name="connsiteY47" fmla="*/ 1516637 h 1598136"/>
              <a:gd name="connsiteX48" fmla="*/ 5090342 w 9662615"/>
              <a:gd name="connsiteY48" fmla="*/ 1546680 h 1598136"/>
              <a:gd name="connsiteX49" fmla="*/ 5129812 w 9662615"/>
              <a:gd name="connsiteY49" fmla="*/ 1521277 h 1598136"/>
              <a:gd name="connsiteX50" fmla="*/ 5059484 w 9662615"/>
              <a:gd name="connsiteY50" fmla="*/ 1546802 h 1598136"/>
              <a:gd name="connsiteX51" fmla="*/ 5050958 w 9662615"/>
              <a:gd name="connsiteY51" fmla="*/ 1545776 h 1598136"/>
              <a:gd name="connsiteX52" fmla="*/ 5038524 w 9662615"/>
              <a:gd name="connsiteY52" fmla="*/ 1545675 h 1598136"/>
              <a:gd name="connsiteX53" fmla="*/ 5038223 w 9662615"/>
              <a:gd name="connsiteY53" fmla="*/ 1545881 h 1598136"/>
              <a:gd name="connsiteX54" fmla="*/ 5026564 w 9662615"/>
              <a:gd name="connsiteY54" fmla="*/ 1545376 h 1598136"/>
              <a:gd name="connsiteX55" fmla="*/ 4969433 w 9662615"/>
              <a:gd name="connsiteY55" fmla="*/ 1540263 h 1598136"/>
              <a:gd name="connsiteX56" fmla="*/ 4921303 w 9662615"/>
              <a:gd name="connsiteY56" fmla="*/ 1575379 h 1598136"/>
              <a:gd name="connsiteX57" fmla="*/ 4863775 w 9662615"/>
              <a:gd name="connsiteY57" fmla="*/ 1562633 h 1598136"/>
              <a:gd name="connsiteX58" fmla="*/ 4847242 w 9662615"/>
              <a:gd name="connsiteY58" fmla="*/ 1565435 h 1598136"/>
              <a:gd name="connsiteX59" fmla="*/ 4856839 w 9662615"/>
              <a:gd name="connsiteY59" fmla="*/ 1598136 h 1598136"/>
              <a:gd name="connsiteX60" fmla="*/ 4791466 w 9662615"/>
              <a:gd name="connsiteY60" fmla="*/ 1561324 h 1598136"/>
              <a:gd name="connsiteX61" fmla="*/ 4784247 w 9662615"/>
              <a:gd name="connsiteY61" fmla="*/ 1562342 h 1598136"/>
              <a:gd name="connsiteX62" fmla="*/ 4748477 w 9662615"/>
              <a:gd name="connsiteY62" fmla="*/ 1556925 h 1598136"/>
              <a:gd name="connsiteX63" fmla="*/ 4730033 w 9662615"/>
              <a:gd name="connsiteY63" fmla="*/ 1555274 h 1598136"/>
              <a:gd name="connsiteX64" fmla="*/ 4724747 w 9662615"/>
              <a:gd name="connsiteY64" fmla="*/ 1552439 h 1598136"/>
              <a:gd name="connsiteX65" fmla="*/ 4697562 w 9662615"/>
              <a:gd name="connsiteY65" fmla="*/ 1551206 h 1598136"/>
              <a:gd name="connsiteX66" fmla="*/ 4662664 w 9662615"/>
              <a:gd name="connsiteY66" fmla="*/ 1573162 h 1598136"/>
              <a:gd name="connsiteX67" fmla="*/ 4603028 w 9662615"/>
              <a:gd name="connsiteY67" fmla="*/ 1568821 h 1598136"/>
              <a:gd name="connsiteX68" fmla="*/ 4541612 w 9662615"/>
              <a:gd name="connsiteY68" fmla="*/ 1545262 h 1598136"/>
              <a:gd name="connsiteX69" fmla="*/ 4422155 w 9662615"/>
              <a:gd name="connsiteY69" fmla="*/ 1542059 h 1598136"/>
              <a:gd name="connsiteX70" fmla="*/ 4221826 w 9662615"/>
              <a:gd name="connsiteY70" fmla="*/ 1508923 h 1598136"/>
              <a:gd name="connsiteX71" fmla="*/ 4096601 w 9662615"/>
              <a:gd name="connsiteY71" fmla="*/ 1521563 h 1598136"/>
              <a:gd name="connsiteX72" fmla="*/ 3970635 w 9662615"/>
              <a:gd name="connsiteY72" fmla="*/ 1544815 h 1598136"/>
              <a:gd name="connsiteX73" fmla="*/ 3833906 w 9662615"/>
              <a:gd name="connsiteY73" fmla="*/ 1516637 h 1598136"/>
              <a:gd name="connsiteX74" fmla="*/ 3696258 w 9662615"/>
              <a:gd name="connsiteY74" fmla="*/ 1537563 h 1598136"/>
              <a:gd name="connsiteX75" fmla="*/ 3594070 w 9662615"/>
              <a:gd name="connsiteY75" fmla="*/ 1509422 h 1598136"/>
              <a:gd name="connsiteX76" fmla="*/ 3565233 w 9662615"/>
              <a:gd name="connsiteY76" fmla="*/ 1515122 h 1598136"/>
              <a:gd name="connsiteX77" fmla="*/ 3560267 w 9662615"/>
              <a:gd name="connsiteY77" fmla="*/ 1516288 h 1598136"/>
              <a:gd name="connsiteX78" fmla="*/ 3540258 w 9662615"/>
              <a:gd name="connsiteY78" fmla="*/ 1516976 h 1598136"/>
              <a:gd name="connsiteX79" fmla="*/ 3534780 w 9662615"/>
              <a:gd name="connsiteY79" fmla="*/ 1522141 h 1598136"/>
              <a:gd name="connsiteX80" fmla="*/ 3504783 w 9662615"/>
              <a:gd name="connsiteY80" fmla="*/ 1526739 h 1598136"/>
              <a:gd name="connsiteX81" fmla="*/ 3430805 w 9662615"/>
              <a:gd name="connsiteY81" fmla="*/ 1542521 h 1598136"/>
              <a:gd name="connsiteX82" fmla="*/ 3292707 w 9662615"/>
              <a:gd name="connsiteY82" fmla="*/ 1520490 h 1598136"/>
              <a:gd name="connsiteX83" fmla="*/ 3187872 w 9662615"/>
              <a:gd name="connsiteY83" fmla="*/ 1519991 h 1598136"/>
              <a:gd name="connsiteX84" fmla="*/ 3148026 w 9662615"/>
              <a:gd name="connsiteY84" fmla="*/ 1524777 h 1598136"/>
              <a:gd name="connsiteX85" fmla="*/ 3092394 w 9662615"/>
              <a:gd name="connsiteY85" fmla="*/ 1528115 h 1598136"/>
              <a:gd name="connsiteX86" fmla="*/ 2994200 w 9662615"/>
              <a:gd name="connsiteY86" fmla="*/ 1537857 h 1598136"/>
              <a:gd name="connsiteX87" fmla="*/ 2862301 w 9662615"/>
              <a:gd name="connsiteY87" fmla="*/ 1544250 h 1598136"/>
              <a:gd name="connsiteX88" fmla="*/ 2766335 w 9662615"/>
              <a:gd name="connsiteY88" fmla="*/ 1527662 h 1598136"/>
              <a:gd name="connsiteX89" fmla="*/ 2757836 w 9662615"/>
              <a:gd name="connsiteY89" fmla="*/ 1531371 h 1598136"/>
              <a:gd name="connsiteX90" fmla="*/ 2691555 w 9662615"/>
              <a:gd name="connsiteY90" fmla="*/ 1530283 h 1598136"/>
              <a:gd name="connsiteX91" fmla="*/ 2491676 w 9662615"/>
              <a:gd name="connsiteY91" fmla="*/ 1500859 h 1598136"/>
              <a:gd name="connsiteX92" fmla="*/ 2378036 w 9662615"/>
              <a:gd name="connsiteY92" fmla="*/ 1520645 h 1598136"/>
              <a:gd name="connsiteX93" fmla="*/ 2284269 w 9662615"/>
              <a:gd name="connsiteY93" fmla="*/ 1503068 h 1598136"/>
              <a:gd name="connsiteX94" fmla="*/ 2207104 w 9662615"/>
              <a:gd name="connsiteY94" fmla="*/ 1508888 h 1598136"/>
              <a:gd name="connsiteX95" fmla="*/ 2149226 w 9662615"/>
              <a:gd name="connsiteY95" fmla="*/ 1523409 h 1598136"/>
              <a:gd name="connsiteX96" fmla="*/ 2084783 w 9662615"/>
              <a:gd name="connsiteY96" fmla="*/ 1524245 h 1598136"/>
              <a:gd name="connsiteX97" fmla="*/ 2070075 w 9662615"/>
              <a:gd name="connsiteY97" fmla="*/ 1511285 h 1598136"/>
              <a:gd name="connsiteX98" fmla="*/ 2001057 w 9662615"/>
              <a:gd name="connsiteY98" fmla="*/ 1516449 h 1598136"/>
              <a:gd name="connsiteX99" fmla="*/ 1896330 w 9662615"/>
              <a:gd name="connsiteY99" fmla="*/ 1525725 h 1598136"/>
              <a:gd name="connsiteX100" fmla="*/ 1835994 w 9662615"/>
              <a:gd name="connsiteY100" fmla="*/ 1527678 h 1598136"/>
              <a:gd name="connsiteX101" fmla="*/ 1671119 w 9662615"/>
              <a:gd name="connsiteY101" fmla="*/ 1536701 h 1598136"/>
              <a:gd name="connsiteX102" fmla="*/ 1601337 w 9662615"/>
              <a:gd name="connsiteY102" fmla="*/ 1548552 h 1598136"/>
              <a:gd name="connsiteX103" fmla="*/ 1407755 w 9662615"/>
              <a:gd name="connsiteY103" fmla="*/ 1571444 h 1598136"/>
              <a:gd name="connsiteX104" fmla="*/ 1271994 w 9662615"/>
              <a:gd name="connsiteY104" fmla="*/ 1579471 h 1598136"/>
              <a:gd name="connsiteX105" fmla="*/ 1249226 w 9662615"/>
              <a:gd name="connsiteY105" fmla="*/ 1583140 h 1598136"/>
              <a:gd name="connsiteX106" fmla="*/ 1217719 w 9662615"/>
              <a:gd name="connsiteY106" fmla="*/ 1580863 h 1598136"/>
              <a:gd name="connsiteX107" fmla="*/ 1091432 w 9662615"/>
              <a:gd name="connsiteY107" fmla="*/ 1571003 h 1598136"/>
              <a:gd name="connsiteX108" fmla="*/ 992039 w 9662615"/>
              <a:gd name="connsiteY108" fmla="*/ 1556662 h 1598136"/>
              <a:gd name="connsiteX109" fmla="*/ 868264 w 9662615"/>
              <a:gd name="connsiteY109" fmla="*/ 1566392 h 1598136"/>
              <a:gd name="connsiteX110" fmla="*/ 792765 w 9662615"/>
              <a:gd name="connsiteY110" fmla="*/ 1563102 h 1598136"/>
              <a:gd name="connsiteX111" fmla="*/ 669055 w 9662615"/>
              <a:gd name="connsiteY111" fmla="*/ 1543638 h 1598136"/>
              <a:gd name="connsiteX112" fmla="*/ 506152 w 9662615"/>
              <a:gd name="connsiteY112" fmla="*/ 1549124 h 1598136"/>
              <a:gd name="connsiteX113" fmla="*/ 472797 w 9662615"/>
              <a:gd name="connsiteY113" fmla="*/ 1568904 h 1598136"/>
              <a:gd name="connsiteX114" fmla="*/ 427864 w 9662615"/>
              <a:gd name="connsiteY114" fmla="*/ 1580848 h 1598136"/>
              <a:gd name="connsiteX115" fmla="*/ 408381 w 9662615"/>
              <a:gd name="connsiteY115" fmla="*/ 1552940 h 1598136"/>
              <a:gd name="connsiteX116" fmla="*/ 267163 w 9662615"/>
              <a:gd name="connsiteY116" fmla="*/ 1531913 h 1598136"/>
              <a:gd name="connsiteX117" fmla="*/ 196644 w 9662615"/>
              <a:gd name="connsiteY117" fmla="*/ 1524565 h 1598136"/>
              <a:gd name="connsiteX118" fmla="*/ 86819 w 9662615"/>
              <a:gd name="connsiteY118" fmla="*/ 1519517 h 1598136"/>
              <a:gd name="connsiteX119" fmla="*/ 53369 w 9662615"/>
              <a:gd name="connsiteY119" fmla="*/ 1516853 h 1598136"/>
              <a:gd name="connsiteX120" fmla="*/ 2359 w 9662615"/>
              <a:gd name="connsiteY120" fmla="*/ 1515247 h 1598136"/>
              <a:gd name="connsiteX121" fmla="*/ 0 w 9662615"/>
              <a:gd name="connsiteY121" fmla="*/ 1514932 h 1598136"/>
              <a:gd name="connsiteX122" fmla="*/ 0 w 9662615"/>
              <a:gd name="connsiteY122" fmla="*/ 0 h 1598136"/>
              <a:gd name="connsiteX0" fmla="*/ 0 w 9662615"/>
              <a:gd name="connsiteY0" fmla="*/ 0 h 1598136"/>
              <a:gd name="connsiteX1" fmla="*/ 9662615 w 9662615"/>
              <a:gd name="connsiteY1" fmla="*/ 0 h 1598136"/>
              <a:gd name="connsiteX2" fmla="*/ 9662615 w 9662615"/>
              <a:gd name="connsiteY2" fmla="*/ 1280346 h 1598136"/>
              <a:gd name="connsiteX3" fmla="*/ 9658420 w 9662615"/>
              <a:gd name="connsiteY3" fmla="*/ 1280106 h 1598136"/>
              <a:gd name="connsiteX4" fmla="*/ 9469546 w 9662615"/>
              <a:gd name="connsiteY4" fmla="*/ 1289837 h 1598136"/>
              <a:gd name="connsiteX5" fmla="*/ 9385895 w 9662615"/>
              <a:gd name="connsiteY5" fmla="*/ 1269203 h 1598136"/>
              <a:gd name="connsiteX6" fmla="*/ 9144767 w 9662615"/>
              <a:gd name="connsiteY6" fmla="*/ 1264120 h 1598136"/>
              <a:gd name="connsiteX7" fmla="*/ 8837252 w 9662615"/>
              <a:gd name="connsiteY7" fmla="*/ 1350515 h 1598136"/>
              <a:gd name="connsiteX8" fmla="*/ 8705466 w 9662615"/>
              <a:gd name="connsiteY8" fmla="*/ 1342419 h 1598136"/>
              <a:gd name="connsiteX9" fmla="*/ 8652221 w 9662615"/>
              <a:gd name="connsiteY9" fmla="*/ 1326906 h 1598136"/>
              <a:gd name="connsiteX10" fmla="*/ 8632312 w 9662615"/>
              <a:gd name="connsiteY10" fmla="*/ 1326025 h 1598136"/>
              <a:gd name="connsiteX11" fmla="*/ 8591582 w 9662615"/>
              <a:gd name="connsiteY11" fmla="*/ 1341666 h 1598136"/>
              <a:gd name="connsiteX12" fmla="*/ 8537336 w 9662615"/>
              <a:gd name="connsiteY12" fmla="*/ 1341684 h 1598136"/>
              <a:gd name="connsiteX13" fmla="*/ 8472508 w 9662615"/>
              <a:gd name="connsiteY13" fmla="*/ 1363109 h 1598136"/>
              <a:gd name="connsiteX14" fmla="*/ 8258477 w 9662615"/>
              <a:gd name="connsiteY14" fmla="*/ 1370666 h 1598136"/>
              <a:gd name="connsiteX15" fmla="*/ 8197961 w 9662615"/>
              <a:gd name="connsiteY15" fmla="*/ 1392804 h 1598136"/>
              <a:gd name="connsiteX16" fmla="*/ 8171196 w 9662615"/>
              <a:gd name="connsiteY16" fmla="*/ 1397216 h 1598136"/>
              <a:gd name="connsiteX17" fmla="*/ 8127667 w 9662615"/>
              <a:gd name="connsiteY17" fmla="*/ 1418254 h 1598136"/>
              <a:gd name="connsiteX18" fmla="*/ 7974579 w 9662615"/>
              <a:gd name="connsiteY18" fmla="*/ 1383439 h 1598136"/>
              <a:gd name="connsiteX19" fmla="*/ 7768351 w 9662615"/>
              <a:gd name="connsiteY19" fmla="*/ 1395051 h 1598136"/>
              <a:gd name="connsiteX20" fmla="*/ 7635985 w 9662615"/>
              <a:gd name="connsiteY20" fmla="*/ 1386363 h 1598136"/>
              <a:gd name="connsiteX21" fmla="*/ 7466069 w 9662615"/>
              <a:gd name="connsiteY21" fmla="*/ 1377654 h 1598136"/>
              <a:gd name="connsiteX22" fmla="*/ 7355642 w 9662615"/>
              <a:gd name="connsiteY22" fmla="*/ 1407761 h 1598136"/>
              <a:gd name="connsiteX23" fmla="*/ 7151610 w 9662615"/>
              <a:gd name="connsiteY23" fmla="*/ 1397856 h 1598136"/>
              <a:gd name="connsiteX24" fmla="*/ 7082147 w 9662615"/>
              <a:gd name="connsiteY24" fmla="*/ 1406113 h 1598136"/>
              <a:gd name="connsiteX25" fmla="*/ 7014958 w 9662615"/>
              <a:gd name="connsiteY25" fmla="*/ 1396883 h 1598136"/>
              <a:gd name="connsiteX26" fmla="*/ 6907567 w 9662615"/>
              <a:gd name="connsiteY26" fmla="*/ 1419149 h 1598136"/>
              <a:gd name="connsiteX27" fmla="*/ 6748428 w 9662615"/>
              <a:gd name="connsiteY27" fmla="*/ 1420308 h 1598136"/>
              <a:gd name="connsiteX28" fmla="*/ 6654257 w 9662615"/>
              <a:gd name="connsiteY28" fmla="*/ 1424143 h 1598136"/>
              <a:gd name="connsiteX29" fmla="*/ 6620123 w 9662615"/>
              <a:gd name="connsiteY29" fmla="*/ 1430535 h 1598136"/>
              <a:gd name="connsiteX30" fmla="*/ 6571355 w 9662615"/>
              <a:gd name="connsiteY30" fmla="*/ 1436144 h 1598136"/>
              <a:gd name="connsiteX31" fmla="*/ 6486557 w 9662615"/>
              <a:gd name="connsiteY31" fmla="*/ 1449861 h 1598136"/>
              <a:gd name="connsiteX32" fmla="*/ 6370419 w 9662615"/>
              <a:gd name="connsiteY32" fmla="*/ 1461649 h 1598136"/>
              <a:gd name="connsiteX33" fmla="*/ 6278839 w 9662615"/>
              <a:gd name="connsiteY33" fmla="*/ 1449160 h 1598136"/>
              <a:gd name="connsiteX34" fmla="*/ 6272455 w 9662615"/>
              <a:gd name="connsiteY34" fmla="*/ 1453191 h 1598136"/>
              <a:gd name="connsiteX35" fmla="*/ 6212659 w 9662615"/>
              <a:gd name="connsiteY35" fmla="*/ 1454850 h 1598136"/>
              <a:gd name="connsiteX36" fmla="*/ 6069317 w 9662615"/>
              <a:gd name="connsiteY36" fmla="*/ 1445838 h 1598136"/>
              <a:gd name="connsiteX37" fmla="*/ 5878477 w 9662615"/>
              <a:gd name="connsiteY37" fmla="*/ 1439180 h 1598136"/>
              <a:gd name="connsiteX38" fmla="*/ 5838387 w 9662615"/>
              <a:gd name="connsiteY38" fmla="*/ 1444679 h 1598136"/>
              <a:gd name="connsiteX39" fmla="*/ 5771136 w 9662615"/>
              <a:gd name="connsiteY39" fmla="*/ 1453639 h 1598136"/>
              <a:gd name="connsiteX40" fmla="*/ 5724081 w 9662615"/>
              <a:gd name="connsiteY40" fmla="*/ 1470431 h 1598136"/>
              <a:gd name="connsiteX41" fmla="*/ 5666577 w 9662615"/>
              <a:gd name="connsiteY41" fmla="*/ 1473921 h 1598136"/>
              <a:gd name="connsiteX42" fmla="*/ 5649068 w 9662615"/>
              <a:gd name="connsiteY42" fmla="*/ 1461676 h 1598136"/>
              <a:gd name="connsiteX43" fmla="*/ 5588902 w 9662615"/>
              <a:gd name="connsiteY43" fmla="*/ 1469647 h 1598136"/>
              <a:gd name="connsiteX44" fmla="*/ 5498090 w 9662615"/>
              <a:gd name="connsiteY44" fmla="*/ 1483173 h 1598136"/>
              <a:gd name="connsiteX45" fmla="*/ 5444641 w 9662615"/>
              <a:gd name="connsiteY45" fmla="*/ 1487602 h 1598136"/>
              <a:gd name="connsiteX46" fmla="*/ 5299812 w 9662615"/>
              <a:gd name="connsiteY46" fmla="*/ 1503362 h 1598136"/>
              <a:gd name="connsiteX47" fmla="*/ 5213947 w 9662615"/>
              <a:gd name="connsiteY47" fmla="*/ 1516637 h 1598136"/>
              <a:gd name="connsiteX48" fmla="*/ 5090342 w 9662615"/>
              <a:gd name="connsiteY48" fmla="*/ 1546680 h 1598136"/>
              <a:gd name="connsiteX49" fmla="*/ 5129812 w 9662615"/>
              <a:gd name="connsiteY49" fmla="*/ 1521277 h 1598136"/>
              <a:gd name="connsiteX50" fmla="*/ 5059484 w 9662615"/>
              <a:gd name="connsiteY50" fmla="*/ 1546802 h 1598136"/>
              <a:gd name="connsiteX51" fmla="*/ 5050958 w 9662615"/>
              <a:gd name="connsiteY51" fmla="*/ 1545776 h 1598136"/>
              <a:gd name="connsiteX52" fmla="*/ 5038524 w 9662615"/>
              <a:gd name="connsiteY52" fmla="*/ 1545675 h 1598136"/>
              <a:gd name="connsiteX53" fmla="*/ 5026564 w 9662615"/>
              <a:gd name="connsiteY53" fmla="*/ 1545376 h 1598136"/>
              <a:gd name="connsiteX54" fmla="*/ 4969433 w 9662615"/>
              <a:gd name="connsiteY54" fmla="*/ 1540263 h 1598136"/>
              <a:gd name="connsiteX55" fmla="*/ 4921303 w 9662615"/>
              <a:gd name="connsiteY55" fmla="*/ 1575379 h 1598136"/>
              <a:gd name="connsiteX56" fmla="*/ 4863775 w 9662615"/>
              <a:gd name="connsiteY56" fmla="*/ 1562633 h 1598136"/>
              <a:gd name="connsiteX57" fmla="*/ 4847242 w 9662615"/>
              <a:gd name="connsiteY57" fmla="*/ 1565435 h 1598136"/>
              <a:gd name="connsiteX58" fmla="*/ 4856839 w 9662615"/>
              <a:gd name="connsiteY58" fmla="*/ 1598136 h 1598136"/>
              <a:gd name="connsiteX59" fmla="*/ 4791466 w 9662615"/>
              <a:gd name="connsiteY59" fmla="*/ 1561324 h 1598136"/>
              <a:gd name="connsiteX60" fmla="*/ 4784247 w 9662615"/>
              <a:gd name="connsiteY60" fmla="*/ 1562342 h 1598136"/>
              <a:gd name="connsiteX61" fmla="*/ 4748477 w 9662615"/>
              <a:gd name="connsiteY61" fmla="*/ 1556925 h 1598136"/>
              <a:gd name="connsiteX62" fmla="*/ 4730033 w 9662615"/>
              <a:gd name="connsiteY62" fmla="*/ 1555274 h 1598136"/>
              <a:gd name="connsiteX63" fmla="*/ 4724747 w 9662615"/>
              <a:gd name="connsiteY63" fmla="*/ 1552439 h 1598136"/>
              <a:gd name="connsiteX64" fmla="*/ 4697562 w 9662615"/>
              <a:gd name="connsiteY64" fmla="*/ 1551206 h 1598136"/>
              <a:gd name="connsiteX65" fmla="*/ 4662664 w 9662615"/>
              <a:gd name="connsiteY65" fmla="*/ 1573162 h 1598136"/>
              <a:gd name="connsiteX66" fmla="*/ 4603028 w 9662615"/>
              <a:gd name="connsiteY66" fmla="*/ 1568821 h 1598136"/>
              <a:gd name="connsiteX67" fmla="*/ 4541612 w 9662615"/>
              <a:gd name="connsiteY67" fmla="*/ 1545262 h 1598136"/>
              <a:gd name="connsiteX68" fmla="*/ 4422155 w 9662615"/>
              <a:gd name="connsiteY68" fmla="*/ 1542059 h 1598136"/>
              <a:gd name="connsiteX69" fmla="*/ 4221826 w 9662615"/>
              <a:gd name="connsiteY69" fmla="*/ 1508923 h 1598136"/>
              <a:gd name="connsiteX70" fmla="*/ 4096601 w 9662615"/>
              <a:gd name="connsiteY70" fmla="*/ 1521563 h 1598136"/>
              <a:gd name="connsiteX71" fmla="*/ 3970635 w 9662615"/>
              <a:gd name="connsiteY71" fmla="*/ 1544815 h 1598136"/>
              <a:gd name="connsiteX72" fmla="*/ 3833906 w 9662615"/>
              <a:gd name="connsiteY72" fmla="*/ 1516637 h 1598136"/>
              <a:gd name="connsiteX73" fmla="*/ 3696258 w 9662615"/>
              <a:gd name="connsiteY73" fmla="*/ 1537563 h 1598136"/>
              <a:gd name="connsiteX74" fmla="*/ 3594070 w 9662615"/>
              <a:gd name="connsiteY74" fmla="*/ 1509422 h 1598136"/>
              <a:gd name="connsiteX75" fmla="*/ 3565233 w 9662615"/>
              <a:gd name="connsiteY75" fmla="*/ 1515122 h 1598136"/>
              <a:gd name="connsiteX76" fmla="*/ 3560267 w 9662615"/>
              <a:gd name="connsiteY76" fmla="*/ 1516288 h 1598136"/>
              <a:gd name="connsiteX77" fmla="*/ 3540258 w 9662615"/>
              <a:gd name="connsiteY77" fmla="*/ 1516976 h 1598136"/>
              <a:gd name="connsiteX78" fmla="*/ 3534780 w 9662615"/>
              <a:gd name="connsiteY78" fmla="*/ 1522141 h 1598136"/>
              <a:gd name="connsiteX79" fmla="*/ 3504783 w 9662615"/>
              <a:gd name="connsiteY79" fmla="*/ 1526739 h 1598136"/>
              <a:gd name="connsiteX80" fmla="*/ 3430805 w 9662615"/>
              <a:gd name="connsiteY80" fmla="*/ 1542521 h 1598136"/>
              <a:gd name="connsiteX81" fmla="*/ 3292707 w 9662615"/>
              <a:gd name="connsiteY81" fmla="*/ 1520490 h 1598136"/>
              <a:gd name="connsiteX82" fmla="*/ 3187872 w 9662615"/>
              <a:gd name="connsiteY82" fmla="*/ 1519991 h 1598136"/>
              <a:gd name="connsiteX83" fmla="*/ 3148026 w 9662615"/>
              <a:gd name="connsiteY83" fmla="*/ 1524777 h 1598136"/>
              <a:gd name="connsiteX84" fmla="*/ 3092394 w 9662615"/>
              <a:gd name="connsiteY84" fmla="*/ 1528115 h 1598136"/>
              <a:gd name="connsiteX85" fmla="*/ 2994200 w 9662615"/>
              <a:gd name="connsiteY85" fmla="*/ 1537857 h 1598136"/>
              <a:gd name="connsiteX86" fmla="*/ 2862301 w 9662615"/>
              <a:gd name="connsiteY86" fmla="*/ 1544250 h 1598136"/>
              <a:gd name="connsiteX87" fmla="*/ 2766335 w 9662615"/>
              <a:gd name="connsiteY87" fmla="*/ 1527662 h 1598136"/>
              <a:gd name="connsiteX88" fmla="*/ 2757836 w 9662615"/>
              <a:gd name="connsiteY88" fmla="*/ 1531371 h 1598136"/>
              <a:gd name="connsiteX89" fmla="*/ 2691555 w 9662615"/>
              <a:gd name="connsiteY89" fmla="*/ 1530283 h 1598136"/>
              <a:gd name="connsiteX90" fmla="*/ 2491676 w 9662615"/>
              <a:gd name="connsiteY90" fmla="*/ 1500859 h 1598136"/>
              <a:gd name="connsiteX91" fmla="*/ 2378036 w 9662615"/>
              <a:gd name="connsiteY91" fmla="*/ 1520645 h 1598136"/>
              <a:gd name="connsiteX92" fmla="*/ 2284269 w 9662615"/>
              <a:gd name="connsiteY92" fmla="*/ 1503068 h 1598136"/>
              <a:gd name="connsiteX93" fmla="*/ 2207104 w 9662615"/>
              <a:gd name="connsiteY93" fmla="*/ 1508888 h 1598136"/>
              <a:gd name="connsiteX94" fmla="*/ 2149226 w 9662615"/>
              <a:gd name="connsiteY94" fmla="*/ 1523409 h 1598136"/>
              <a:gd name="connsiteX95" fmla="*/ 2084783 w 9662615"/>
              <a:gd name="connsiteY95" fmla="*/ 1524245 h 1598136"/>
              <a:gd name="connsiteX96" fmla="*/ 2070075 w 9662615"/>
              <a:gd name="connsiteY96" fmla="*/ 1511285 h 1598136"/>
              <a:gd name="connsiteX97" fmla="*/ 2001057 w 9662615"/>
              <a:gd name="connsiteY97" fmla="*/ 1516449 h 1598136"/>
              <a:gd name="connsiteX98" fmla="*/ 1896330 w 9662615"/>
              <a:gd name="connsiteY98" fmla="*/ 1525725 h 1598136"/>
              <a:gd name="connsiteX99" fmla="*/ 1835994 w 9662615"/>
              <a:gd name="connsiteY99" fmla="*/ 1527678 h 1598136"/>
              <a:gd name="connsiteX100" fmla="*/ 1671119 w 9662615"/>
              <a:gd name="connsiteY100" fmla="*/ 1536701 h 1598136"/>
              <a:gd name="connsiteX101" fmla="*/ 1601337 w 9662615"/>
              <a:gd name="connsiteY101" fmla="*/ 1548552 h 1598136"/>
              <a:gd name="connsiteX102" fmla="*/ 1407755 w 9662615"/>
              <a:gd name="connsiteY102" fmla="*/ 1571444 h 1598136"/>
              <a:gd name="connsiteX103" fmla="*/ 1271994 w 9662615"/>
              <a:gd name="connsiteY103" fmla="*/ 1579471 h 1598136"/>
              <a:gd name="connsiteX104" fmla="*/ 1249226 w 9662615"/>
              <a:gd name="connsiteY104" fmla="*/ 1583140 h 1598136"/>
              <a:gd name="connsiteX105" fmla="*/ 1217719 w 9662615"/>
              <a:gd name="connsiteY105" fmla="*/ 1580863 h 1598136"/>
              <a:gd name="connsiteX106" fmla="*/ 1091432 w 9662615"/>
              <a:gd name="connsiteY106" fmla="*/ 1571003 h 1598136"/>
              <a:gd name="connsiteX107" fmla="*/ 992039 w 9662615"/>
              <a:gd name="connsiteY107" fmla="*/ 1556662 h 1598136"/>
              <a:gd name="connsiteX108" fmla="*/ 868264 w 9662615"/>
              <a:gd name="connsiteY108" fmla="*/ 1566392 h 1598136"/>
              <a:gd name="connsiteX109" fmla="*/ 792765 w 9662615"/>
              <a:gd name="connsiteY109" fmla="*/ 1563102 h 1598136"/>
              <a:gd name="connsiteX110" fmla="*/ 669055 w 9662615"/>
              <a:gd name="connsiteY110" fmla="*/ 1543638 h 1598136"/>
              <a:gd name="connsiteX111" fmla="*/ 506152 w 9662615"/>
              <a:gd name="connsiteY111" fmla="*/ 1549124 h 1598136"/>
              <a:gd name="connsiteX112" fmla="*/ 472797 w 9662615"/>
              <a:gd name="connsiteY112" fmla="*/ 1568904 h 1598136"/>
              <a:gd name="connsiteX113" fmla="*/ 427864 w 9662615"/>
              <a:gd name="connsiteY113" fmla="*/ 1580848 h 1598136"/>
              <a:gd name="connsiteX114" fmla="*/ 408381 w 9662615"/>
              <a:gd name="connsiteY114" fmla="*/ 1552940 h 1598136"/>
              <a:gd name="connsiteX115" fmla="*/ 267163 w 9662615"/>
              <a:gd name="connsiteY115" fmla="*/ 1531913 h 1598136"/>
              <a:gd name="connsiteX116" fmla="*/ 196644 w 9662615"/>
              <a:gd name="connsiteY116" fmla="*/ 1524565 h 1598136"/>
              <a:gd name="connsiteX117" fmla="*/ 86819 w 9662615"/>
              <a:gd name="connsiteY117" fmla="*/ 1519517 h 1598136"/>
              <a:gd name="connsiteX118" fmla="*/ 53369 w 9662615"/>
              <a:gd name="connsiteY118" fmla="*/ 1516853 h 1598136"/>
              <a:gd name="connsiteX119" fmla="*/ 2359 w 9662615"/>
              <a:gd name="connsiteY119" fmla="*/ 1515247 h 1598136"/>
              <a:gd name="connsiteX120" fmla="*/ 0 w 9662615"/>
              <a:gd name="connsiteY120" fmla="*/ 1514932 h 1598136"/>
              <a:gd name="connsiteX121" fmla="*/ 0 w 9662615"/>
              <a:gd name="connsiteY121" fmla="*/ 0 h 1598136"/>
              <a:gd name="connsiteX0" fmla="*/ 0 w 9662615"/>
              <a:gd name="connsiteY0" fmla="*/ 0 h 1598136"/>
              <a:gd name="connsiteX1" fmla="*/ 9662615 w 9662615"/>
              <a:gd name="connsiteY1" fmla="*/ 0 h 1598136"/>
              <a:gd name="connsiteX2" fmla="*/ 9662615 w 9662615"/>
              <a:gd name="connsiteY2" fmla="*/ 1280346 h 1598136"/>
              <a:gd name="connsiteX3" fmla="*/ 9658420 w 9662615"/>
              <a:gd name="connsiteY3" fmla="*/ 1280106 h 1598136"/>
              <a:gd name="connsiteX4" fmla="*/ 9469546 w 9662615"/>
              <a:gd name="connsiteY4" fmla="*/ 1289837 h 1598136"/>
              <a:gd name="connsiteX5" fmla="*/ 9385895 w 9662615"/>
              <a:gd name="connsiteY5" fmla="*/ 1269203 h 1598136"/>
              <a:gd name="connsiteX6" fmla="*/ 9144767 w 9662615"/>
              <a:gd name="connsiteY6" fmla="*/ 1264120 h 1598136"/>
              <a:gd name="connsiteX7" fmla="*/ 8837252 w 9662615"/>
              <a:gd name="connsiteY7" fmla="*/ 1350515 h 1598136"/>
              <a:gd name="connsiteX8" fmla="*/ 8705466 w 9662615"/>
              <a:gd name="connsiteY8" fmla="*/ 1342419 h 1598136"/>
              <a:gd name="connsiteX9" fmla="*/ 8652221 w 9662615"/>
              <a:gd name="connsiteY9" fmla="*/ 1326906 h 1598136"/>
              <a:gd name="connsiteX10" fmla="*/ 8632312 w 9662615"/>
              <a:gd name="connsiteY10" fmla="*/ 1326025 h 1598136"/>
              <a:gd name="connsiteX11" fmla="*/ 8591582 w 9662615"/>
              <a:gd name="connsiteY11" fmla="*/ 1341666 h 1598136"/>
              <a:gd name="connsiteX12" fmla="*/ 8537336 w 9662615"/>
              <a:gd name="connsiteY12" fmla="*/ 1341684 h 1598136"/>
              <a:gd name="connsiteX13" fmla="*/ 8472508 w 9662615"/>
              <a:gd name="connsiteY13" fmla="*/ 1363109 h 1598136"/>
              <a:gd name="connsiteX14" fmla="*/ 8258477 w 9662615"/>
              <a:gd name="connsiteY14" fmla="*/ 1370666 h 1598136"/>
              <a:gd name="connsiteX15" fmla="*/ 8197961 w 9662615"/>
              <a:gd name="connsiteY15" fmla="*/ 1392804 h 1598136"/>
              <a:gd name="connsiteX16" fmla="*/ 8171196 w 9662615"/>
              <a:gd name="connsiteY16" fmla="*/ 1397216 h 1598136"/>
              <a:gd name="connsiteX17" fmla="*/ 8127667 w 9662615"/>
              <a:gd name="connsiteY17" fmla="*/ 1418254 h 1598136"/>
              <a:gd name="connsiteX18" fmla="*/ 7974579 w 9662615"/>
              <a:gd name="connsiteY18" fmla="*/ 1383439 h 1598136"/>
              <a:gd name="connsiteX19" fmla="*/ 7768351 w 9662615"/>
              <a:gd name="connsiteY19" fmla="*/ 1395051 h 1598136"/>
              <a:gd name="connsiteX20" fmla="*/ 7635985 w 9662615"/>
              <a:gd name="connsiteY20" fmla="*/ 1386363 h 1598136"/>
              <a:gd name="connsiteX21" fmla="*/ 7466069 w 9662615"/>
              <a:gd name="connsiteY21" fmla="*/ 1377654 h 1598136"/>
              <a:gd name="connsiteX22" fmla="*/ 7355642 w 9662615"/>
              <a:gd name="connsiteY22" fmla="*/ 1407761 h 1598136"/>
              <a:gd name="connsiteX23" fmla="*/ 7151610 w 9662615"/>
              <a:gd name="connsiteY23" fmla="*/ 1397856 h 1598136"/>
              <a:gd name="connsiteX24" fmla="*/ 7082147 w 9662615"/>
              <a:gd name="connsiteY24" fmla="*/ 1406113 h 1598136"/>
              <a:gd name="connsiteX25" fmla="*/ 7014958 w 9662615"/>
              <a:gd name="connsiteY25" fmla="*/ 1396883 h 1598136"/>
              <a:gd name="connsiteX26" fmla="*/ 6907567 w 9662615"/>
              <a:gd name="connsiteY26" fmla="*/ 1419149 h 1598136"/>
              <a:gd name="connsiteX27" fmla="*/ 6748428 w 9662615"/>
              <a:gd name="connsiteY27" fmla="*/ 1420308 h 1598136"/>
              <a:gd name="connsiteX28" fmla="*/ 6654257 w 9662615"/>
              <a:gd name="connsiteY28" fmla="*/ 1424143 h 1598136"/>
              <a:gd name="connsiteX29" fmla="*/ 6620123 w 9662615"/>
              <a:gd name="connsiteY29" fmla="*/ 1430535 h 1598136"/>
              <a:gd name="connsiteX30" fmla="*/ 6571355 w 9662615"/>
              <a:gd name="connsiteY30" fmla="*/ 1436144 h 1598136"/>
              <a:gd name="connsiteX31" fmla="*/ 6486557 w 9662615"/>
              <a:gd name="connsiteY31" fmla="*/ 1449861 h 1598136"/>
              <a:gd name="connsiteX32" fmla="*/ 6370419 w 9662615"/>
              <a:gd name="connsiteY32" fmla="*/ 1461649 h 1598136"/>
              <a:gd name="connsiteX33" fmla="*/ 6278839 w 9662615"/>
              <a:gd name="connsiteY33" fmla="*/ 1449160 h 1598136"/>
              <a:gd name="connsiteX34" fmla="*/ 6272455 w 9662615"/>
              <a:gd name="connsiteY34" fmla="*/ 1453191 h 1598136"/>
              <a:gd name="connsiteX35" fmla="*/ 6212659 w 9662615"/>
              <a:gd name="connsiteY35" fmla="*/ 1454850 h 1598136"/>
              <a:gd name="connsiteX36" fmla="*/ 6069317 w 9662615"/>
              <a:gd name="connsiteY36" fmla="*/ 1445838 h 1598136"/>
              <a:gd name="connsiteX37" fmla="*/ 5878477 w 9662615"/>
              <a:gd name="connsiteY37" fmla="*/ 1439180 h 1598136"/>
              <a:gd name="connsiteX38" fmla="*/ 5838387 w 9662615"/>
              <a:gd name="connsiteY38" fmla="*/ 1444679 h 1598136"/>
              <a:gd name="connsiteX39" fmla="*/ 5771136 w 9662615"/>
              <a:gd name="connsiteY39" fmla="*/ 1453639 h 1598136"/>
              <a:gd name="connsiteX40" fmla="*/ 5724081 w 9662615"/>
              <a:gd name="connsiteY40" fmla="*/ 1470431 h 1598136"/>
              <a:gd name="connsiteX41" fmla="*/ 5666577 w 9662615"/>
              <a:gd name="connsiteY41" fmla="*/ 1473921 h 1598136"/>
              <a:gd name="connsiteX42" fmla="*/ 5649068 w 9662615"/>
              <a:gd name="connsiteY42" fmla="*/ 1461676 h 1598136"/>
              <a:gd name="connsiteX43" fmla="*/ 5588902 w 9662615"/>
              <a:gd name="connsiteY43" fmla="*/ 1469647 h 1598136"/>
              <a:gd name="connsiteX44" fmla="*/ 5498090 w 9662615"/>
              <a:gd name="connsiteY44" fmla="*/ 1483173 h 1598136"/>
              <a:gd name="connsiteX45" fmla="*/ 5444641 w 9662615"/>
              <a:gd name="connsiteY45" fmla="*/ 1487602 h 1598136"/>
              <a:gd name="connsiteX46" fmla="*/ 5299812 w 9662615"/>
              <a:gd name="connsiteY46" fmla="*/ 1503362 h 1598136"/>
              <a:gd name="connsiteX47" fmla="*/ 5213947 w 9662615"/>
              <a:gd name="connsiteY47" fmla="*/ 1516637 h 1598136"/>
              <a:gd name="connsiteX48" fmla="*/ 5090342 w 9662615"/>
              <a:gd name="connsiteY48" fmla="*/ 1546680 h 1598136"/>
              <a:gd name="connsiteX49" fmla="*/ 5129812 w 9662615"/>
              <a:gd name="connsiteY49" fmla="*/ 1521277 h 1598136"/>
              <a:gd name="connsiteX50" fmla="*/ 5059484 w 9662615"/>
              <a:gd name="connsiteY50" fmla="*/ 1546802 h 1598136"/>
              <a:gd name="connsiteX51" fmla="*/ 5038524 w 9662615"/>
              <a:gd name="connsiteY51" fmla="*/ 1545675 h 1598136"/>
              <a:gd name="connsiteX52" fmla="*/ 5026564 w 9662615"/>
              <a:gd name="connsiteY52" fmla="*/ 1545376 h 1598136"/>
              <a:gd name="connsiteX53" fmla="*/ 4969433 w 9662615"/>
              <a:gd name="connsiteY53" fmla="*/ 1540263 h 1598136"/>
              <a:gd name="connsiteX54" fmla="*/ 4921303 w 9662615"/>
              <a:gd name="connsiteY54" fmla="*/ 1575379 h 1598136"/>
              <a:gd name="connsiteX55" fmla="*/ 4863775 w 9662615"/>
              <a:gd name="connsiteY55" fmla="*/ 1562633 h 1598136"/>
              <a:gd name="connsiteX56" fmla="*/ 4847242 w 9662615"/>
              <a:gd name="connsiteY56" fmla="*/ 1565435 h 1598136"/>
              <a:gd name="connsiteX57" fmla="*/ 4856839 w 9662615"/>
              <a:gd name="connsiteY57" fmla="*/ 1598136 h 1598136"/>
              <a:gd name="connsiteX58" fmla="*/ 4791466 w 9662615"/>
              <a:gd name="connsiteY58" fmla="*/ 1561324 h 1598136"/>
              <a:gd name="connsiteX59" fmla="*/ 4784247 w 9662615"/>
              <a:gd name="connsiteY59" fmla="*/ 1562342 h 1598136"/>
              <a:gd name="connsiteX60" fmla="*/ 4748477 w 9662615"/>
              <a:gd name="connsiteY60" fmla="*/ 1556925 h 1598136"/>
              <a:gd name="connsiteX61" fmla="*/ 4730033 w 9662615"/>
              <a:gd name="connsiteY61" fmla="*/ 1555274 h 1598136"/>
              <a:gd name="connsiteX62" fmla="*/ 4724747 w 9662615"/>
              <a:gd name="connsiteY62" fmla="*/ 1552439 h 1598136"/>
              <a:gd name="connsiteX63" fmla="*/ 4697562 w 9662615"/>
              <a:gd name="connsiteY63" fmla="*/ 1551206 h 1598136"/>
              <a:gd name="connsiteX64" fmla="*/ 4662664 w 9662615"/>
              <a:gd name="connsiteY64" fmla="*/ 1573162 h 1598136"/>
              <a:gd name="connsiteX65" fmla="*/ 4603028 w 9662615"/>
              <a:gd name="connsiteY65" fmla="*/ 1568821 h 1598136"/>
              <a:gd name="connsiteX66" fmla="*/ 4541612 w 9662615"/>
              <a:gd name="connsiteY66" fmla="*/ 1545262 h 1598136"/>
              <a:gd name="connsiteX67" fmla="*/ 4422155 w 9662615"/>
              <a:gd name="connsiteY67" fmla="*/ 1542059 h 1598136"/>
              <a:gd name="connsiteX68" fmla="*/ 4221826 w 9662615"/>
              <a:gd name="connsiteY68" fmla="*/ 1508923 h 1598136"/>
              <a:gd name="connsiteX69" fmla="*/ 4096601 w 9662615"/>
              <a:gd name="connsiteY69" fmla="*/ 1521563 h 1598136"/>
              <a:gd name="connsiteX70" fmla="*/ 3970635 w 9662615"/>
              <a:gd name="connsiteY70" fmla="*/ 1544815 h 1598136"/>
              <a:gd name="connsiteX71" fmla="*/ 3833906 w 9662615"/>
              <a:gd name="connsiteY71" fmla="*/ 1516637 h 1598136"/>
              <a:gd name="connsiteX72" fmla="*/ 3696258 w 9662615"/>
              <a:gd name="connsiteY72" fmla="*/ 1537563 h 1598136"/>
              <a:gd name="connsiteX73" fmla="*/ 3594070 w 9662615"/>
              <a:gd name="connsiteY73" fmla="*/ 1509422 h 1598136"/>
              <a:gd name="connsiteX74" fmla="*/ 3565233 w 9662615"/>
              <a:gd name="connsiteY74" fmla="*/ 1515122 h 1598136"/>
              <a:gd name="connsiteX75" fmla="*/ 3560267 w 9662615"/>
              <a:gd name="connsiteY75" fmla="*/ 1516288 h 1598136"/>
              <a:gd name="connsiteX76" fmla="*/ 3540258 w 9662615"/>
              <a:gd name="connsiteY76" fmla="*/ 1516976 h 1598136"/>
              <a:gd name="connsiteX77" fmla="*/ 3534780 w 9662615"/>
              <a:gd name="connsiteY77" fmla="*/ 1522141 h 1598136"/>
              <a:gd name="connsiteX78" fmla="*/ 3504783 w 9662615"/>
              <a:gd name="connsiteY78" fmla="*/ 1526739 h 1598136"/>
              <a:gd name="connsiteX79" fmla="*/ 3430805 w 9662615"/>
              <a:gd name="connsiteY79" fmla="*/ 1542521 h 1598136"/>
              <a:gd name="connsiteX80" fmla="*/ 3292707 w 9662615"/>
              <a:gd name="connsiteY80" fmla="*/ 1520490 h 1598136"/>
              <a:gd name="connsiteX81" fmla="*/ 3187872 w 9662615"/>
              <a:gd name="connsiteY81" fmla="*/ 1519991 h 1598136"/>
              <a:gd name="connsiteX82" fmla="*/ 3148026 w 9662615"/>
              <a:gd name="connsiteY82" fmla="*/ 1524777 h 1598136"/>
              <a:gd name="connsiteX83" fmla="*/ 3092394 w 9662615"/>
              <a:gd name="connsiteY83" fmla="*/ 1528115 h 1598136"/>
              <a:gd name="connsiteX84" fmla="*/ 2994200 w 9662615"/>
              <a:gd name="connsiteY84" fmla="*/ 1537857 h 1598136"/>
              <a:gd name="connsiteX85" fmla="*/ 2862301 w 9662615"/>
              <a:gd name="connsiteY85" fmla="*/ 1544250 h 1598136"/>
              <a:gd name="connsiteX86" fmla="*/ 2766335 w 9662615"/>
              <a:gd name="connsiteY86" fmla="*/ 1527662 h 1598136"/>
              <a:gd name="connsiteX87" fmla="*/ 2757836 w 9662615"/>
              <a:gd name="connsiteY87" fmla="*/ 1531371 h 1598136"/>
              <a:gd name="connsiteX88" fmla="*/ 2691555 w 9662615"/>
              <a:gd name="connsiteY88" fmla="*/ 1530283 h 1598136"/>
              <a:gd name="connsiteX89" fmla="*/ 2491676 w 9662615"/>
              <a:gd name="connsiteY89" fmla="*/ 1500859 h 1598136"/>
              <a:gd name="connsiteX90" fmla="*/ 2378036 w 9662615"/>
              <a:gd name="connsiteY90" fmla="*/ 1520645 h 1598136"/>
              <a:gd name="connsiteX91" fmla="*/ 2284269 w 9662615"/>
              <a:gd name="connsiteY91" fmla="*/ 1503068 h 1598136"/>
              <a:gd name="connsiteX92" fmla="*/ 2207104 w 9662615"/>
              <a:gd name="connsiteY92" fmla="*/ 1508888 h 1598136"/>
              <a:gd name="connsiteX93" fmla="*/ 2149226 w 9662615"/>
              <a:gd name="connsiteY93" fmla="*/ 1523409 h 1598136"/>
              <a:gd name="connsiteX94" fmla="*/ 2084783 w 9662615"/>
              <a:gd name="connsiteY94" fmla="*/ 1524245 h 1598136"/>
              <a:gd name="connsiteX95" fmla="*/ 2070075 w 9662615"/>
              <a:gd name="connsiteY95" fmla="*/ 1511285 h 1598136"/>
              <a:gd name="connsiteX96" fmla="*/ 2001057 w 9662615"/>
              <a:gd name="connsiteY96" fmla="*/ 1516449 h 1598136"/>
              <a:gd name="connsiteX97" fmla="*/ 1896330 w 9662615"/>
              <a:gd name="connsiteY97" fmla="*/ 1525725 h 1598136"/>
              <a:gd name="connsiteX98" fmla="*/ 1835994 w 9662615"/>
              <a:gd name="connsiteY98" fmla="*/ 1527678 h 1598136"/>
              <a:gd name="connsiteX99" fmla="*/ 1671119 w 9662615"/>
              <a:gd name="connsiteY99" fmla="*/ 1536701 h 1598136"/>
              <a:gd name="connsiteX100" fmla="*/ 1601337 w 9662615"/>
              <a:gd name="connsiteY100" fmla="*/ 1548552 h 1598136"/>
              <a:gd name="connsiteX101" fmla="*/ 1407755 w 9662615"/>
              <a:gd name="connsiteY101" fmla="*/ 1571444 h 1598136"/>
              <a:gd name="connsiteX102" fmla="*/ 1271994 w 9662615"/>
              <a:gd name="connsiteY102" fmla="*/ 1579471 h 1598136"/>
              <a:gd name="connsiteX103" fmla="*/ 1249226 w 9662615"/>
              <a:gd name="connsiteY103" fmla="*/ 1583140 h 1598136"/>
              <a:gd name="connsiteX104" fmla="*/ 1217719 w 9662615"/>
              <a:gd name="connsiteY104" fmla="*/ 1580863 h 1598136"/>
              <a:gd name="connsiteX105" fmla="*/ 1091432 w 9662615"/>
              <a:gd name="connsiteY105" fmla="*/ 1571003 h 1598136"/>
              <a:gd name="connsiteX106" fmla="*/ 992039 w 9662615"/>
              <a:gd name="connsiteY106" fmla="*/ 1556662 h 1598136"/>
              <a:gd name="connsiteX107" fmla="*/ 868264 w 9662615"/>
              <a:gd name="connsiteY107" fmla="*/ 1566392 h 1598136"/>
              <a:gd name="connsiteX108" fmla="*/ 792765 w 9662615"/>
              <a:gd name="connsiteY108" fmla="*/ 1563102 h 1598136"/>
              <a:gd name="connsiteX109" fmla="*/ 669055 w 9662615"/>
              <a:gd name="connsiteY109" fmla="*/ 1543638 h 1598136"/>
              <a:gd name="connsiteX110" fmla="*/ 506152 w 9662615"/>
              <a:gd name="connsiteY110" fmla="*/ 1549124 h 1598136"/>
              <a:gd name="connsiteX111" fmla="*/ 472797 w 9662615"/>
              <a:gd name="connsiteY111" fmla="*/ 1568904 h 1598136"/>
              <a:gd name="connsiteX112" fmla="*/ 427864 w 9662615"/>
              <a:gd name="connsiteY112" fmla="*/ 1580848 h 1598136"/>
              <a:gd name="connsiteX113" fmla="*/ 408381 w 9662615"/>
              <a:gd name="connsiteY113" fmla="*/ 1552940 h 1598136"/>
              <a:gd name="connsiteX114" fmla="*/ 267163 w 9662615"/>
              <a:gd name="connsiteY114" fmla="*/ 1531913 h 1598136"/>
              <a:gd name="connsiteX115" fmla="*/ 196644 w 9662615"/>
              <a:gd name="connsiteY115" fmla="*/ 1524565 h 1598136"/>
              <a:gd name="connsiteX116" fmla="*/ 86819 w 9662615"/>
              <a:gd name="connsiteY116" fmla="*/ 1519517 h 1598136"/>
              <a:gd name="connsiteX117" fmla="*/ 53369 w 9662615"/>
              <a:gd name="connsiteY117" fmla="*/ 1516853 h 1598136"/>
              <a:gd name="connsiteX118" fmla="*/ 2359 w 9662615"/>
              <a:gd name="connsiteY118" fmla="*/ 1515247 h 1598136"/>
              <a:gd name="connsiteX119" fmla="*/ 0 w 9662615"/>
              <a:gd name="connsiteY119" fmla="*/ 1514932 h 1598136"/>
              <a:gd name="connsiteX120" fmla="*/ 0 w 9662615"/>
              <a:gd name="connsiteY120" fmla="*/ 0 h 1598136"/>
              <a:gd name="connsiteX0" fmla="*/ 0 w 9662615"/>
              <a:gd name="connsiteY0" fmla="*/ 0 h 1598136"/>
              <a:gd name="connsiteX1" fmla="*/ 9662615 w 9662615"/>
              <a:gd name="connsiteY1" fmla="*/ 0 h 1598136"/>
              <a:gd name="connsiteX2" fmla="*/ 9662615 w 9662615"/>
              <a:gd name="connsiteY2" fmla="*/ 1280346 h 1598136"/>
              <a:gd name="connsiteX3" fmla="*/ 9658420 w 9662615"/>
              <a:gd name="connsiteY3" fmla="*/ 1280106 h 1598136"/>
              <a:gd name="connsiteX4" fmla="*/ 9469546 w 9662615"/>
              <a:gd name="connsiteY4" fmla="*/ 1289837 h 1598136"/>
              <a:gd name="connsiteX5" fmla="*/ 9385895 w 9662615"/>
              <a:gd name="connsiteY5" fmla="*/ 1269203 h 1598136"/>
              <a:gd name="connsiteX6" fmla="*/ 9144767 w 9662615"/>
              <a:gd name="connsiteY6" fmla="*/ 1264120 h 1598136"/>
              <a:gd name="connsiteX7" fmla="*/ 8837252 w 9662615"/>
              <a:gd name="connsiteY7" fmla="*/ 1350515 h 1598136"/>
              <a:gd name="connsiteX8" fmla="*/ 8705466 w 9662615"/>
              <a:gd name="connsiteY8" fmla="*/ 1342419 h 1598136"/>
              <a:gd name="connsiteX9" fmla="*/ 8652221 w 9662615"/>
              <a:gd name="connsiteY9" fmla="*/ 1326906 h 1598136"/>
              <a:gd name="connsiteX10" fmla="*/ 8632312 w 9662615"/>
              <a:gd name="connsiteY10" fmla="*/ 1326025 h 1598136"/>
              <a:gd name="connsiteX11" fmla="*/ 8591582 w 9662615"/>
              <a:gd name="connsiteY11" fmla="*/ 1341666 h 1598136"/>
              <a:gd name="connsiteX12" fmla="*/ 8537336 w 9662615"/>
              <a:gd name="connsiteY12" fmla="*/ 1341684 h 1598136"/>
              <a:gd name="connsiteX13" fmla="*/ 8472508 w 9662615"/>
              <a:gd name="connsiteY13" fmla="*/ 1363109 h 1598136"/>
              <a:gd name="connsiteX14" fmla="*/ 8258477 w 9662615"/>
              <a:gd name="connsiteY14" fmla="*/ 1370666 h 1598136"/>
              <a:gd name="connsiteX15" fmla="*/ 8197961 w 9662615"/>
              <a:gd name="connsiteY15" fmla="*/ 1392804 h 1598136"/>
              <a:gd name="connsiteX16" fmla="*/ 8171196 w 9662615"/>
              <a:gd name="connsiteY16" fmla="*/ 1397216 h 1598136"/>
              <a:gd name="connsiteX17" fmla="*/ 8127667 w 9662615"/>
              <a:gd name="connsiteY17" fmla="*/ 1418254 h 1598136"/>
              <a:gd name="connsiteX18" fmla="*/ 7974579 w 9662615"/>
              <a:gd name="connsiteY18" fmla="*/ 1383439 h 1598136"/>
              <a:gd name="connsiteX19" fmla="*/ 7768351 w 9662615"/>
              <a:gd name="connsiteY19" fmla="*/ 1395051 h 1598136"/>
              <a:gd name="connsiteX20" fmla="*/ 7635985 w 9662615"/>
              <a:gd name="connsiteY20" fmla="*/ 1386363 h 1598136"/>
              <a:gd name="connsiteX21" fmla="*/ 7466069 w 9662615"/>
              <a:gd name="connsiteY21" fmla="*/ 1377654 h 1598136"/>
              <a:gd name="connsiteX22" fmla="*/ 7355642 w 9662615"/>
              <a:gd name="connsiteY22" fmla="*/ 1407761 h 1598136"/>
              <a:gd name="connsiteX23" fmla="*/ 7151610 w 9662615"/>
              <a:gd name="connsiteY23" fmla="*/ 1397856 h 1598136"/>
              <a:gd name="connsiteX24" fmla="*/ 7082147 w 9662615"/>
              <a:gd name="connsiteY24" fmla="*/ 1406113 h 1598136"/>
              <a:gd name="connsiteX25" fmla="*/ 7014958 w 9662615"/>
              <a:gd name="connsiteY25" fmla="*/ 1396883 h 1598136"/>
              <a:gd name="connsiteX26" fmla="*/ 6907567 w 9662615"/>
              <a:gd name="connsiteY26" fmla="*/ 1419149 h 1598136"/>
              <a:gd name="connsiteX27" fmla="*/ 6748428 w 9662615"/>
              <a:gd name="connsiteY27" fmla="*/ 1420308 h 1598136"/>
              <a:gd name="connsiteX28" fmla="*/ 6654257 w 9662615"/>
              <a:gd name="connsiteY28" fmla="*/ 1424143 h 1598136"/>
              <a:gd name="connsiteX29" fmla="*/ 6620123 w 9662615"/>
              <a:gd name="connsiteY29" fmla="*/ 1430535 h 1598136"/>
              <a:gd name="connsiteX30" fmla="*/ 6571355 w 9662615"/>
              <a:gd name="connsiteY30" fmla="*/ 1436144 h 1598136"/>
              <a:gd name="connsiteX31" fmla="*/ 6486557 w 9662615"/>
              <a:gd name="connsiteY31" fmla="*/ 1449861 h 1598136"/>
              <a:gd name="connsiteX32" fmla="*/ 6370419 w 9662615"/>
              <a:gd name="connsiteY32" fmla="*/ 1461649 h 1598136"/>
              <a:gd name="connsiteX33" fmla="*/ 6278839 w 9662615"/>
              <a:gd name="connsiteY33" fmla="*/ 1449160 h 1598136"/>
              <a:gd name="connsiteX34" fmla="*/ 6272455 w 9662615"/>
              <a:gd name="connsiteY34" fmla="*/ 1453191 h 1598136"/>
              <a:gd name="connsiteX35" fmla="*/ 6212659 w 9662615"/>
              <a:gd name="connsiteY35" fmla="*/ 1454850 h 1598136"/>
              <a:gd name="connsiteX36" fmla="*/ 6069317 w 9662615"/>
              <a:gd name="connsiteY36" fmla="*/ 1445838 h 1598136"/>
              <a:gd name="connsiteX37" fmla="*/ 5878477 w 9662615"/>
              <a:gd name="connsiteY37" fmla="*/ 1439180 h 1598136"/>
              <a:gd name="connsiteX38" fmla="*/ 5838387 w 9662615"/>
              <a:gd name="connsiteY38" fmla="*/ 1444679 h 1598136"/>
              <a:gd name="connsiteX39" fmla="*/ 5771136 w 9662615"/>
              <a:gd name="connsiteY39" fmla="*/ 1453639 h 1598136"/>
              <a:gd name="connsiteX40" fmla="*/ 5724081 w 9662615"/>
              <a:gd name="connsiteY40" fmla="*/ 1470431 h 1598136"/>
              <a:gd name="connsiteX41" fmla="*/ 5666577 w 9662615"/>
              <a:gd name="connsiteY41" fmla="*/ 1473921 h 1598136"/>
              <a:gd name="connsiteX42" fmla="*/ 5649068 w 9662615"/>
              <a:gd name="connsiteY42" fmla="*/ 1461676 h 1598136"/>
              <a:gd name="connsiteX43" fmla="*/ 5588902 w 9662615"/>
              <a:gd name="connsiteY43" fmla="*/ 1469647 h 1598136"/>
              <a:gd name="connsiteX44" fmla="*/ 5498090 w 9662615"/>
              <a:gd name="connsiteY44" fmla="*/ 1483173 h 1598136"/>
              <a:gd name="connsiteX45" fmla="*/ 5444641 w 9662615"/>
              <a:gd name="connsiteY45" fmla="*/ 1487602 h 1598136"/>
              <a:gd name="connsiteX46" fmla="*/ 5299812 w 9662615"/>
              <a:gd name="connsiteY46" fmla="*/ 1503362 h 1598136"/>
              <a:gd name="connsiteX47" fmla="*/ 5213947 w 9662615"/>
              <a:gd name="connsiteY47" fmla="*/ 1516637 h 1598136"/>
              <a:gd name="connsiteX48" fmla="*/ 5090342 w 9662615"/>
              <a:gd name="connsiteY48" fmla="*/ 1546680 h 1598136"/>
              <a:gd name="connsiteX49" fmla="*/ 5129812 w 9662615"/>
              <a:gd name="connsiteY49" fmla="*/ 1521277 h 1598136"/>
              <a:gd name="connsiteX50" fmla="*/ 5059484 w 9662615"/>
              <a:gd name="connsiteY50" fmla="*/ 1546802 h 1598136"/>
              <a:gd name="connsiteX51" fmla="*/ 5038524 w 9662615"/>
              <a:gd name="connsiteY51" fmla="*/ 1545675 h 1598136"/>
              <a:gd name="connsiteX52" fmla="*/ 5026564 w 9662615"/>
              <a:gd name="connsiteY52" fmla="*/ 1545376 h 1598136"/>
              <a:gd name="connsiteX53" fmla="*/ 4969433 w 9662615"/>
              <a:gd name="connsiteY53" fmla="*/ 1550865 h 1598136"/>
              <a:gd name="connsiteX54" fmla="*/ 4921303 w 9662615"/>
              <a:gd name="connsiteY54" fmla="*/ 1575379 h 1598136"/>
              <a:gd name="connsiteX55" fmla="*/ 4863775 w 9662615"/>
              <a:gd name="connsiteY55" fmla="*/ 1562633 h 1598136"/>
              <a:gd name="connsiteX56" fmla="*/ 4847242 w 9662615"/>
              <a:gd name="connsiteY56" fmla="*/ 1565435 h 1598136"/>
              <a:gd name="connsiteX57" fmla="*/ 4856839 w 9662615"/>
              <a:gd name="connsiteY57" fmla="*/ 1598136 h 1598136"/>
              <a:gd name="connsiteX58" fmla="*/ 4791466 w 9662615"/>
              <a:gd name="connsiteY58" fmla="*/ 1561324 h 1598136"/>
              <a:gd name="connsiteX59" fmla="*/ 4784247 w 9662615"/>
              <a:gd name="connsiteY59" fmla="*/ 1562342 h 1598136"/>
              <a:gd name="connsiteX60" fmla="*/ 4748477 w 9662615"/>
              <a:gd name="connsiteY60" fmla="*/ 1556925 h 1598136"/>
              <a:gd name="connsiteX61" fmla="*/ 4730033 w 9662615"/>
              <a:gd name="connsiteY61" fmla="*/ 1555274 h 1598136"/>
              <a:gd name="connsiteX62" fmla="*/ 4724747 w 9662615"/>
              <a:gd name="connsiteY62" fmla="*/ 1552439 h 1598136"/>
              <a:gd name="connsiteX63" fmla="*/ 4697562 w 9662615"/>
              <a:gd name="connsiteY63" fmla="*/ 1551206 h 1598136"/>
              <a:gd name="connsiteX64" fmla="*/ 4662664 w 9662615"/>
              <a:gd name="connsiteY64" fmla="*/ 1573162 h 1598136"/>
              <a:gd name="connsiteX65" fmla="*/ 4603028 w 9662615"/>
              <a:gd name="connsiteY65" fmla="*/ 1568821 h 1598136"/>
              <a:gd name="connsiteX66" fmla="*/ 4541612 w 9662615"/>
              <a:gd name="connsiteY66" fmla="*/ 1545262 h 1598136"/>
              <a:gd name="connsiteX67" fmla="*/ 4422155 w 9662615"/>
              <a:gd name="connsiteY67" fmla="*/ 1542059 h 1598136"/>
              <a:gd name="connsiteX68" fmla="*/ 4221826 w 9662615"/>
              <a:gd name="connsiteY68" fmla="*/ 1508923 h 1598136"/>
              <a:gd name="connsiteX69" fmla="*/ 4096601 w 9662615"/>
              <a:gd name="connsiteY69" fmla="*/ 1521563 h 1598136"/>
              <a:gd name="connsiteX70" fmla="*/ 3970635 w 9662615"/>
              <a:gd name="connsiteY70" fmla="*/ 1544815 h 1598136"/>
              <a:gd name="connsiteX71" fmla="*/ 3833906 w 9662615"/>
              <a:gd name="connsiteY71" fmla="*/ 1516637 h 1598136"/>
              <a:gd name="connsiteX72" fmla="*/ 3696258 w 9662615"/>
              <a:gd name="connsiteY72" fmla="*/ 1537563 h 1598136"/>
              <a:gd name="connsiteX73" fmla="*/ 3594070 w 9662615"/>
              <a:gd name="connsiteY73" fmla="*/ 1509422 h 1598136"/>
              <a:gd name="connsiteX74" fmla="*/ 3565233 w 9662615"/>
              <a:gd name="connsiteY74" fmla="*/ 1515122 h 1598136"/>
              <a:gd name="connsiteX75" fmla="*/ 3560267 w 9662615"/>
              <a:gd name="connsiteY75" fmla="*/ 1516288 h 1598136"/>
              <a:gd name="connsiteX76" fmla="*/ 3540258 w 9662615"/>
              <a:gd name="connsiteY76" fmla="*/ 1516976 h 1598136"/>
              <a:gd name="connsiteX77" fmla="*/ 3534780 w 9662615"/>
              <a:gd name="connsiteY77" fmla="*/ 1522141 h 1598136"/>
              <a:gd name="connsiteX78" fmla="*/ 3504783 w 9662615"/>
              <a:gd name="connsiteY78" fmla="*/ 1526739 h 1598136"/>
              <a:gd name="connsiteX79" fmla="*/ 3430805 w 9662615"/>
              <a:gd name="connsiteY79" fmla="*/ 1542521 h 1598136"/>
              <a:gd name="connsiteX80" fmla="*/ 3292707 w 9662615"/>
              <a:gd name="connsiteY80" fmla="*/ 1520490 h 1598136"/>
              <a:gd name="connsiteX81" fmla="*/ 3187872 w 9662615"/>
              <a:gd name="connsiteY81" fmla="*/ 1519991 h 1598136"/>
              <a:gd name="connsiteX82" fmla="*/ 3148026 w 9662615"/>
              <a:gd name="connsiteY82" fmla="*/ 1524777 h 1598136"/>
              <a:gd name="connsiteX83" fmla="*/ 3092394 w 9662615"/>
              <a:gd name="connsiteY83" fmla="*/ 1528115 h 1598136"/>
              <a:gd name="connsiteX84" fmla="*/ 2994200 w 9662615"/>
              <a:gd name="connsiteY84" fmla="*/ 1537857 h 1598136"/>
              <a:gd name="connsiteX85" fmla="*/ 2862301 w 9662615"/>
              <a:gd name="connsiteY85" fmla="*/ 1544250 h 1598136"/>
              <a:gd name="connsiteX86" fmla="*/ 2766335 w 9662615"/>
              <a:gd name="connsiteY86" fmla="*/ 1527662 h 1598136"/>
              <a:gd name="connsiteX87" fmla="*/ 2757836 w 9662615"/>
              <a:gd name="connsiteY87" fmla="*/ 1531371 h 1598136"/>
              <a:gd name="connsiteX88" fmla="*/ 2691555 w 9662615"/>
              <a:gd name="connsiteY88" fmla="*/ 1530283 h 1598136"/>
              <a:gd name="connsiteX89" fmla="*/ 2491676 w 9662615"/>
              <a:gd name="connsiteY89" fmla="*/ 1500859 h 1598136"/>
              <a:gd name="connsiteX90" fmla="*/ 2378036 w 9662615"/>
              <a:gd name="connsiteY90" fmla="*/ 1520645 h 1598136"/>
              <a:gd name="connsiteX91" fmla="*/ 2284269 w 9662615"/>
              <a:gd name="connsiteY91" fmla="*/ 1503068 h 1598136"/>
              <a:gd name="connsiteX92" fmla="*/ 2207104 w 9662615"/>
              <a:gd name="connsiteY92" fmla="*/ 1508888 h 1598136"/>
              <a:gd name="connsiteX93" fmla="*/ 2149226 w 9662615"/>
              <a:gd name="connsiteY93" fmla="*/ 1523409 h 1598136"/>
              <a:gd name="connsiteX94" fmla="*/ 2084783 w 9662615"/>
              <a:gd name="connsiteY94" fmla="*/ 1524245 h 1598136"/>
              <a:gd name="connsiteX95" fmla="*/ 2070075 w 9662615"/>
              <a:gd name="connsiteY95" fmla="*/ 1511285 h 1598136"/>
              <a:gd name="connsiteX96" fmla="*/ 2001057 w 9662615"/>
              <a:gd name="connsiteY96" fmla="*/ 1516449 h 1598136"/>
              <a:gd name="connsiteX97" fmla="*/ 1896330 w 9662615"/>
              <a:gd name="connsiteY97" fmla="*/ 1525725 h 1598136"/>
              <a:gd name="connsiteX98" fmla="*/ 1835994 w 9662615"/>
              <a:gd name="connsiteY98" fmla="*/ 1527678 h 1598136"/>
              <a:gd name="connsiteX99" fmla="*/ 1671119 w 9662615"/>
              <a:gd name="connsiteY99" fmla="*/ 1536701 h 1598136"/>
              <a:gd name="connsiteX100" fmla="*/ 1601337 w 9662615"/>
              <a:gd name="connsiteY100" fmla="*/ 1548552 h 1598136"/>
              <a:gd name="connsiteX101" fmla="*/ 1407755 w 9662615"/>
              <a:gd name="connsiteY101" fmla="*/ 1571444 h 1598136"/>
              <a:gd name="connsiteX102" fmla="*/ 1271994 w 9662615"/>
              <a:gd name="connsiteY102" fmla="*/ 1579471 h 1598136"/>
              <a:gd name="connsiteX103" fmla="*/ 1249226 w 9662615"/>
              <a:gd name="connsiteY103" fmla="*/ 1583140 h 1598136"/>
              <a:gd name="connsiteX104" fmla="*/ 1217719 w 9662615"/>
              <a:gd name="connsiteY104" fmla="*/ 1580863 h 1598136"/>
              <a:gd name="connsiteX105" fmla="*/ 1091432 w 9662615"/>
              <a:gd name="connsiteY105" fmla="*/ 1571003 h 1598136"/>
              <a:gd name="connsiteX106" fmla="*/ 992039 w 9662615"/>
              <a:gd name="connsiteY106" fmla="*/ 1556662 h 1598136"/>
              <a:gd name="connsiteX107" fmla="*/ 868264 w 9662615"/>
              <a:gd name="connsiteY107" fmla="*/ 1566392 h 1598136"/>
              <a:gd name="connsiteX108" fmla="*/ 792765 w 9662615"/>
              <a:gd name="connsiteY108" fmla="*/ 1563102 h 1598136"/>
              <a:gd name="connsiteX109" fmla="*/ 669055 w 9662615"/>
              <a:gd name="connsiteY109" fmla="*/ 1543638 h 1598136"/>
              <a:gd name="connsiteX110" fmla="*/ 506152 w 9662615"/>
              <a:gd name="connsiteY110" fmla="*/ 1549124 h 1598136"/>
              <a:gd name="connsiteX111" fmla="*/ 472797 w 9662615"/>
              <a:gd name="connsiteY111" fmla="*/ 1568904 h 1598136"/>
              <a:gd name="connsiteX112" fmla="*/ 427864 w 9662615"/>
              <a:gd name="connsiteY112" fmla="*/ 1580848 h 1598136"/>
              <a:gd name="connsiteX113" fmla="*/ 408381 w 9662615"/>
              <a:gd name="connsiteY113" fmla="*/ 1552940 h 1598136"/>
              <a:gd name="connsiteX114" fmla="*/ 267163 w 9662615"/>
              <a:gd name="connsiteY114" fmla="*/ 1531913 h 1598136"/>
              <a:gd name="connsiteX115" fmla="*/ 196644 w 9662615"/>
              <a:gd name="connsiteY115" fmla="*/ 1524565 h 1598136"/>
              <a:gd name="connsiteX116" fmla="*/ 86819 w 9662615"/>
              <a:gd name="connsiteY116" fmla="*/ 1519517 h 1598136"/>
              <a:gd name="connsiteX117" fmla="*/ 53369 w 9662615"/>
              <a:gd name="connsiteY117" fmla="*/ 1516853 h 1598136"/>
              <a:gd name="connsiteX118" fmla="*/ 2359 w 9662615"/>
              <a:gd name="connsiteY118" fmla="*/ 1515247 h 1598136"/>
              <a:gd name="connsiteX119" fmla="*/ 0 w 9662615"/>
              <a:gd name="connsiteY119" fmla="*/ 1514932 h 1598136"/>
              <a:gd name="connsiteX120" fmla="*/ 0 w 9662615"/>
              <a:gd name="connsiteY120" fmla="*/ 0 h 1598136"/>
              <a:gd name="connsiteX0" fmla="*/ 0 w 9662615"/>
              <a:gd name="connsiteY0" fmla="*/ 0 h 1592835"/>
              <a:gd name="connsiteX1" fmla="*/ 9662615 w 9662615"/>
              <a:gd name="connsiteY1" fmla="*/ 0 h 1592835"/>
              <a:gd name="connsiteX2" fmla="*/ 9662615 w 9662615"/>
              <a:gd name="connsiteY2" fmla="*/ 1280346 h 1592835"/>
              <a:gd name="connsiteX3" fmla="*/ 9658420 w 9662615"/>
              <a:gd name="connsiteY3" fmla="*/ 1280106 h 1592835"/>
              <a:gd name="connsiteX4" fmla="*/ 9469546 w 9662615"/>
              <a:gd name="connsiteY4" fmla="*/ 1289837 h 1592835"/>
              <a:gd name="connsiteX5" fmla="*/ 9385895 w 9662615"/>
              <a:gd name="connsiteY5" fmla="*/ 1269203 h 1592835"/>
              <a:gd name="connsiteX6" fmla="*/ 9144767 w 9662615"/>
              <a:gd name="connsiteY6" fmla="*/ 1264120 h 1592835"/>
              <a:gd name="connsiteX7" fmla="*/ 8837252 w 9662615"/>
              <a:gd name="connsiteY7" fmla="*/ 1350515 h 1592835"/>
              <a:gd name="connsiteX8" fmla="*/ 8705466 w 9662615"/>
              <a:gd name="connsiteY8" fmla="*/ 1342419 h 1592835"/>
              <a:gd name="connsiteX9" fmla="*/ 8652221 w 9662615"/>
              <a:gd name="connsiteY9" fmla="*/ 1326906 h 1592835"/>
              <a:gd name="connsiteX10" fmla="*/ 8632312 w 9662615"/>
              <a:gd name="connsiteY10" fmla="*/ 1326025 h 1592835"/>
              <a:gd name="connsiteX11" fmla="*/ 8591582 w 9662615"/>
              <a:gd name="connsiteY11" fmla="*/ 1341666 h 1592835"/>
              <a:gd name="connsiteX12" fmla="*/ 8537336 w 9662615"/>
              <a:gd name="connsiteY12" fmla="*/ 1341684 h 1592835"/>
              <a:gd name="connsiteX13" fmla="*/ 8472508 w 9662615"/>
              <a:gd name="connsiteY13" fmla="*/ 1363109 h 1592835"/>
              <a:gd name="connsiteX14" fmla="*/ 8258477 w 9662615"/>
              <a:gd name="connsiteY14" fmla="*/ 1370666 h 1592835"/>
              <a:gd name="connsiteX15" fmla="*/ 8197961 w 9662615"/>
              <a:gd name="connsiteY15" fmla="*/ 1392804 h 1592835"/>
              <a:gd name="connsiteX16" fmla="*/ 8171196 w 9662615"/>
              <a:gd name="connsiteY16" fmla="*/ 1397216 h 1592835"/>
              <a:gd name="connsiteX17" fmla="*/ 8127667 w 9662615"/>
              <a:gd name="connsiteY17" fmla="*/ 1418254 h 1592835"/>
              <a:gd name="connsiteX18" fmla="*/ 7974579 w 9662615"/>
              <a:gd name="connsiteY18" fmla="*/ 1383439 h 1592835"/>
              <a:gd name="connsiteX19" fmla="*/ 7768351 w 9662615"/>
              <a:gd name="connsiteY19" fmla="*/ 1395051 h 1592835"/>
              <a:gd name="connsiteX20" fmla="*/ 7635985 w 9662615"/>
              <a:gd name="connsiteY20" fmla="*/ 1386363 h 1592835"/>
              <a:gd name="connsiteX21" fmla="*/ 7466069 w 9662615"/>
              <a:gd name="connsiteY21" fmla="*/ 1377654 h 1592835"/>
              <a:gd name="connsiteX22" fmla="*/ 7355642 w 9662615"/>
              <a:gd name="connsiteY22" fmla="*/ 1407761 h 1592835"/>
              <a:gd name="connsiteX23" fmla="*/ 7151610 w 9662615"/>
              <a:gd name="connsiteY23" fmla="*/ 1397856 h 1592835"/>
              <a:gd name="connsiteX24" fmla="*/ 7082147 w 9662615"/>
              <a:gd name="connsiteY24" fmla="*/ 1406113 h 1592835"/>
              <a:gd name="connsiteX25" fmla="*/ 7014958 w 9662615"/>
              <a:gd name="connsiteY25" fmla="*/ 1396883 h 1592835"/>
              <a:gd name="connsiteX26" fmla="*/ 6907567 w 9662615"/>
              <a:gd name="connsiteY26" fmla="*/ 1419149 h 1592835"/>
              <a:gd name="connsiteX27" fmla="*/ 6748428 w 9662615"/>
              <a:gd name="connsiteY27" fmla="*/ 1420308 h 1592835"/>
              <a:gd name="connsiteX28" fmla="*/ 6654257 w 9662615"/>
              <a:gd name="connsiteY28" fmla="*/ 1424143 h 1592835"/>
              <a:gd name="connsiteX29" fmla="*/ 6620123 w 9662615"/>
              <a:gd name="connsiteY29" fmla="*/ 1430535 h 1592835"/>
              <a:gd name="connsiteX30" fmla="*/ 6571355 w 9662615"/>
              <a:gd name="connsiteY30" fmla="*/ 1436144 h 1592835"/>
              <a:gd name="connsiteX31" fmla="*/ 6486557 w 9662615"/>
              <a:gd name="connsiteY31" fmla="*/ 1449861 h 1592835"/>
              <a:gd name="connsiteX32" fmla="*/ 6370419 w 9662615"/>
              <a:gd name="connsiteY32" fmla="*/ 1461649 h 1592835"/>
              <a:gd name="connsiteX33" fmla="*/ 6278839 w 9662615"/>
              <a:gd name="connsiteY33" fmla="*/ 1449160 h 1592835"/>
              <a:gd name="connsiteX34" fmla="*/ 6272455 w 9662615"/>
              <a:gd name="connsiteY34" fmla="*/ 1453191 h 1592835"/>
              <a:gd name="connsiteX35" fmla="*/ 6212659 w 9662615"/>
              <a:gd name="connsiteY35" fmla="*/ 1454850 h 1592835"/>
              <a:gd name="connsiteX36" fmla="*/ 6069317 w 9662615"/>
              <a:gd name="connsiteY36" fmla="*/ 1445838 h 1592835"/>
              <a:gd name="connsiteX37" fmla="*/ 5878477 w 9662615"/>
              <a:gd name="connsiteY37" fmla="*/ 1439180 h 1592835"/>
              <a:gd name="connsiteX38" fmla="*/ 5838387 w 9662615"/>
              <a:gd name="connsiteY38" fmla="*/ 1444679 h 1592835"/>
              <a:gd name="connsiteX39" fmla="*/ 5771136 w 9662615"/>
              <a:gd name="connsiteY39" fmla="*/ 1453639 h 1592835"/>
              <a:gd name="connsiteX40" fmla="*/ 5724081 w 9662615"/>
              <a:gd name="connsiteY40" fmla="*/ 1470431 h 1592835"/>
              <a:gd name="connsiteX41" fmla="*/ 5666577 w 9662615"/>
              <a:gd name="connsiteY41" fmla="*/ 1473921 h 1592835"/>
              <a:gd name="connsiteX42" fmla="*/ 5649068 w 9662615"/>
              <a:gd name="connsiteY42" fmla="*/ 1461676 h 1592835"/>
              <a:gd name="connsiteX43" fmla="*/ 5588902 w 9662615"/>
              <a:gd name="connsiteY43" fmla="*/ 1469647 h 1592835"/>
              <a:gd name="connsiteX44" fmla="*/ 5498090 w 9662615"/>
              <a:gd name="connsiteY44" fmla="*/ 1483173 h 1592835"/>
              <a:gd name="connsiteX45" fmla="*/ 5444641 w 9662615"/>
              <a:gd name="connsiteY45" fmla="*/ 1487602 h 1592835"/>
              <a:gd name="connsiteX46" fmla="*/ 5299812 w 9662615"/>
              <a:gd name="connsiteY46" fmla="*/ 1503362 h 1592835"/>
              <a:gd name="connsiteX47" fmla="*/ 5213947 w 9662615"/>
              <a:gd name="connsiteY47" fmla="*/ 1516637 h 1592835"/>
              <a:gd name="connsiteX48" fmla="*/ 5090342 w 9662615"/>
              <a:gd name="connsiteY48" fmla="*/ 1546680 h 1592835"/>
              <a:gd name="connsiteX49" fmla="*/ 5129812 w 9662615"/>
              <a:gd name="connsiteY49" fmla="*/ 1521277 h 1592835"/>
              <a:gd name="connsiteX50" fmla="*/ 5059484 w 9662615"/>
              <a:gd name="connsiteY50" fmla="*/ 1546802 h 1592835"/>
              <a:gd name="connsiteX51" fmla="*/ 5038524 w 9662615"/>
              <a:gd name="connsiteY51" fmla="*/ 1545675 h 1592835"/>
              <a:gd name="connsiteX52" fmla="*/ 5026564 w 9662615"/>
              <a:gd name="connsiteY52" fmla="*/ 1545376 h 1592835"/>
              <a:gd name="connsiteX53" fmla="*/ 4969433 w 9662615"/>
              <a:gd name="connsiteY53" fmla="*/ 1550865 h 1592835"/>
              <a:gd name="connsiteX54" fmla="*/ 4921303 w 9662615"/>
              <a:gd name="connsiteY54" fmla="*/ 1575379 h 1592835"/>
              <a:gd name="connsiteX55" fmla="*/ 4863775 w 9662615"/>
              <a:gd name="connsiteY55" fmla="*/ 1562633 h 1592835"/>
              <a:gd name="connsiteX56" fmla="*/ 4847242 w 9662615"/>
              <a:gd name="connsiteY56" fmla="*/ 1565435 h 1592835"/>
              <a:gd name="connsiteX57" fmla="*/ 4856839 w 9662615"/>
              <a:gd name="connsiteY57" fmla="*/ 1592835 h 1592835"/>
              <a:gd name="connsiteX58" fmla="*/ 4791466 w 9662615"/>
              <a:gd name="connsiteY58" fmla="*/ 1561324 h 1592835"/>
              <a:gd name="connsiteX59" fmla="*/ 4784247 w 9662615"/>
              <a:gd name="connsiteY59" fmla="*/ 1562342 h 1592835"/>
              <a:gd name="connsiteX60" fmla="*/ 4748477 w 9662615"/>
              <a:gd name="connsiteY60" fmla="*/ 1556925 h 1592835"/>
              <a:gd name="connsiteX61" fmla="*/ 4730033 w 9662615"/>
              <a:gd name="connsiteY61" fmla="*/ 1555274 h 1592835"/>
              <a:gd name="connsiteX62" fmla="*/ 4724747 w 9662615"/>
              <a:gd name="connsiteY62" fmla="*/ 1552439 h 1592835"/>
              <a:gd name="connsiteX63" fmla="*/ 4697562 w 9662615"/>
              <a:gd name="connsiteY63" fmla="*/ 1551206 h 1592835"/>
              <a:gd name="connsiteX64" fmla="*/ 4662664 w 9662615"/>
              <a:gd name="connsiteY64" fmla="*/ 1573162 h 1592835"/>
              <a:gd name="connsiteX65" fmla="*/ 4603028 w 9662615"/>
              <a:gd name="connsiteY65" fmla="*/ 1568821 h 1592835"/>
              <a:gd name="connsiteX66" fmla="*/ 4541612 w 9662615"/>
              <a:gd name="connsiteY66" fmla="*/ 1545262 h 1592835"/>
              <a:gd name="connsiteX67" fmla="*/ 4422155 w 9662615"/>
              <a:gd name="connsiteY67" fmla="*/ 1542059 h 1592835"/>
              <a:gd name="connsiteX68" fmla="*/ 4221826 w 9662615"/>
              <a:gd name="connsiteY68" fmla="*/ 1508923 h 1592835"/>
              <a:gd name="connsiteX69" fmla="*/ 4096601 w 9662615"/>
              <a:gd name="connsiteY69" fmla="*/ 1521563 h 1592835"/>
              <a:gd name="connsiteX70" fmla="*/ 3970635 w 9662615"/>
              <a:gd name="connsiteY70" fmla="*/ 1544815 h 1592835"/>
              <a:gd name="connsiteX71" fmla="*/ 3833906 w 9662615"/>
              <a:gd name="connsiteY71" fmla="*/ 1516637 h 1592835"/>
              <a:gd name="connsiteX72" fmla="*/ 3696258 w 9662615"/>
              <a:gd name="connsiteY72" fmla="*/ 1537563 h 1592835"/>
              <a:gd name="connsiteX73" fmla="*/ 3594070 w 9662615"/>
              <a:gd name="connsiteY73" fmla="*/ 1509422 h 1592835"/>
              <a:gd name="connsiteX74" fmla="*/ 3565233 w 9662615"/>
              <a:gd name="connsiteY74" fmla="*/ 1515122 h 1592835"/>
              <a:gd name="connsiteX75" fmla="*/ 3560267 w 9662615"/>
              <a:gd name="connsiteY75" fmla="*/ 1516288 h 1592835"/>
              <a:gd name="connsiteX76" fmla="*/ 3540258 w 9662615"/>
              <a:gd name="connsiteY76" fmla="*/ 1516976 h 1592835"/>
              <a:gd name="connsiteX77" fmla="*/ 3534780 w 9662615"/>
              <a:gd name="connsiteY77" fmla="*/ 1522141 h 1592835"/>
              <a:gd name="connsiteX78" fmla="*/ 3504783 w 9662615"/>
              <a:gd name="connsiteY78" fmla="*/ 1526739 h 1592835"/>
              <a:gd name="connsiteX79" fmla="*/ 3430805 w 9662615"/>
              <a:gd name="connsiteY79" fmla="*/ 1542521 h 1592835"/>
              <a:gd name="connsiteX80" fmla="*/ 3292707 w 9662615"/>
              <a:gd name="connsiteY80" fmla="*/ 1520490 h 1592835"/>
              <a:gd name="connsiteX81" fmla="*/ 3187872 w 9662615"/>
              <a:gd name="connsiteY81" fmla="*/ 1519991 h 1592835"/>
              <a:gd name="connsiteX82" fmla="*/ 3148026 w 9662615"/>
              <a:gd name="connsiteY82" fmla="*/ 1524777 h 1592835"/>
              <a:gd name="connsiteX83" fmla="*/ 3092394 w 9662615"/>
              <a:gd name="connsiteY83" fmla="*/ 1528115 h 1592835"/>
              <a:gd name="connsiteX84" fmla="*/ 2994200 w 9662615"/>
              <a:gd name="connsiteY84" fmla="*/ 1537857 h 1592835"/>
              <a:gd name="connsiteX85" fmla="*/ 2862301 w 9662615"/>
              <a:gd name="connsiteY85" fmla="*/ 1544250 h 1592835"/>
              <a:gd name="connsiteX86" fmla="*/ 2766335 w 9662615"/>
              <a:gd name="connsiteY86" fmla="*/ 1527662 h 1592835"/>
              <a:gd name="connsiteX87" fmla="*/ 2757836 w 9662615"/>
              <a:gd name="connsiteY87" fmla="*/ 1531371 h 1592835"/>
              <a:gd name="connsiteX88" fmla="*/ 2691555 w 9662615"/>
              <a:gd name="connsiteY88" fmla="*/ 1530283 h 1592835"/>
              <a:gd name="connsiteX89" fmla="*/ 2491676 w 9662615"/>
              <a:gd name="connsiteY89" fmla="*/ 1500859 h 1592835"/>
              <a:gd name="connsiteX90" fmla="*/ 2378036 w 9662615"/>
              <a:gd name="connsiteY90" fmla="*/ 1520645 h 1592835"/>
              <a:gd name="connsiteX91" fmla="*/ 2284269 w 9662615"/>
              <a:gd name="connsiteY91" fmla="*/ 1503068 h 1592835"/>
              <a:gd name="connsiteX92" fmla="*/ 2207104 w 9662615"/>
              <a:gd name="connsiteY92" fmla="*/ 1508888 h 1592835"/>
              <a:gd name="connsiteX93" fmla="*/ 2149226 w 9662615"/>
              <a:gd name="connsiteY93" fmla="*/ 1523409 h 1592835"/>
              <a:gd name="connsiteX94" fmla="*/ 2084783 w 9662615"/>
              <a:gd name="connsiteY94" fmla="*/ 1524245 h 1592835"/>
              <a:gd name="connsiteX95" fmla="*/ 2070075 w 9662615"/>
              <a:gd name="connsiteY95" fmla="*/ 1511285 h 1592835"/>
              <a:gd name="connsiteX96" fmla="*/ 2001057 w 9662615"/>
              <a:gd name="connsiteY96" fmla="*/ 1516449 h 1592835"/>
              <a:gd name="connsiteX97" fmla="*/ 1896330 w 9662615"/>
              <a:gd name="connsiteY97" fmla="*/ 1525725 h 1592835"/>
              <a:gd name="connsiteX98" fmla="*/ 1835994 w 9662615"/>
              <a:gd name="connsiteY98" fmla="*/ 1527678 h 1592835"/>
              <a:gd name="connsiteX99" fmla="*/ 1671119 w 9662615"/>
              <a:gd name="connsiteY99" fmla="*/ 1536701 h 1592835"/>
              <a:gd name="connsiteX100" fmla="*/ 1601337 w 9662615"/>
              <a:gd name="connsiteY100" fmla="*/ 1548552 h 1592835"/>
              <a:gd name="connsiteX101" fmla="*/ 1407755 w 9662615"/>
              <a:gd name="connsiteY101" fmla="*/ 1571444 h 1592835"/>
              <a:gd name="connsiteX102" fmla="*/ 1271994 w 9662615"/>
              <a:gd name="connsiteY102" fmla="*/ 1579471 h 1592835"/>
              <a:gd name="connsiteX103" fmla="*/ 1249226 w 9662615"/>
              <a:gd name="connsiteY103" fmla="*/ 1583140 h 1592835"/>
              <a:gd name="connsiteX104" fmla="*/ 1217719 w 9662615"/>
              <a:gd name="connsiteY104" fmla="*/ 1580863 h 1592835"/>
              <a:gd name="connsiteX105" fmla="*/ 1091432 w 9662615"/>
              <a:gd name="connsiteY105" fmla="*/ 1571003 h 1592835"/>
              <a:gd name="connsiteX106" fmla="*/ 992039 w 9662615"/>
              <a:gd name="connsiteY106" fmla="*/ 1556662 h 1592835"/>
              <a:gd name="connsiteX107" fmla="*/ 868264 w 9662615"/>
              <a:gd name="connsiteY107" fmla="*/ 1566392 h 1592835"/>
              <a:gd name="connsiteX108" fmla="*/ 792765 w 9662615"/>
              <a:gd name="connsiteY108" fmla="*/ 1563102 h 1592835"/>
              <a:gd name="connsiteX109" fmla="*/ 669055 w 9662615"/>
              <a:gd name="connsiteY109" fmla="*/ 1543638 h 1592835"/>
              <a:gd name="connsiteX110" fmla="*/ 506152 w 9662615"/>
              <a:gd name="connsiteY110" fmla="*/ 1549124 h 1592835"/>
              <a:gd name="connsiteX111" fmla="*/ 472797 w 9662615"/>
              <a:gd name="connsiteY111" fmla="*/ 1568904 h 1592835"/>
              <a:gd name="connsiteX112" fmla="*/ 427864 w 9662615"/>
              <a:gd name="connsiteY112" fmla="*/ 1580848 h 1592835"/>
              <a:gd name="connsiteX113" fmla="*/ 408381 w 9662615"/>
              <a:gd name="connsiteY113" fmla="*/ 1552940 h 1592835"/>
              <a:gd name="connsiteX114" fmla="*/ 267163 w 9662615"/>
              <a:gd name="connsiteY114" fmla="*/ 1531913 h 1592835"/>
              <a:gd name="connsiteX115" fmla="*/ 196644 w 9662615"/>
              <a:gd name="connsiteY115" fmla="*/ 1524565 h 1592835"/>
              <a:gd name="connsiteX116" fmla="*/ 86819 w 9662615"/>
              <a:gd name="connsiteY116" fmla="*/ 1519517 h 1592835"/>
              <a:gd name="connsiteX117" fmla="*/ 53369 w 9662615"/>
              <a:gd name="connsiteY117" fmla="*/ 1516853 h 1592835"/>
              <a:gd name="connsiteX118" fmla="*/ 2359 w 9662615"/>
              <a:gd name="connsiteY118" fmla="*/ 1515247 h 1592835"/>
              <a:gd name="connsiteX119" fmla="*/ 0 w 9662615"/>
              <a:gd name="connsiteY119" fmla="*/ 1514932 h 1592835"/>
              <a:gd name="connsiteX120" fmla="*/ 0 w 9662615"/>
              <a:gd name="connsiteY120" fmla="*/ 0 h 1592835"/>
              <a:gd name="connsiteX0" fmla="*/ 0 w 9662615"/>
              <a:gd name="connsiteY0" fmla="*/ 0 h 1592835"/>
              <a:gd name="connsiteX1" fmla="*/ 9662615 w 9662615"/>
              <a:gd name="connsiteY1" fmla="*/ 0 h 1592835"/>
              <a:gd name="connsiteX2" fmla="*/ 9662615 w 9662615"/>
              <a:gd name="connsiteY2" fmla="*/ 1280346 h 1592835"/>
              <a:gd name="connsiteX3" fmla="*/ 9658420 w 9662615"/>
              <a:gd name="connsiteY3" fmla="*/ 1280106 h 1592835"/>
              <a:gd name="connsiteX4" fmla="*/ 9469546 w 9662615"/>
              <a:gd name="connsiteY4" fmla="*/ 1289837 h 1592835"/>
              <a:gd name="connsiteX5" fmla="*/ 9385895 w 9662615"/>
              <a:gd name="connsiteY5" fmla="*/ 1269203 h 1592835"/>
              <a:gd name="connsiteX6" fmla="*/ 9144767 w 9662615"/>
              <a:gd name="connsiteY6" fmla="*/ 1264120 h 1592835"/>
              <a:gd name="connsiteX7" fmla="*/ 8837252 w 9662615"/>
              <a:gd name="connsiteY7" fmla="*/ 1350515 h 1592835"/>
              <a:gd name="connsiteX8" fmla="*/ 8705466 w 9662615"/>
              <a:gd name="connsiteY8" fmla="*/ 1342419 h 1592835"/>
              <a:gd name="connsiteX9" fmla="*/ 8652221 w 9662615"/>
              <a:gd name="connsiteY9" fmla="*/ 1326906 h 1592835"/>
              <a:gd name="connsiteX10" fmla="*/ 8632312 w 9662615"/>
              <a:gd name="connsiteY10" fmla="*/ 1326025 h 1592835"/>
              <a:gd name="connsiteX11" fmla="*/ 8591582 w 9662615"/>
              <a:gd name="connsiteY11" fmla="*/ 1341666 h 1592835"/>
              <a:gd name="connsiteX12" fmla="*/ 8537336 w 9662615"/>
              <a:gd name="connsiteY12" fmla="*/ 1341684 h 1592835"/>
              <a:gd name="connsiteX13" fmla="*/ 8472508 w 9662615"/>
              <a:gd name="connsiteY13" fmla="*/ 1363109 h 1592835"/>
              <a:gd name="connsiteX14" fmla="*/ 8258477 w 9662615"/>
              <a:gd name="connsiteY14" fmla="*/ 1370666 h 1592835"/>
              <a:gd name="connsiteX15" fmla="*/ 8197961 w 9662615"/>
              <a:gd name="connsiteY15" fmla="*/ 1392804 h 1592835"/>
              <a:gd name="connsiteX16" fmla="*/ 8171196 w 9662615"/>
              <a:gd name="connsiteY16" fmla="*/ 1397216 h 1592835"/>
              <a:gd name="connsiteX17" fmla="*/ 8127667 w 9662615"/>
              <a:gd name="connsiteY17" fmla="*/ 1418254 h 1592835"/>
              <a:gd name="connsiteX18" fmla="*/ 7974579 w 9662615"/>
              <a:gd name="connsiteY18" fmla="*/ 1383439 h 1592835"/>
              <a:gd name="connsiteX19" fmla="*/ 7768351 w 9662615"/>
              <a:gd name="connsiteY19" fmla="*/ 1395051 h 1592835"/>
              <a:gd name="connsiteX20" fmla="*/ 7635985 w 9662615"/>
              <a:gd name="connsiteY20" fmla="*/ 1386363 h 1592835"/>
              <a:gd name="connsiteX21" fmla="*/ 7466069 w 9662615"/>
              <a:gd name="connsiteY21" fmla="*/ 1377654 h 1592835"/>
              <a:gd name="connsiteX22" fmla="*/ 7355642 w 9662615"/>
              <a:gd name="connsiteY22" fmla="*/ 1407761 h 1592835"/>
              <a:gd name="connsiteX23" fmla="*/ 7151610 w 9662615"/>
              <a:gd name="connsiteY23" fmla="*/ 1397856 h 1592835"/>
              <a:gd name="connsiteX24" fmla="*/ 7082147 w 9662615"/>
              <a:gd name="connsiteY24" fmla="*/ 1406113 h 1592835"/>
              <a:gd name="connsiteX25" fmla="*/ 7014958 w 9662615"/>
              <a:gd name="connsiteY25" fmla="*/ 1396883 h 1592835"/>
              <a:gd name="connsiteX26" fmla="*/ 6907567 w 9662615"/>
              <a:gd name="connsiteY26" fmla="*/ 1419149 h 1592835"/>
              <a:gd name="connsiteX27" fmla="*/ 6748428 w 9662615"/>
              <a:gd name="connsiteY27" fmla="*/ 1420308 h 1592835"/>
              <a:gd name="connsiteX28" fmla="*/ 6654257 w 9662615"/>
              <a:gd name="connsiteY28" fmla="*/ 1424143 h 1592835"/>
              <a:gd name="connsiteX29" fmla="*/ 6620123 w 9662615"/>
              <a:gd name="connsiteY29" fmla="*/ 1430535 h 1592835"/>
              <a:gd name="connsiteX30" fmla="*/ 6571355 w 9662615"/>
              <a:gd name="connsiteY30" fmla="*/ 1436144 h 1592835"/>
              <a:gd name="connsiteX31" fmla="*/ 6486557 w 9662615"/>
              <a:gd name="connsiteY31" fmla="*/ 1449861 h 1592835"/>
              <a:gd name="connsiteX32" fmla="*/ 6370419 w 9662615"/>
              <a:gd name="connsiteY32" fmla="*/ 1461649 h 1592835"/>
              <a:gd name="connsiteX33" fmla="*/ 6278839 w 9662615"/>
              <a:gd name="connsiteY33" fmla="*/ 1449160 h 1592835"/>
              <a:gd name="connsiteX34" fmla="*/ 6272455 w 9662615"/>
              <a:gd name="connsiteY34" fmla="*/ 1453191 h 1592835"/>
              <a:gd name="connsiteX35" fmla="*/ 6212659 w 9662615"/>
              <a:gd name="connsiteY35" fmla="*/ 1454850 h 1592835"/>
              <a:gd name="connsiteX36" fmla="*/ 6069317 w 9662615"/>
              <a:gd name="connsiteY36" fmla="*/ 1445838 h 1592835"/>
              <a:gd name="connsiteX37" fmla="*/ 5878477 w 9662615"/>
              <a:gd name="connsiteY37" fmla="*/ 1439180 h 1592835"/>
              <a:gd name="connsiteX38" fmla="*/ 5838387 w 9662615"/>
              <a:gd name="connsiteY38" fmla="*/ 1444679 h 1592835"/>
              <a:gd name="connsiteX39" fmla="*/ 5771136 w 9662615"/>
              <a:gd name="connsiteY39" fmla="*/ 1453639 h 1592835"/>
              <a:gd name="connsiteX40" fmla="*/ 5724081 w 9662615"/>
              <a:gd name="connsiteY40" fmla="*/ 1470431 h 1592835"/>
              <a:gd name="connsiteX41" fmla="*/ 5666577 w 9662615"/>
              <a:gd name="connsiteY41" fmla="*/ 1473921 h 1592835"/>
              <a:gd name="connsiteX42" fmla="*/ 5649068 w 9662615"/>
              <a:gd name="connsiteY42" fmla="*/ 1461676 h 1592835"/>
              <a:gd name="connsiteX43" fmla="*/ 5588902 w 9662615"/>
              <a:gd name="connsiteY43" fmla="*/ 1469647 h 1592835"/>
              <a:gd name="connsiteX44" fmla="*/ 5498090 w 9662615"/>
              <a:gd name="connsiteY44" fmla="*/ 1483173 h 1592835"/>
              <a:gd name="connsiteX45" fmla="*/ 5444641 w 9662615"/>
              <a:gd name="connsiteY45" fmla="*/ 1487602 h 1592835"/>
              <a:gd name="connsiteX46" fmla="*/ 5299812 w 9662615"/>
              <a:gd name="connsiteY46" fmla="*/ 1503362 h 1592835"/>
              <a:gd name="connsiteX47" fmla="*/ 5213947 w 9662615"/>
              <a:gd name="connsiteY47" fmla="*/ 1516637 h 1592835"/>
              <a:gd name="connsiteX48" fmla="*/ 5090342 w 9662615"/>
              <a:gd name="connsiteY48" fmla="*/ 1546680 h 1592835"/>
              <a:gd name="connsiteX49" fmla="*/ 5129812 w 9662615"/>
              <a:gd name="connsiteY49" fmla="*/ 1521277 h 1592835"/>
              <a:gd name="connsiteX50" fmla="*/ 5059484 w 9662615"/>
              <a:gd name="connsiteY50" fmla="*/ 1546802 h 1592835"/>
              <a:gd name="connsiteX51" fmla="*/ 5038524 w 9662615"/>
              <a:gd name="connsiteY51" fmla="*/ 1545675 h 1592835"/>
              <a:gd name="connsiteX52" fmla="*/ 5026564 w 9662615"/>
              <a:gd name="connsiteY52" fmla="*/ 1545376 h 1592835"/>
              <a:gd name="connsiteX53" fmla="*/ 4969433 w 9662615"/>
              <a:gd name="connsiteY53" fmla="*/ 1550865 h 1592835"/>
              <a:gd name="connsiteX54" fmla="*/ 4921303 w 9662615"/>
              <a:gd name="connsiteY54" fmla="*/ 1575379 h 1592835"/>
              <a:gd name="connsiteX55" fmla="*/ 4863775 w 9662615"/>
              <a:gd name="connsiteY55" fmla="*/ 1562633 h 1592835"/>
              <a:gd name="connsiteX56" fmla="*/ 4847242 w 9662615"/>
              <a:gd name="connsiteY56" fmla="*/ 1565435 h 1592835"/>
              <a:gd name="connsiteX57" fmla="*/ 4856839 w 9662615"/>
              <a:gd name="connsiteY57" fmla="*/ 1592835 h 1592835"/>
              <a:gd name="connsiteX58" fmla="*/ 4791466 w 9662615"/>
              <a:gd name="connsiteY58" fmla="*/ 1561324 h 1592835"/>
              <a:gd name="connsiteX59" fmla="*/ 4784247 w 9662615"/>
              <a:gd name="connsiteY59" fmla="*/ 1562342 h 1592835"/>
              <a:gd name="connsiteX60" fmla="*/ 4748477 w 9662615"/>
              <a:gd name="connsiteY60" fmla="*/ 1556925 h 1592835"/>
              <a:gd name="connsiteX61" fmla="*/ 4730033 w 9662615"/>
              <a:gd name="connsiteY61" fmla="*/ 1555274 h 1592835"/>
              <a:gd name="connsiteX62" fmla="*/ 4697562 w 9662615"/>
              <a:gd name="connsiteY62" fmla="*/ 1551206 h 1592835"/>
              <a:gd name="connsiteX63" fmla="*/ 4662664 w 9662615"/>
              <a:gd name="connsiteY63" fmla="*/ 1573162 h 1592835"/>
              <a:gd name="connsiteX64" fmla="*/ 4603028 w 9662615"/>
              <a:gd name="connsiteY64" fmla="*/ 1568821 h 1592835"/>
              <a:gd name="connsiteX65" fmla="*/ 4541612 w 9662615"/>
              <a:gd name="connsiteY65" fmla="*/ 1545262 h 1592835"/>
              <a:gd name="connsiteX66" fmla="*/ 4422155 w 9662615"/>
              <a:gd name="connsiteY66" fmla="*/ 1542059 h 1592835"/>
              <a:gd name="connsiteX67" fmla="*/ 4221826 w 9662615"/>
              <a:gd name="connsiteY67" fmla="*/ 1508923 h 1592835"/>
              <a:gd name="connsiteX68" fmla="*/ 4096601 w 9662615"/>
              <a:gd name="connsiteY68" fmla="*/ 1521563 h 1592835"/>
              <a:gd name="connsiteX69" fmla="*/ 3970635 w 9662615"/>
              <a:gd name="connsiteY69" fmla="*/ 1544815 h 1592835"/>
              <a:gd name="connsiteX70" fmla="*/ 3833906 w 9662615"/>
              <a:gd name="connsiteY70" fmla="*/ 1516637 h 1592835"/>
              <a:gd name="connsiteX71" fmla="*/ 3696258 w 9662615"/>
              <a:gd name="connsiteY71" fmla="*/ 1537563 h 1592835"/>
              <a:gd name="connsiteX72" fmla="*/ 3594070 w 9662615"/>
              <a:gd name="connsiteY72" fmla="*/ 1509422 h 1592835"/>
              <a:gd name="connsiteX73" fmla="*/ 3565233 w 9662615"/>
              <a:gd name="connsiteY73" fmla="*/ 1515122 h 1592835"/>
              <a:gd name="connsiteX74" fmla="*/ 3560267 w 9662615"/>
              <a:gd name="connsiteY74" fmla="*/ 1516288 h 1592835"/>
              <a:gd name="connsiteX75" fmla="*/ 3540258 w 9662615"/>
              <a:gd name="connsiteY75" fmla="*/ 1516976 h 1592835"/>
              <a:gd name="connsiteX76" fmla="*/ 3534780 w 9662615"/>
              <a:gd name="connsiteY76" fmla="*/ 1522141 h 1592835"/>
              <a:gd name="connsiteX77" fmla="*/ 3504783 w 9662615"/>
              <a:gd name="connsiteY77" fmla="*/ 1526739 h 1592835"/>
              <a:gd name="connsiteX78" fmla="*/ 3430805 w 9662615"/>
              <a:gd name="connsiteY78" fmla="*/ 1542521 h 1592835"/>
              <a:gd name="connsiteX79" fmla="*/ 3292707 w 9662615"/>
              <a:gd name="connsiteY79" fmla="*/ 1520490 h 1592835"/>
              <a:gd name="connsiteX80" fmla="*/ 3187872 w 9662615"/>
              <a:gd name="connsiteY80" fmla="*/ 1519991 h 1592835"/>
              <a:gd name="connsiteX81" fmla="*/ 3148026 w 9662615"/>
              <a:gd name="connsiteY81" fmla="*/ 1524777 h 1592835"/>
              <a:gd name="connsiteX82" fmla="*/ 3092394 w 9662615"/>
              <a:gd name="connsiteY82" fmla="*/ 1528115 h 1592835"/>
              <a:gd name="connsiteX83" fmla="*/ 2994200 w 9662615"/>
              <a:gd name="connsiteY83" fmla="*/ 1537857 h 1592835"/>
              <a:gd name="connsiteX84" fmla="*/ 2862301 w 9662615"/>
              <a:gd name="connsiteY84" fmla="*/ 1544250 h 1592835"/>
              <a:gd name="connsiteX85" fmla="*/ 2766335 w 9662615"/>
              <a:gd name="connsiteY85" fmla="*/ 1527662 h 1592835"/>
              <a:gd name="connsiteX86" fmla="*/ 2757836 w 9662615"/>
              <a:gd name="connsiteY86" fmla="*/ 1531371 h 1592835"/>
              <a:gd name="connsiteX87" fmla="*/ 2691555 w 9662615"/>
              <a:gd name="connsiteY87" fmla="*/ 1530283 h 1592835"/>
              <a:gd name="connsiteX88" fmla="*/ 2491676 w 9662615"/>
              <a:gd name="connsiteY88" fmla="*/ 1500859 h 1592835"/>
              <a:gd name="connsiteX89" fmla="*/ 2378036 w 9662615"/>
              <a:gd name="connsiteY89" fmla="*/ 1520645 h 1592835"/>
              <a:gd name="connsiteX90" fmla="*/ 2284269 w 9662615"/>
              <a:gd name="connsiteY90" fmla="*/ 1503068 h 1592835"/>
              <a:gd name="connsiteX91" fmla="*/ 2207104 w 9662615"/>
              <a:gd name="connsiteY91" fmla="*/ 1508888 h 1592835"/>
              <a:gd name="connsiteX92" fmla="*/ 2149226 w 9662615"/>
              <a:gd name="connsiteY92" fmla="*/ 1523409 h 1592835"/>
              <a:gd name="connsiteX93" fmla="*/ 2084783 w 9662615"/>
              <a:gd name="connsiteY93" fmla="*/ 1524245 h 1592835"/>
              <a:gd name="connsiteX94" fmla="*/ 2070075 w 9662615"/>
              <a:gd name="connsiteY94" fmla="*/ 1511285 h 1592835"/>
              <a:gd name="connsiteX95" fmla="*/ 2001057 w 9662615"/>
              <a:gd name="connsiteY95" fmla="*/ 1516449 h 1592835"/>
              <a:gd name="connsiteX96" fmla="*/ 1896330 w 9662615"/>
              <a:gd name="connsiteY96" fmla="*/ 1525725 h 1592835"/>
              <a:gd name="connsiteX97" fmla="*/ 1835994 w 9662615"/>
              <a:gd name="connsiteY97" fmla="*/ 1527678 h 1592835"/>
              <a:gd name="connsiteX98" fmla="*/ 1671119 w 9662615"/>
              <a:gd name="connsiteY98" fmla="*/ 1536701 h 1592835"/>
              <a:gd name="connsiteX99" fmla="*/ 1601337 w 9662615"/>
              <a:gd name="connsiteY99" fmla="*/ 1548552 h 1592835"/>
              <a:gd name="connsiteX100" fmla="*/ 1407755 w 9662615"/>
              <a:gd name="connsiteY100" fmla="*/ 1571444 h 1592835"/>
              <a:gd name="connsiteX101" fmla="*/ 1271994 w 9662615"/>
              <a:gd name="connsiteY101" fmla="*/ 1579471 h 1592835"/>
              <a:gd name="connsiteX102" fmla="*/ 1249226 w 9662615"/>
              <a:gd name="connsiteY102" fmla="*/ 1583140 h 1592835"/>
              <a:gd name="connsiteX103" fmla="*/ 1217719 w 9662615"/>
              <a:gd name="connsiteY103" fmla="*/ 1580863 h 1592835"/>
              <a:gd name="connsiteX104" fmla="*/ 1091432 w 9662615"/>
              <a:gd name="connsiteY104" fmla="*/ 1571003 h 1592835"/>
              <a:gd name="connsiteX105" fmla="*/ 992039 w 9662615"/>
              <a:gd name="connsiteY105" fmla="*/ 1556662 h 1592835"/>
              <a:gd name="connsiteX106" fmla="*/ 868264 w 9662615"/>
              <a:gd name="connsiteY106" fmla="*/ 1566392 h 1592835"/>
              <a:gd name="connsiteX107" fmla="*/ 792765 w 9662615"/>
              <a:gd name="connsiteY107" fmla="*/ 1563102 h 1592835"/>
              <a:gd name="connsiteX108" fmla="*/ 669055 w 9662615"/>
              <a:gd name="connsiteY108" fmla="*/ 1543638 h 1592835"/>
              <a:gd name="connsiteX109" fmla="*/ 506152 w 9662615"/>
              <a:gd name="connsiteY109" fmla="*/ 1549124 h 1592835"/>
              <a:gd name="connsiteX110" fmla="*/ 472797 w 9662615"/>
              <a:gd name="connsiteY110" fmla="*/ 1568904 h 1592835"/>
              <a:gd name="connsiteX111" fmla="*/ 427864 w 9662615"/>
              <a:gd name="connsiteY111" fmla="*/ 1580848 h 1592835"/>
              <a:gd name="connsiteX112" fmla="*/ 408381 w 9662615"/>
              <a:gd name="connsiteY112" fmla="*/ 1552940 h 1592835"/>
              <a:gd name="connsiteX113" fmla="*/ 267163 w 9662615"/>
              <a:gd name="connsiteY113" fmla="*/ 1531913 h 1592835"/>
              <a:gd name="connsiteX114" fmla="*/ 196644 w 9662615"/>
              <a:gd name="connsiteY114" fmla="*/ 1524565 h 1592835"/>
              <a:gd name="connsiteX115" fmla="*/ 86819 w 9662615"/>
              <a:gd name="connsiteY115" fmla="*/ 1519517 h 1592835"/>
              <a:gd name="connsiteX116" fmla="*/ 53369 w 9662615"/>
              <a:gd name="connsiteY116" fmla="*/ 1516853 h 1592835"/>
              <a:gd name="connsiteX117" fmla="*/ 2359 w 9662615"/>
              <a:gd name="connsiteY117" fmla="*/ 1515247 h 1592835"/>
              <a:gd name="connsiteX118" fmla="*/ 0 w 9662615"/>
              <a:gd name="connsiteY118" fmla="*/ 1514932 h 1592835"/>
              <a:gd name="connsiteX119" fmla="*/ 0 w 9662615"/>
              <a:gd name="connsiteY119" fmla="*/ 0 h 1592835"/>
              <a:gd name="connsiteX0" fmla="*/ 0 w 9662615"/>
              <a:gd name="connsiteY0" fmla="*/ 0 h 1592835"/>
              <a:gd name="connsiteX1" fmla="*/ 9662615 w 9662615"/>
              <a:gd name="connsiteY1" fmla="*/ 0 h 1592835"/>
              <a:gd name="connsiteX2" fmla="*/ 9662615 w 9662615"/>
              <a:gd name="connsiteY2" fmla="*/ 1280346 h 1592835"/>
              <a:gd name="connsiteX3" fmla="*/ 9658420 w 9662615"/>
              <a:gd name="connsiteY3" fmla="*/ 1280106 h 1592835"/>
              <a:gd name="connsiteX4" fmla="*/ 9469546 w 9662615"/>
              <a:gd name="connsiteY4" fmla="*/ 1289837 h 1592835"/>
              <a:gd name="connsiteX5" fmla="*/ 9385895 w 9662615"/>
              <a:gd name="connsiteY5" fmla="*/ 1269203 h 1592835"/>
              <a:gd name="connsiteX6" fmla="*/ 9144767 w 9662615"/>
              <a:gd name="connsiteY6" fmla="*/ 1264120 h 1592835"/>
              <a:gd name="connsiteX7" fmla="*/ 8837252 w 9662615"/>
              <a:gd name="connsiteY7" fmla="*/ 1350515 h 1592835"/>
              <a:gd name="connsiteX8" fmla="*/ 8705466 w 9662615"/>
              <a:gd name="connsiteY8" fmla="*/ 1342419 h 1592835"/>
              <a:gd name="connsiteX9" fmla="*/ 8652221 w 9662615"/>
              <a:gd name="connsiteY9" fmla="*/ 1326906 h 1592835"/>
              <a:gd name="connsiteX10" fmla="*/ 8632312 w 9662615"/>
              <a:gd name="connsiteY10" fmla="*/ 1326025 h 1592835"/>
              <a:gd name="connsiteX11" fmla="*/ 8591582 w 9662615"/>
              <a:gd name="connsiteY11" fmla="*/ 1341666 h 1592835"/>
              <a:gd name="connsiteX12" fmla="*/ 8537336 w 9662615"/>
              <a:gd name="connsiteY12" fmla="*/ 1341684 h 1592835"/>
              <a:gd name="connsiteX13" fmla="*/ 8472508 w 9662615"/>
              <a:gd name="connsiteY13" fmla="*/ 1363109 h 1592835"/>
              <a:gd name="connsiteX14" fmla="*/ 8258477 w 9662615"/>
              <a:gd name="connsiteY14" fmla="*/ 1370666 h 1592835"/>
              <a:gd name="connsiteX15" fmla="*/ 8197961 w 9662615"/>
              <a:gd name="connsiteY15" fmla="*/ 1392804 h 1592835"/>
              <a:gd name="connsiteX16" fmla="*/ 8171196 w 9662615"/>
              <a:gd name="connsiteY16" fmla="*/ 1397216 h 1592835"/>
              <a:gd name="connsiteX17" fmla="*/ 8127667 w 9662615"/>
              <a:gd name="connsiteY17" fmla="*/ 1418254 h 1592835"/>
              <a:gd name="connsiteX18" fmla="*/ 7974579 w 9662615"/>
              <a:gd name="connsiteY18" fmla="*/ 1383439 h 1592835"/>
              <a:gd name="connsiteX19" fmla="*/ 7768351 w 9662615"/>
              <a:gd name="connsiteY19" fmla="*/ 1395051 h 1592835"/>
              <a:gd name="connsiteX20" fmla="*/ 7635985 w 9662615"/>
              <a:gd name="connsiteY20" fmla="*/ 1386363 h 1592835"/>
              <a:gd name="connsiteX21" fmla="*/ 7466069 w 9662615"/>
              <a:gd name="connsiteY21" fmla="*/ 1377654 h 1592835"/>
              <a:gd name="connsiteX22" fmla="*/ 7355642 w 9662615"/>
              <a:gd name="connsiteY22" fmla="*/ 1407761 h 1592835"/>
              <a:gd name="connsiteX23" fmla="*/ 7151610 w 9662615"/>
              <a:gd name="connsiteY23" fmla="*/ 1397856 h 1592835"/>
              <a:gd name="connsiteX24" fmla="*/ 7082147 w 9662615"/>
              <a:gd name="connsiteY24" fmla="*/ 1406113 h 1592835"/>
              <a:gd name="connsiteX25" fmla="*/ 7014958 w 9662615"/>
              <a:gd name="connsiteY25" fmla="*/ 1396883 h 1592835"/>
              <a:gd name="connsiteX26" fmla="*/ 6907567 w 9662615"/>
              <a:gd name="connsiteY26" fmla="*/ 1419149 h 1592835"/>
              <a:gd name="connsiteX27" fmla="*/ 6748428 w 9662615"/>
              <a:gd name="connsiteY27" fmla="*/ 1420308 h 1592835"/>
              <a:gd name="connsiteX28" fmla="*/ 6654257 w 9662615"/>
              <a:gd name="connsiteY28" fmla="*/ 1424143 h 1592835"/>
              <a:gd name="connsiteX29" fmla="*/ 6620123 w 9662615"/>
              <a:gd name="connsiteY29" fmla="*/ 1430535 h 1592835"/>
              <a:gd name="connsiteX30" fmla="*/ 6571355 w 9662615"/>
              <a:gd name="connsiteY30" fmla="*/ 1436144 h 1592835"/>
              <a:gd name="connsiteX31" fmla="*/ 6486557 w 9662615"/>
              <a:gd name="connsiteY31" fmla="*/ 1449861 h 1592835"/>
              <a:gd name="connsiteX32" fmla="*/ 6370419 w 9662615"/>
              <a:gd name="connsiteY32" fmla="*/ 1461649 h 1592835"/>
              <a:gd name="connsiteX33" fmla="*/ 6278839 w 9662615"/>
              <a:gd name="connsiteY33" fmla="*/ 1449160 h 1592835"/>
              <a:gd name="connsiteX34" fmla="*/ 6272455 w 9662615"/>
              <a:gd name="connsiteY34" fmla="*/ 1453191 h 1592835"/>
              <a:gd name="connsiteX35" fmla="*/ 6212659 w 9662615"/>
              <a:gd name="connsiteY35" fmla="*/ 1454850 h 1592835"/>
              <a:gd name="connsiteX36" fmla="*/ 6069317 w 9662615"/>
              <a:gd name="connsiteY36" fmla="*/ 1445838 h 1592835"/>
              <a:gd name="connsiteX37" fmla="*/ 5878477 w 9662615"/>
              <a:gd name="connsiteY37" fmla="*/ 1439180 h 1592835"/>
              <a:gd name="connsiteX38" fmla="*/ 5838387 w 9662615"/>
              <a:gd name="connsiteY38" fmla="*/ 1444679 h 1592835"/>
              <a:gd name="connsiteX39" fmla="*/ 5771136 w 9662615"/>
              <a:gd name="connsiteY39" fmla="*/ 1453639 h 1592835"/>
              <a:gd name="connsiteX40" fmla="*/ 5724081 w 9662615"/>
              <a:gd name="connsiteY40" fmla="*/ 1470431 h 1592835"/>
              <a:gd name="connsiteX41" fmla="*/ 5666577 w 9662615"/>
              <a:gd name="connsiteY41" fmla="*/ 1473921 h 1592835"/>
              <a:gd name="connsiteX42" fmla="*/ 5649068 w 9662615"/>
              <a:gd name="connsiteY42" fmla="*/ 1461676 h 1592835"/>
              <a:gd name="connsiteX43" fmla="*/ 5588902 w 9662615"/>
              <a:gd name="connsiteY43" fmla="*/ 1469647 h 1592835"/>
              <a:gd name="connsiteX44" fmla="*/ 5498090 w 9662615"/>
              <a:gd name="connsiteY44" fmla="*/ 1483173 h 1592835"/>
              <a:gd name="connsiteX45" fmla="*/ 5444641 w 9662615"/>
              <a:gd name="connsiteY45" fmla="*/ 1487602 h 1592835"/>
              <a:gd name="connsiteX46" fmla="*/ 5299812 w 9662615"/>
              <a:gd name="connsiteY46" fmla="*/ 1503362 h 1592835"/>
              <a:gd name="connsiteX47" fmla="*/ 5213947 w 9662615"/>
              <a:gd name="connsiteY47" fmla="*/ 1516637 h 1592835"/>
              <a:gd name="connsiteX48" fmla="*/ 5090342 w 9662615"/>
              <a:gd name="connsiteY48" fmla="*/ 1546680 h 1592835"/>
              <a:gd name="connsiteX49" fmla="*/ 5129812 w 9662615"/>
              <a:gd name="connsiteY49" fmla="*/ 1521277 h 1592835"/>
              <a:gd name="connsiteX50" fmla="*/ 5059484 w 9662615"/>
              <a:gd name="connsiteY50" fmla="*/ 1546802 h 1592835"/>
              <a:gd name="connsiteX51" fmla="*/ 5038524 w 9662615"/>
              <a:gd name="connsiteY51" fmla="*/ 1545675 h 1592835"/>
              <a:gd name="connsiteX52" fmla="*/ 5026564 w 9662615"/>
              <a:gd name="connsiteY52" fmla="*/ 1545376 h 1592835"/>
              <a:gd name="connsiteX53" fmla="*/ 4969433 w 9662615"/>
              <a:gd name="connsiteY53" fmla="*/ 1550865 h 1592835"/>
              <a:gd name="connsiteX54" fmla="*/ 4921303 w 9662615"/>
              <a:gd name="connsiteY54" fmla="*/ 1575379 h 1592835"/>
              <a:gd name="connsiteX55" fmla="*/ 4863775 w 9662615"/>
              <a:gd name="connsiteY55" fmla="*/ 1562633 h 1592835"/>
              <a:gd name="connsiteX56" fmla="*/ 4847242 w 9662615"/>
              <a:gd name="connsiteY56" fmla="*/ 1565435 h 1592835"/>
              <a:gd name="connsiteX57" fmla="*/ 4856839 w 9662615"/>
              <a:gd name="connsiteY57" fmla="*/ 1592835 h 1592835"/>
              <a:gd name="connsiteX58" fmla="*/ 4791466 w 9662615"/>
              <a:gd name="connsiteY58" fmla="*/ 1561324 h 1592835"/>
              <a:gd name="connsiteX59" fmla="*/ 4784247 w 9662615"/>
              <a:gd name="connsiteY59" fmla="*/ 1562342 h 1592835"/>
              <a:gd name="connsiteX60" fmla="*/ 4730033 w 9662615"/>
              <a:gd name="connsiteY60" fmla="*/ 1555274 h 1592835"/>
              <a:gd name="connsiteX61" fmla="*/ 4697562 w 9662615"/>
              <a:gd name="connsiteY61" fmla="*/ 1551206 h 1592835"/>
              <a:gd name="connsiteX62" fmla="*/ 4662664 w 9662615"/>
              <a:gd name="connsiteY62" fmla="*/ 1573162 h 1592835"/>
              <a:gd name="connsiteX63" fmla="*/ 4603028 w 9662615"/>
              <a:gd name="connsiteY63" fmla="*/ 1568821 h 1592835"/>
              <a:gd name="connsiteX64" fmla="*/ 4541612 w 9662615"/>
              <a:gd name="connsiteY64" fmla="*/ 1545262 h 1592835"/>
              <a:gd name="connsiteX65" fmla="*/ 4422155 w 9662615"/>
              <a:gd name="connsiteY65" fmla="*/ 1542059 h 1592835"/>
              <a:gd name="connsiteX66" fmla="*/ 4221826 w 9662615"/>
              <a:gd name="connsiteY66" fmla="*/ 1508923 h 1592835"/>
              <a:gd name="connsiteX67" fmla="*/ 4096601 w 9662615"/>
              <a:gd name="connsiteY67" fmla="*/ 1521563 h 1592835"/>
              <a:gd name="connsiteX68" fmla="*/ 3970635 w 9662615"/>
              <a:gd name="connsiteY68" fmla="*/ 1544815 h 1592835"/>
              <a:gd name="connsiteX69" fmla="*/ 3833906 w 9662615"/>
              <a:gd name="connsiteY69" fmla="*/ 1516637 h 1592835"/>
              <a:gd name="connsiteX70" fmla="*/ 3696258 w 9662615"/>
              <a:gd name="connsiteY70" fmla="*/ 1537563 h 1592835"/>
              <a:gd name="connsiteX71" fmla="*/ 3594070 w 9662615"/>
              <a:gd name="connsiteY71" fmla="*/ 1509422 h 1592835"/>
              <a:gd name="connsiteX72" fmla="*/ 3565233 w 9662615"/>
              <a:gd name="connsiteY72" fmla="*/ 1515122 h 1592835"/>
              <a:gd name="connsiteX73" fmla="*/ 3560267 w 9662615"/>
              <a:gd name="connsiteY73" fmla="*/ 1516288 h 1592835"/>
              <a:gd name="connsiteX74" fmla="*/ 3540258 w 9662615"/>
              <a:gd name="connsiteY74" fmla="*/ 1516976 h 1592835"/>
              <a:gd name="connsiteX75" fmla="*/ 3534780 w 9662615"/>
              <a:gd name="connsiteY75" fmla="*/ 1522141 h 1592835"/>
              <a:gd name="connsiteX76" fmla="*/ 3504783 w 9662615"/>
              <a:gd name="connsiteY76" fmla="*/ 1526739 h 1592835"/>
              <a:gd name="connsiteX77" fmla="*/ 3430805 w 9662615"/>
              <a:gd name="connsiteY77" fmla="*/ 1542521 h 1592835"/>
              <a:gd name="connsiteX78" fmla="*/ 3292707 w 9662615"/>
              <a:gd name="connsiteY78" fmla="*/ 1520490 h 1592835"/>
              <a:gd name="connsiteX79" fmla="*/ 3187872 w 9662615"/>
              <a:gd name="connsiteY79" fmla="*/ 1519991 h 1592835"/>
              <a:gd name="connsiteX80" fmla="*/ 3148026 w 9662615"/>
              <a:gd name="connsiteY80" fmla="*/ 1524777 h 1592835"/>
              <a:gd name="connsiteX81" fmla="*/ 3092394 w 9662615"/>
              <a:gd name="connsiteY81" fmla="*/ 1528115 h 1592835"/>
              <a:gd name="connsiteX82" fmla="*/ 2994200 w 9662615"/>
              <a:gd name="connsiteY82" fmla="*/ 1537857 h 1592835"/>
              <a:gd name="connsiteX83" fmla="*/ 2862301 w 9662615"/>
              <a:gd name="connsiteY83" fmla="*/ 1544250 h 1592835"/>
              <a:gd name="connsiteX84" fmla="*/ 2766335 w 9662615"/>
              <a:gd name="connsiteY84" fmla="*/ 1527662 h 1592835"/>
              <a:gd name="connsiteX85" fmla="*/ 2757836 w 9662615"/>
              <a:gd name="connsiteY85" fmla="*/ 1531371 h 1592835"/>
              <a:gd name="connsiteX86" fmla="*/ 2691555 w 9662615"/>
              <a:gd name="connsiteY86" fmla="*/ 1530283 h 1592835"/>
              <a:gd name="connsiteX87" fmla="*/ 2491676 w 9662615"/>
              <a:gd name="connsiteY87" fmla="*/ 1500859 h 1592835"/>
              <a:gd name="connsiteX88" fmla="*/ 2378036 w 9662615"/>
              <a:gd name="connsiteY88" fmla="*/ 1520645 h 1592835"/>
              <a:gd name="connsiteX89" fmla="*/ 2284269 w 9662615"/>
              <a:gd name="connsiteY89" fmla="*/ 1503068 h 1592835"/>
              <a:gd name="connsiteX90" fmla="*/ 2207104 w 9662615"/>
              <a:gd name="connsiteY90" fmla="*/ 1508888 h 1592835"/>
              <a:gd name="connsiteX91" fmla="*/ 2149226 w 9662615"/>
              <a:gd name="connsiteY91" fmla="*/ 1523409 h 1592835"/>
              <a:gd name="connsiteX92" fmla="*/ 2084783 w 9662615"/>
              <a:gd name="connsiteY92" fmla="*/ 1524245 h 1592835"/>
              <a:gd name="connsiteX93" fmla="*/ 2070075 w 9662615"/>
              <a:gd name="connsiteY93" fmla="*/ 1511285 h 1592835"/>
              <a:gd name="connsiteX94" fmla="*/ 2001057 w 9662615"/>
              <a:gd name="connsiteY94" fmla="*/ 1516449 h 1592835"/>
              <a:gd name="connsiteX95" fmla="*/ 1896330 w 9662615"/>
              <a:gd name="connsiteY95" fmla="*/ 1525725 h 1592835"/>
              <a:gd name="connsiteX96" fmla="*/ 1835994 w 9662615"/>
              <a:gd name="connsiteY96" fmla="*/ 1527678 h 1592835"/>
              <a:gd name="connsiteX97" fmla="*/ 1671119 w 9662615"/>
              <a:gd name="connsiteY97" fmla="*/ 1536701 h 1592835"/>
              <a:gd name="connsiteX98" fmla="*/ 1601337 w 9662615"/>
              <a:gd name="connsiteY98" fmla="*/ 1548552 h 1592835"/>
              <a:gd name="connsiteX99" fmla="*/ 1407755 w 9662615"/>
              <a:gd name="connsiteY99" fmla="*/ 1571444 h 1592835"/>
              <a:gd name="connsiteX100" fmla="*/ 1271994 w 9662615"/>
              <a:gd name="connsiteY100" fmla="*/ 1579471 h 1592835"/>
              <a:gd name="connsiteX101" fmla="*/ 1249226 w 9662615"/>
              <a:gd name="connsiteY101" fmla="*/ 1583140 h 1592835"/>
              <a:gd name="connsiteX102" fmla="*/ 1217719 w 9662615"/>
              <a:gd name="connsiteY102" fmla="*/ 1580863 h 1592835"/>
              <a:gd name="connsiteX103" fmla="*/ 1091432 w 9662615"/>
              <a:gd name="connsiteY103" fmla="*/ 1571003 h 1592835"/>
              <a:gd name="connsiteX104" fmla="*/ 992039 w 9662615"/>
              <a:gd name="connsiteY104" fmla="*/ 1556662 h 1592835"/>
              <a:gd name="connsiteX105" fmla="*/ 868264 w 9662615"/>
              <a:gd name="connsiteY105" fmla="*/ 1566392 h 1592835"/>
              <a:gd name="connsiteX106" fmla="*/ 792765 w 9662615"/>
              <a:gd name="connsiteY106" fmla="*/ 1563102 h 1592835"/>
              <a:gd name="connsiteX107" fmla="*/ 669055 w 9662615"/>
              <a:gd name="connsiteY107" fmla="*/ 1543638 h 1592835"/>
              <a:gd name="connsiteX108" fmla="*/ 506152 w 9662615"/>
              <a:gd name="connsiteY108" fmla="*/ 1549124 h 1592835"/>
              <a:gd name="connsiteX109" fmla="*/ 472797 w 9662615"/>
              <a:gd name="connsiteY109" fmla="*/ 1568904 h 1592835"/>
              <a:gd name="connsiteX110" fmla="*/ 427864 w 9662615"/>
              <a:gd name="connsiteY110" fmla="*/ 1580848 h 1592835"/>
              <a:gd name="connsiteX111" fmla="*/ 408381 w 9662615"/>
              <a:gd name="connsiteY111" fmla="*/ 1552940 h 1592835"/>
              <a:gd name="connsiteX112" fmla="*/ 267163 w 9662615"/>
              <a:gd name="connsiteY112" fmla="*/ 1531913 h 1592835"/>
              <a:gd name="connsiteX113" fmla="*/ 196644 w 9662615"/>
              <a:gd name="connsiteY113" fmla="*/ 1524565 h 1592835"/>
              <a:gd name="connsiteX114" fmla="*/ 86819 w 9662615"/>
              <a:gd name="connsiteY114" fmla="*/ 1519517 h 1592835"/>
              <a:gd name="connsiteX115" fmla="*/ 53369 w 9662615"/>
              <a:gd name="connsiteY115" fmla="*/ 1516853 h 1592835"/>
              <a:gd name="connsiteX116" fmla="*/ 2359 w 9662615"/>
              <a:gd name="connsiteY116" fmla="*/ 1515247 h 1592835"/>
              <a:gd name="connsiteX117" fmla="*/ 0 w 9662615"/>
              <a:gd name="connsiteY117" fmla="*/ 1514932 h 1592835"/>
              <a:gd name="connsiteX118" fmla="*/ 0 w 9662615"/>
              <a:gd name="connsiteY118" fmla="*/ 0 h 1592835"/>
              <a:gd name="connsiteX0" fmla="*/ 0 w 9662615"/>
              <a:gd name="connsiteY0" fmla="*/ 0 h 1592835"/>
              <a:gd name="connsiteX1" fmla="*/ 9662615 w 9662615"/>
              <a:gd name="connsiteY1" fmla="*/ 0 h 1592835"/>
              <a:gd name="connsiteX2" fmla="*/ 9662615 w 9662615"/>
              <a:gd name="connsiteY2" fmla="*/ 1280346 h 1592835"/>
              <a:gd name="connsiteX3" fmla="*/ 9658420 w 9662615"/>
              <a:gd name="connsiteY3" fmla="*/ 1280106 h 1592835"/>
              <a:gd name="connsiteX4" fmla="*/ 9469546 w 9662615"/>
              <a:gd name="connsiteY4" fmla="*/ 1289837 h 1592835"/>
              <a:gd name="connsiteX5" fmla="*/ 9385895 w 9662615"/>
              <a:gd name="connsiteY5" fmla="*/ 1269203 h 1592835"/>
              <a:gd name="connsiteX6" fmla="*/ 9144767 w 9662615"/>
              <a:gd name="connsiteY6" fmla="*/ 1264120 h 1592835"/>
              <a:gd name="connsiteX7" fmla="*/ 8837252 w 9662615"/>
              <a:gd name="connsiteY7" fmla="*/ 1350515 h 1592835"/>
              <a:gd name="connsiteX8" fmla="*/ 8705466 w 9662615"/>
              <a:gd name="connsiteY8" fmla="*/ 1342419 h 1592835"/>
              <a:gd name="connsiteX9" fmla="*/ 8652221 w 9662615"/>
              <a:gd name="connsiteY9" fmla="*/ 1326906 h 1592835"/>
              <a:gd name="connsiteX10" fmla="*/ 8632312 w 9662615"/>
              <a:gd name="connsiteY10" fmla="*/ 1326025 h 1592835"/>
              <a:gd name="connsiteX11" fmla="*/ 8591582 w 9662615"/>
              <a:gd name="connsiteY11" fmla="*/ 1341666 h 1592835"/>
              <a:gd name="connsiteX12" fmla="*/ 8537336 w 9662615"/>
              <a:gd name="connsiteY12" fmla="*/ 1341684 h 1592835"/>
              <a:gd name="connsiteX13" fmla="*/ 8472508 w 9662615"/>
              <a:gd name="connsiteY13" fmla="*/ 1363109 h 1592835"/>
              <a:gd name="connsiteX14" fmla="*/ 8258477 w 9662615"/>
              <a:gd name="connsiteY14" fmla="*/ 1370666 h 1592835"/>
              <a:gd name="connsiteX15" fmla="*/ 8197961 w 9662615"/>
              <a:gd name="connsiteY15" fmla="*/ 1392804 h 1592835"/>
              <a:gd name="connsiteX16" fmla="*/ 8171196 w 9662615"/>
              <a:gd name="connsiteY16" fmla="*/ 1397216 h 1592835"/>
              <a:gd name="connsiteX17" fmla="*/ 8127667 w 9662615"/>
              <a:gd name="connsiteY17" fmla="*/ 1418254 h 1592835"/>
              <a:gd name="connsiteX18" fmla="*/ 7974579 w 9662615"/>
              <a:gd name="connsiteY18" fmla="*/ 1383439 h 1592835"/>
              <a:gd name="connsiteX19" fmla="*/ 7768351 w 9662615"/>
              <a:gd name="connsiteY19" fmla="*/ 1395051 h 1592835"/>
              <a:gd name="connsiteX20" fmla="*/ 7635985 w 9662615"/>
              <a:gd name="connsiteY20" fmla="*/ 1386363 h 1592835"/>
              <a:gd name="connsiteX21" fmla="*/ 7466069 w 9662615"/>
              <a:gd name="connsiteY21" fmla="*/ 1377654 h 1592835"/>
              <a:gd name="connsiteX22" fmla="*/ 7355642 w 9662615"/>
              <a:gd name="connsiteY22" fmla="*/ 1407761 h 1592835"/>
              <a:gd name="connsiteX23" fmla="*/ 7151610 w 9662615"/>
              <a:gd name="connsiteY23" fmla="*/ 1397856 h 1592835"/>
              <a:gd name="connsiteX24" fmla="*/ 7082147 w 9662615"/>
              <a:gd name="connsiteY24" fmla="*/ 1406113 h 1592835"/>
              <a:gd name="connsiteX25" fmla="*/ 7014958 w 9662615"/>
              <a:gd name="connsiteY25" fmla="*/ 1396883 h 1592835"/>
              <a:gd name="connsiteX26" fmla="*/ 6907567 w 9662615"/>
              <a:gd name="connsiteY26" fmla="*/ 1419149 h 1592835"/>
              <a:gd name="connsiteX27" fmla="*/ 6748428 w 9662615"/>
              <a:gd name="connsiteY27" fmla="*/ 1420308 h 1592835"/>
              <a:gd name="connsiteX28" fmla="*/ 6654257 w 9662615"/>
              <a:gd name="connsiteY28" fmla="*/ 1424143 h 1592835"/>
              <a:gd name="connsiteX29" fmla="*/ 6620123 w 9662615"/>
              <a:gd name="connsiteY29" fmla="*/ 1430535 h 1592835"/>
              <a:gd name="connsiteX30" fmla="*/ 6571355 w 9662615"/>
              <a:gd name="connsiteY30" fmla="*/ 1436144 h 1592835"/>
              <a:gd name="connsiteX31" fmla="*/ 6486557 w 9662615"/>
              <a:gd name="connsiteY31" fmla="*/ 1449861 h 1592835"/>
              <a:gd name="connsiteX32" fmla="*/ 6370419 w 9662615"/>
              <a:gd name="connsiteY32" fmla="*/ 1461649 h 1592835"/>
              <a:gd name="connsiteX33" fmla="*/ 6278839 w 9662615"/>
              <a:gd name="connsiteY33" fmla="*/ 1449160 h 1592835"/>
              <a:gd name="connsiteX34" fmla="*/ 6272455 w 9662615"/>
              <a:gd name="connsiteY34" fmla="*/ 1453191 h 1592835"/>
              <a:gd name="connsiteX35" fmla="*/ 6212659 w 9662615"/>
              <a:gd name="connsiteY35" fmla="*/ 1454850 h 1592835"/>
              <a:gd name="connsiteX36" fmla="*/ 6069317 w 9662615"/>
              <a:gd name="connsiteY36" fmla="*/ 1445838 h 1592835"/>
              <a:gd name="connsiteX37" fmla="*/ 5878477 w 9662615"/>
              <a:gd name="connsiteY37" fmla="*/ 1439180 h 1592835"/>
              <a:gd name="connsiteX38" fmla="*/ 5838387 w 9662615"/>
              <a:gd name="connsiteY38" fmla="*/ 1444679 h 1592835"/>
              <a:gd name="connsiteX39" fmla="*/ 5771136 w 9662615"/>
              <a:gd name="connsiteY39" fmla="*/ 1453639 h 1592835"/>
              <a:gd name="connsiteX40" fmla="*/ 5724081 w 9662615"/>
              <a:gd name="connsiteY40" fmla="*/ 1470431 h 1592835"/>
              <a:gd name="connsiteX41" fmla="*/ 5666577 w 9662615"/>
              <a:gd name="connsiteY41" fmla="*/ 1473921 h 1592835"/>
              <a:gd name="connsiteX42" fmla="*/ 5649068 w 9662615"/>
              <a:gd name="connsiteY42" fmla="*/ 1461676 h 1592835"/>
              <a:gd name="connsiteX43" fmla="*/ 5588902 w 9662615"/>
              <a:gd name="connsiteY43" fmla="*/ 1469647 h 1592835"/>
              <a:gd name="connsiteX44" fmla="*/ 5498090 w 9662615"/>
              <a:gd name="connsiteY44" fmla="*/ 1483173 h 1592835"/>
              <a:gd name="connsiteX45" fmla="*/ 5444641 w 9662615"/>
              <a:gd name="connsiteY45" fmla="*/ 1487602 h 1592835"/>
              <a:gd name="connsiteX46" fmla="*/ 5299812 w 9662615"/>
              <a:gd name="connsiteY46" fmla="*/ 1503362 h 1592835"/>
              <a:gd name="connsiteX47" fmla="*/ 5213947 w 9662615"/>
              <a:gd name="connsiteY47" fmla="*/ 1516637 h 1592835"/>
              <a:gd name="connsiteX48" fmla="*/ 5090342 w 9662615"/>
              <a:gd name="connsiteY48" fmla="*/ 1546680 h 1592835"/>
              <a:gd name="connsiteX49" fmla="*/ 5129812 w 9662615"/>
              <a:gd name="connsiteY49" fmla="*/ 1521277 h 1592835"/>
              <a:gd name="connsiteX50" fmla="*/ 5059484 w 9662615"/>
              <a:gd name="connsiteY50" fmla="*/ 1546802 h 1592835"/>
              <a:gd name="connsiteX51" fmla="*/ 5038524 w 9662615"/>
              <a:gd name="connsiteY51" fmla="*/ 1545675 h 1592835"/>
              <a:gd name="connsiteX52" fmla="*/ 5026564 w 9662615"/>
              <a:gd name="connsiteY52" fmla="*/ 1545376 h 1592835"/>
              <a:gd name="connsiteX53" fmla="*/ 4969433 w 9662615"/>
              <a:gd name="connsiteY53" fmla="*/ 1550865 h 1592835"/>
              <a:gd name="connsiteX54" fmla="*/ 4921303 w 9662615"/>
              <a:gd name="connsiteY54" fmla="*/ 1575379 h 1592835"/>
              <a:gd name="connsiteX55" fmla="*/ 4863775 w 9662615"/>
              <a:gd name="connsiteY55" fmla="*/ 1562633 h 1592835"/>
              <a:gd name="connsiteX56" fmla="*/ 4847242 w 9662615"/>
              <a:gd name="connsiteY56" fmla="*/ 1565435 h 1592835"/>
              <a:gd name="connsiteX57" fmla="*/ 4856839 w 9662615"/>
              <a:gd name="connsiteY57" fmla="*/ 1592835 h 1592835"/>
              <a:gd name="connsiteX58" fmla="*/ 4791466 w 9662615"/>
              <a:gd name="connsiteY58" fmla="*/ 1561324 h 1592835"/>
              <a:gd name="connsiteX59" fmla="*/ 4784247 w 9662615"/>
              <a:gd name="connsiteY59" fmla="*/ 1562342 h 1592835"/>
              <a:gd name="connsiteX60" fmla="*/ 4735334 w 9662615"/>
              <a:gd name="connsiteY60" fmla="*/ 1581778 h 1592835"/>
              <a:gd name="connsiteX61" fmla="*/ 4697562 w 9662615"/>
              <a:gd name="connsiteY61" fmla="*/ 1551206 h 1592835"/>
              <a:gd name="connsiteX62" fmla="*/ 4662664 w 9662615"/>
              <a:gd name="connsiteY62" fmla="*/ 1573162 h 1592835"/>
              <a:gd name="connsiteX63" fmla="*/ 4603028 w 9662615"/>
              <a:gd name="connsiteY63" fmla="*/ 1568821 h 1592835"/>
              <a:gd name="connsiteX64" fmla="*/ 4541612 w 9662615"/>
              <a:gd name="connsiteY64" fmla="*/ 1545262 h 1592835"/>
              <a:gd name="connsiteX65" fmla="*/ 4422155 w 9662615"/>
              <a:gd name="connsiteY65" fmla="*/ 1542059 h 1592835"/>
              <a:gd name="connsiteX66" fmla="*/ 4221826 w 9662615"/>
              <a:gd name="connsiteY66" fmla="*/ 1508923 h 1592835"/>
              <a:gd name="connsiteX67" fmla="*/ 4096601 w 9662615"/>
              <a:gd name="connsiteY67" fmla="*/ 1521563 h 1592835"/>
              <a:gd name="connsiteX68" fmla="*/ 3970635 w 9662615"/>
              <a:gd name="connsiteY68" fmla="*/ 1544815 h 1592835"/>
              <a:gd name="connsiteX69" fmla="*/ 3833906 w 9662615"/>
              <a:gd name="connsiteY69" fmla="*/ 1516637 h 1592835"/>
              <a:gd name="connsiteX70" fmla="*/ 3696258 w 9662615"/>
              <a:gd name="connsiteY70" fmla="*/ 1537563 h 1592835"/>
              <a:gd name="connsiteX71" fmla="*/ 3594070 w 9662615"/>
              <a:gd name="connsiteY71" fmla="*/ 1509422 h 1592835"/>
              <a:gd name="connsiteX72" fmla="*/ 3565233 w 9662615"/>
              <a:gd name="connsiteY72" fmla="*/ 1515122 h 1592835"/>
              <a:gd name="connsiteX73" fmla="*/ 3560267 w 9662615"/>
              <a:gd name="connsiteY73" fmla="*/ 1516288 h 1592835"/>
              <a:gd name="connsiteX74" fmla="*/ 3540258 w 9662615"/>
              <a:gd name="connsiteY74" fmla="*/ 1516976 h 1592835"/>
              <a:gd name="connsiteX75" fmla="*/ 3534780 w 9662615"/>
              <a:gd name="connsiteY75" fmla="*/ 1522141 h 1592835"/>
              <a:gd name="connsiteX76" fmla="*/ 3504783 w 9662615"/>
              <a:gd name="connsiteY76" fmla="*/ 1526739 h 1592835"/>
              <a:gd name="connsiteX77" fmla="*/ 3430805 w 9662615"/>
              <a:gd name="connsiteY77" fmla="*/ 1542521 h 1592835"/>
              <a:gd name="connsiteX78" fmla="*/ 3292707 w 9662615"/>
              <a:gd name="connsiteY78" fmla="*/ 1520490 h 1592835"/>
              <a:gd name="connsiteX79" fmla="*/ 3187872 w 9662615"/>
              <a:gd name="connsiteY79" fmla="*/ 1519991 h 1592835"/>
              <a:gd name="connsiteX80" fmla="*/ 3148026 w 9662615"/>
              <a:gd name="connsiteY80" fmla="*/ 1524777 h 1592835"/>
              <a:gd name="connsiteX81" fmla="*/ 3092394 w 9662615"/>
              <a:gd name="connsiteY81" fmla="*/ 1528115 h 1592835"/>
              <a:gd name="connsiteX82" fmla="*/ 2994200 w 9662615"/>
              <a:gd name="connsiteY82" fmla="*/ 1537857 h 1592835"/>
              <a:gd name="connsiteX83" fmla="*/ 2862301 w 9662615"/>
              <a:gd name="connsiteY83" fmla="*/ 1544250 h 1592835"/>
              <a:gd name="connsiteX84" fmla="*/ 2766335 w 9662615"/>
              <a:gd name="connsiteY84" fmla="*/ 1527662 h 1592835"/>
              <a:gd name="connsiteX85" fmla="*/ 2757836 w 9662615"/>
              <a:gd name="connsiteY85" fmla="*/ 1531371 h 1592835"/>
              <a:gd name="connsiteX86" fmla="*/ 2691555 w 9662615"/>
              <a:gd name="connsiteY86" fmla="*/ 1530283 h 1592835"/>
              <a:gd name="connsiteX87" fmla="*/ 2491676 w 9662615"/>
              <a:gd name="connsiteY87" fmla="*/ 1500859 h 1592835"/>
              <a:gd name="connsiteX88" fmla="*/ 2378036 w 9662615"/>
              <a:gd name="connsiteY88" fmla="*/ 1520645 h 1592835"/>
              <a:gd name="connsiteX89" fmla="*/ 2284269 w 9662615"/>
              <a:gd name="connsiteY89" fmla="*/ 1503068 h 1592835"/>
              <a:gd name="connsiteX90" fmla="*/ 2207104 w 9662615"/>
              <a:gd name="connsiteY90" fmla="*/ 1508888 h 1592835"/>
              <a:gd name="connsiteX91" fmla="*/ 2149226 w 9662615"/>
              <a:gd name="connsiteY91" fmla="*/ 1523409 h 1592835"/>
              <a:gd name="connsiteX92" fmla="*/ 2084783 w 9662615"/>
              <a:gd name="connsiteY92" fmla="*/ 1524245 h 1592835"/>
              <a:gd name="connsiteX93" fmla="*/ 2070075 w 9662615"/>
              <a:gd name="connsiteY93" fmla="*/ 1511285 h 1592835"/>
              <a:gd name="connsiteX94" fmla="*/ 2001057 w 9662615"/>
              <a:gd name="connsiteY94" fmla="*/ 1516449 h 1592835"/>
              <a:gd name="connsiteX95" fmla="*/ 1896330 w 9662615"/>
              <a:gd name="connsiteY95" fmla="*/ 1525725 h 1592835"/>
              <a:gd name="connsiteX96" fmla="*/ 1835994 w 9662615"/>
              <a:gd name="connsiteY96" fmla="*/ 1527678 h 1592835"/>
              <a:gd name="connsiteX97" fmla="*/ 1671119 w 9662615"/>
              <a:gd name="connsiteY97" fmla="*/ 1536701 h 1592835"/>
              <a:gd name="connsiteX98" fmla="*/ 1601337 w 9662615"/>
              <a:gd name="connsiteY98" fmla="*/ 1548552 h 1592835"/>
              <a:gd name="connsiteX99" fmla="*/ 1407755 w 9662615"/>
              <a:gd name="connsiteY99" fmla="*/ 1571444 h 1592835"/>
              <a:gd name="connsiteX100" fmla="*/ 1271994 w 9662615"/>
              <a:gd name="connsiteY100" fmla="*/ 1579471 h 1592835"/>
              <a:gd name="connsiteX101" fmla="*/ 1249226 w 9662615"/>
              <a:gd name="connsiteY101" fmla="*/ 1583140 h 1592835"/>
              <a:gd name="connsiteX102" fmla="*/ 1217719 w 9662615"/>
              <a:gd name="connsiteY102" fmla="*/ 1580863 h 1592835"/>
              <a:gd name="connsiteX103" fmla="*/ 1091432 w 9662615"/>
              <a:gd name="connsiteY103" fmla="*/ 1571003 h 1592835"/>
              <a:gd name="connsiteX104" fmla="*/ 992039 w 9662615"/>
              <a:gd name="connsiteY104" fmla="*/ 1556662 h 1592835"/>
              <a:gd name="connsiteX105" fmla="*/ 868264 w 9662615"/>
              <a:gd name="connsiteY105" fmla="*/ 1566392 h 1592835"/>
              <a:gd name="connsiteX106" fmla="*/ 792765 w 9662615"/>
              <a:gd name="connsiteY106" fmla="*/ 1563102 h 1592835"/>
              <a:gd name="connsiteX107" fmla="*/ 669055 w 9662615"/>
              <a:gd name="connsiteY107" fmla="*/ 1543638 h 1592835"/>
              <a:gd name="connsiteX108" fmla="*/ 506152 w 9662615"/>
              <a:gd name="connsiteY108" fmla="*/ 1549124 h 1592835"/>
              <a:gd name="connsiteX109" fmla="*/ 472797 w 9662615"/>
              <a:gd name="connsiteY109" fmla="*/ 1568904 h 1592835"/>
              <a:gd name="connsiteX110" fmla="*/ 427864 w 9662615"/>
              <a:gd name="connsiteY110" fmla="*/ 1580848 h 1592835"/>
              <a:gd name="connsiteX111" fmla="*/ 408381 w 9662615"/>
              <a:gd name="connsiteY111" fmla="*/ 1552940 h 1592835"/>
              <a:gd name="connsiteX112" fmla="*/ 267163 w 9662615"/>
              <a:gd name="connsiteY112" fmla="*/ 1531913 h 1592835"/>
              <a:gd name="connsiteX113" fmla="*/ 196644 w 9662615"/>
              <a:gd name="connsiteY113" fmla="*/ 1524565 h 1592835"/>
              <a:gd name="connsiteX114" fmla="*/ 86819 w 9662615"/>
              <a:gd name="connsiteY114" fmla="*/ 1519517 h 1592835"/>
              <a:gd name="connsiteX115" fmla="*/ 53369 w 9662615"/>
              <a:gd name="connsiteY115" fmla="*/ 1516853 h 1592835"/>
              <a:gd name="connsiteX116" fmla="*/ 2359 w 9662615"/>
              <a:gd name="connsiteY116" fmla="*/ 1515247 h 1592835"/>
              <a:gd name="connsiteX117" fmla="*/ 0 w 9662615"/>
              <a:gd name="connsiteY117" fmla="*/ 1514932 h 1592835"/>
              <a:gd name="connsiteX118" fmla="*/ 0 w 9662615"/>
              <a:gd name="connsiteY118" fmla="*/ 0 h 1592835"/>
              <a:gd name="connsiteX0" fmla="*/ 0 w 9662615"/>
              <a:gd name="connsiteY0" fmla="*/ 0 h 1692226"/>
              <a:gd name="connsiteX1" fmla="*/ 9662615 w 9662615"/>
              <a:gd name="connsiteY1" fmla="*/ 0 h 1692226"/>
              <a:gd name="connsiteX2" fmla="*/ 9662615 w 9662615"/>
              <a:gd name="connsiteY2" fmla="*/ 1280346 h 1692226"/>
              <a:gd name="connsiteX3" fmla="*/ 9658420 w 9662615"/>
              <a:gd name="connsiteY3" fmla="*/ 1280106 h 1692226"/>
              <a:gd name="connsiteX4" fmla="*/ 9469546 w 9662615"/>
              <a:gd name="connsiteY4" fmla="*/ 1289837 h 1692226"/>
              <a:gd name="connsiteX5" fmla="*/ 9385895 w 9662615"/>
              <a:gd name="connsiteY5" fmla="*/ 1269203 h 1692226"/>
              <a:gd name="connsiteX6" fmla="*/ 9144767 w 9662615"/>
              <a:gd name="connsiteY6" fmla="*/ 1264120 h 1692226"/>
              <a:gd name="connsiteX7" fmla="*/ 8837252 w 9662615"/>
              <a:gd name="connsiteY7" fmla="*/ 1350515 h 1692226"/>
              <a:gd name="connsiteX8" fmla="*/ 8705466 w 9662615"/>
              <a:gd name="connsiteY8" fmla="*/ 1342419 h 1692226"/>
              <a:gd name="connsiteX9" fmla="*/ 8652221 w 9662615"/>
              <a:gd name="connsiteY9" fmla="*/ 1326906 h 1692226"/>
              <a:gd name="connsiteX10" fmla="*/ 8632312 w 9662615"/>
              <a:gd name="connsiteY10" fmla="*/ 1326025 h 1692226"/>
              <a:gd name="connsiteX11" fmla="*/ 8591582 w 9662615"/>
              <a:gd name="connsiteY11" fmla="*/ 1341666 h 1692226"/>
              <a:gd name="connsiteX12" fmla="*/ 8537336 w 9662615"/>
              <a:gd name="connsiteY12" fmla="*/ 1341684 h 1692226"/>
              <a:gd name="connsiteX13" fmla="*/ 8472508 w 9662615"/>
              <a:gd name="connsiteY13" fmla="*/ 1363109 h 1692226"/>
              <a:gd name="connsiteX14" fmla="*/ 8258477 w 9662615"/>
              <a:gd name="connsiteY14" fmla="*/ 1370666 h 1692226"/>
              <a:gd name="connsiteX15" fmla="*/ 8197961 w 9662615"/>
              <a:gd name="connsiteY15" fmla="*/ 1392804 h 1692226"/>
              <a:gd name="connsiteX16" fmla="*/ 8171196 w 9662615"/>
              <a:gd name="connsiteY16" fmla="*/ 1397216 h 1692226"/>
              <a:gd name="connsiteX17" fmla="*/ 8127667 w 9662615"/>
              <a:gd name="connsiteY17" fmla="*/ 1418254 h 1692226"/>
              <a:gd name="connsiteX18" fmla="*/ 7974579 w 9662615"/>
              <a:gd name="connsiteY18" fmla="*/ 1383439 h 1692226"/>
              <a:gd name="connsiteX19" fmla="*/ 7768351 w 9662615"/>
              <a:gd name="connsiteY19" fmla="*/ 1395051 h 1692226"/>
              <a:gd name="connsiteX20" fmla="*/ 7635985 w 9662615"/>
              <a:gd name="connsiteY20" fmla="*/ 1386363 h 1692226"/>
              <a:gd name="connsiteX21" fmla="*/ 7466069 w 9662615"/>
              <a:gd name="connsiteY21" fmla="*/ 1377654 h 1692226"/>
              <a:gd name="connsiteX22" fmla="*/ 7355642 w 9662615"/>
              <a:gd name="connsiteY22" fmla="*/ 1407761 h 1692226"/>
              <a:gd name="connsiteX23" fmla="*/ 7151610 w 9662615"/>
              <a:gd name="connsiteY23" fmla="*/ 1397856 h 1692226"/>
              <a:gd name="connsiteX24" fmla="*/ 7082147 w 9662615"/>
              <a:gd name="connsiteY24" fmla="*/ 1406113 h 1692226"/>
              <a:gd name="connsiteX25" fmla="*/ 7014958 w 9662615"/>
              <a:gd name="connsiteY25" fmla="*/ 1396883 h 1692226"/>
              <a:gd name="connsiteX26" fmla="*/ 6907567 w 9662615"/>
              <a:gd name="connsiteY26" fmla="*/ 1419149 h 1692226"/>
              <a:gd name="connsiteX27" fmla="*/ 6748428 w 9662615"/>
              <a:gd name="connsiteY27" fmla="*/ 1420308 h 1692226"/>
              <a:gd name="connsiteX28" fmla="*/ 6654257 w 9662615"/>
              <a:gd name="connsiteY28" fmla="*/ 1424143 h 1692226"/>
              <a:gd name="connsiteX29" fmla="*/ 6620123 w 9662615"/>
              <a:gd name="connsiteY29" fmla="*/ 1430535 h 1692226"/>
              <a:gd name="connsiteX30" fmla="*/ 6571355 w 9662615"/>
              <a:gd name="connsiteY30" fmla="*/ 1436144 h 1692226"/>
              <a:gd name="connsiteX31" fmla="*/ 6486557 w 9662615"/>
              <a:gd name="connsiteY31" fmla="*/ 1449861 h 1692226"/>
              <a:gd name="connsiteX32" fmla="*/ 6370419 w 9662615"/>
              <a:gd name="connsiteY32" fmla="*/ 1461649 h 1692226"/>
              <a:gd name="connsiteX33" fmla="*/ 6278839 w 9662615"/>
              <a:gd name="connsiteY33" fmla="*/ 1449160 h 1692226"/>
              <a:gd name="connsiteX34" fmla="*/ 6272455 w 9662615"/>
              <a:gd name="connsiteY34" fmla="*/ 1453191 h 1692226"/>
              <a:gd name="connsiteX35" fmla="*/ 6212659 w 9662615"/>
              <a:gd name="connsiteY35" fmla="*/ 1454850 h 1692226"/>
              <a:gd name="connsiteX36" fmla="*/ 6069317 w 9662615"/>
              <a:gd name="connsiteY36" fmla="*/ 1445838 h 1692226"/>
              <a:gd name="connsiteX37" fmla="*/ 5878477 w 9662615"/>
              <a:gd name="connsiteY37" fmla="*/ 1439180 h 1692226"/>
              <a:gd name="connsiteX38" fmla="*/ 5838387 w 9662615"/>
              <a:gd name="connsiteY38" fmla="*/ 1444679 h 1692226"/>
              <a:gd name="connsiteX39" fmla="*/ 5771136 w 9662615"/>
              <a:gd name="connsiteY39" fmla="*/ 1453639 h 1692226"/>
              <a:gd name="connsiteX40" fmla="*/ 5724081 w 9662615"/>
              <a:gd name="connsiteY40" fmla="*/ 1470431 h 1692226"/>
              <a:gd name="connsiteX41" fmla="*/ 5666577 w 9662615"/>
              <a:gd name="connsiteY41" fmla="*/ 1473921 h 1692226"/>
              <a:gd name="connsiteX42" fmla="*/ 5649068 w 9662615"/>
              <a:gd name="connsiteY42" fmla="*/ 1461676 h 1692226"/>
              <a:gd name="connsiteX43" fmla="*/ 5588902 w 9662615"/>
              <a:gd name="connsiteY43" fmla="*/ 1469647 h 1692226"/>
              <a:gd name="connsiteX44" fmla="*/ 5498090 w 9662615"/>
              <a:gd name="connsiteY44" fmla="*/ 1483173 h 1692226"/>
              <a:gd name="connsiteX45" fmla="*/ 5444641 w 9662615"/>
              <a:gd name="connsiteY45" fmla="*/ 1487602 h 1692226"/>
              <a:gd name="connsiteX46" fmla="*/ 5299812 w 9662615"/>
              <a:gd name="connsiteY46" fmla="*/ 1503362 h 1692226"/>
              <a:gd name="connsiteX47" fmla="*/ 5213947 w 9662615"/>
              <a:gd name="connsiteY47" fmla="*/ 1516637 h 1692226"/>
              <a:gd name="connsiteX48" fmla="*/ 5090342 w 9662615"/>
              <a:gd name="connsiteY48" fmla="*/ 1546680 h 1692226"/>
              <a:gd name="connsiteX49" fmla="*/ 5129812 w 9662615"/>
              <a:gd name="connsiteY49" fmla="*/ 1521277 h 1692226"/>
              <a:gd name="connsiteX50" fmla="*/ 5059484 w 9662615"/>
              <a:gd name="connsiteY50" fmla="*/ 1546802 h 1692226"/>
              <a:gd name="connsiteX51" fmla="*/ 5038524 w 9662615"/>
              <a:gd name="connsiteY51" fmla="*/ 1545675 h 1692226"/>
              <a:gd name="connsiteX52" fmla="*/ 5026564 w 9662615"/>
              <a:gd name="connsiteY52" fmla="*/ 1545376 h 1692226"/>
              <a:gd name="connsiteX53" fmla="*/ 4969433 w 9662615"/>
              <a:gd name="connsiteY53" fmla="*/ 1550865 h 1692226"/>
              <a:gd name="connsiteX54" fmla="*/ 4921303 w 9662615"/>
              <a:gd name="connsiteY54" fmla="*/ 1575379 h 1692226"/>
              <a:gd name="connsiteX55" fmla="*/ 4863775 w 9662615"/>
              <a:gd name="connsiteY55" fmla="*/ 1562633 h 1692226"/>
              <a:gd name="connsiteX56" fmla="*/ 4847242 w 9662615"/>
              <a:gd name="connsiteY56" fmla="*/ 1565435 h 1692226"/>
              <a:gd name="connsiteX57" fmla="*/ 4809131 w 9662615"/>
              <a:gd name="connsiteY57" fmla="*/ 1692226 h 1692226"/>
              <a:gd name="connsiteX58" fmla="*/ 4791466 w 9662615"/>
              <a:gd name="connsiteY58" fmla="*/ 1561324 h 1692226"/>
              <a:gd name="connsiteX59" fmla="*/ 4784247 w 9662615"/>
              <a:gd name="connsiteY59" fmla="*/ 1562342 h 1692226"/>
              <a:gd name="connsiteX60" fmla="*/ 4735334 w 9662615"/>
              <a:gd name="connsiteY60" fmla="*/ 1581778 h 1692226"/>
              <a:gd name="connsiteX61" fmla="*/ 4697562 w 9662615"/>
              <a:gd name="connsiteY61" fmla="*/ 1551206 h 1692226"/>
              <a:gd name="connsiteX62" fmla="*/ 4662664 w 9662615"/>
              <a:gd name="connsiteY62" fmla="*/ 1573162 h 1692226"/>
              <a:gd name="connsiteX63" fmla="*/ 4603028 w 9662615"/>
              <a:gd name="connsiteY63" fmla="*/ 1568821 h 1692226"/>
              <a:gd name="connsiteX64" fmla="*/ 4541612 w 9662615"/>
              <a:gd name="connsiteY64" fmla="*/ 1545262 h 1692226"/>
              <a:gd name="connsiteX65" fmla="*/ 4422155 w 9662615"/>
              <a:gd name="connsiteY65" fmla="*/ 1542059 h 1692226"/>
              <a:gd name="connsiteX66" fmla="*/ 4221826 w 9662615"/>
              <a:gd name="connsiteY66" fmla="*/ 1508923 h 1692226"/>
              <a:gd name="connsiteX67" fmla="*/ 4096601 w 9662615"/>
              <a:gd name="connsiteY67" fmla="*/ 1521563 h 1692226"/>
              <a:gd name="connsiteX68" fmla="*/ 3970635 w 9662615"/>
              <a:gd name="connsiteY68" fmla="*/ 1544815 h 1692226"/>
              <a:gd name="connsiteX69" fmla="*/ 3833906 w 9662615"/>
              <a:gd name="connsiteY69" fmla="*/ 1516637 h 1692226"/>
              <a:gd name="connsiteX70" fmla="*/ 3696258 w 9662615"/>
              <a:gd name="connsiteY70" fmla="*/ 1537563 h 1692226"/>
              <a:gd name="connsiteX71" fmla="*/ 3594070 w 9662615"/>
              <a:gd name="connsiteY71" fmla="*/ 1509422 h 1692226"/>
              <a:gd name="connsiteX72" fmla="*/ 3565233 w 9662615"/>
              <a:gd name="connsiteY72" fmla="*/ 1515122 h 1692226"/>
              <a:gd name="connsiteX73" fmla="*/ 3560267 w 9662615"/>
              <a:gd name="connsiteY73" fmla="*/ 1516288 h 1692226"/>
              <a:gd name="connsiteX74" fmla="*/ 3540258 w 9662615"/>
              <a:gd name="connsiteY74" fmla="*/ 1516976 h 1692226"/>
              <a:gd name="connsiteX75" fmla="*/ 3534780 w 9662615"/>
              <a:gd name="connsiteY75" fmla="*/ 1522141 h 1692226"/>
              <a:gd name="connsiteX76" fmla="*/ 3504783 w 9662615"/>
              <a:gd name="connsiteY76" fmla="*/ 1526739 h 1692226"/>
              <a:gd name="connsiteX77" fmla="*/ 3430805 w 9662615"/>
              <a:gd name="connsiteY77" fmla="*/ 1542521 h 1692226"/>
              <a:gd name="connsiteX78" fmla="*/ 3292707 w 9662615"/>
              <a:gd name="connsiteY78" fmla="*/ 1520490 h 1692226"/>
              <a:gd name="connsiteX79" fmla="*/ 3187872 w 9662615"/>
              <a:gd name="connsiteY79" fmla="*/ 1519991 h 1692226"/>
              <a:gd name="connsiteX80" fmla="*/ 3148026 w 9662615"/>
              <a:gd name="connsiteY80" fmla="*/ 1524777 h 1692226"/>
              <a:gd name="connsiteX81" fmla="*/ 3092394 w 9662615"/>
              <a:gd name="connsiteY81" fmla="*/ 1528115 h 1692226"/>
              <a:gd name="connsiteX82" fmla="*/ 2994200 w 9662615"/>
              <a:gd name="connsiteY82" fmla="*/ 1537857 h 1692226"/>
              <a:gd name="connsiteX83" fmla="*/ 2862301 w 9662615"/>
              <a:gd name="connsiteY83" fmla="*/ 1544250 h 1692226"/>
              <a:gd name="connsiteX84" fmla="*/ 2766335 w 9662615"/>
              <a:gd name="connsiteY84" fmla="*/ 1527662 h 1692226"/>
              <a:gd name="connsiteX85" fmla="*/ 2757836 w 9662615"/>
              <a:gd name="connsiteY85" fmla="*/ 1531371 h 1692226"/>
              <a:gd name="connsiteX86" fmla="*/ 2691555 w 9662615"/>
              <a:gd name="connsiteY86" fmla="*/ 1530283 h 1692226"/>
              <a:gd name="connsiteX87" fmla="*/ 2491676 w 9662615"/>
              <a:gd name="connsiteY87" fmla="*/ 1500859 h 1692226"/>
              <a:gd name="connsiteX88" fmla="*/ 2378036 w 9662615"/>
              <a:gd name="connsiteY88" fmla="*/ 1520645 h 1692226"/>
              <a:gd name="connsiteX89" fmla="*/ 2284269 w 9662615"/>
              <a:gd name="connsiteY89" fmla="*/ 1503068 h 1692226"/>
              <a:gd name="connsiteX90" fmla="*/ 2207104 w 9662615"/>
              <a:gd name="connsiteY90" fmla="*/ 1508888 h 1692226"/>
              <a:gd name="connsiteX91" fmla="*/ 2149226 w 9662615"/>
              <a:gd name="connsiteY91" fmla="*/ 1523409 h 1692226"/>
              <a:gd name="connsiteX92" fmla="*/ 2084783 w 9662615"/>
              <a:gd name="connsiteY92" fmla="*/ 1524245 h 1692226"/>
              <a:gd name="connsiteX93" fmla="*/ 2070075 w 9662615"/>
              <a:gd name="connsiteY93" fmla="*/ 1511285 h 1692226"/>
              <a:gd name="connsiteX94" fmla="*/ 2001057 w 9662615"/>
              <a:gd name="connsiteY94" fmla="*/ 1516449 h 1692226"/>
              <a:gd name="connsiteX95" fmla="*/ 1896330 w 9662615"/>
              <a:gd name="connsiteY95" fmla="*/ 1525725 h 1692226"/>
              <a:gd name="connsiteX96" fmla="*/ 1835994 w 9662615"/>
              <a:gd name="connsiteY96" fmla="*/ 1527678 h 1692226"/>
              <a:gd name="connsiteX97" fmla="*/ 1671119 w 9662615"/>
              <a:gd name="connsiteY97" fmla="*/ 1536701 h 1692226"/>
              <a:gd name="connsiteX98" fmla="*/ 1601337 w 9662615"/>
              <a:gd name="connsiteY98" fmla="*/ 1548552 h 1692226"/>
              <a:gd name="connsiteX99" fmla="*/ 1407755 w 9662615"/>
              <a:gd name="connsiteY99" fmla="*/ 1571444 h 1692226"/>
              <a:gd name="connsiteX100" fmla="*/ 1271994 w 9662615"/>
              <a:gd name="connsiteY100" fmla="*/ 1579471 h 1692226"/>
              <a:gd name="connsiteX101" fmla="*/ 1249226 w 9662615"/>
              <a:gd name="connsiteY101" fmla="*/ 1583140 h 1692226"/>
              <a:gd name="connsiteX102" fmla="*/ 1217719 w 9662615"/>
              <a:gd name="connsiteY102" fmla="*/ 1580863 h 1692226"/>
              <a:gd name="connsiteX103" fmla="*/ 1091432 w 9662615"/>
              <a:gd name="connsiteY103" fmla="*/ 1571003 h 1692226"/>
              <a:gd name="connsiteX104" fmla="*/ 992039 w 9662615"/>
              <a:gd name="connsiteY104" fmla="*/ 1556662 h 1692226"/>
              <a:gd name="connsiteX105" fmla="*/ 868264 w 9662615"/>
              <a:gd name="connsiteY105" fmla="*/ 1566392 h 1692226"/>
              <a:gd name="connsiteX106" fmla="*/ 792765 w 9662615"/>
              <a:gd name="connsiteY106" fmla="*/ 1563102 h 1692226"/>
              <a:gd name="connsiteX107" fmla="*/ 669055 w 9662615"/>
              <a:gd name="connsiteY107" fmla="*/ 1543638 h 1692226"/>
              <a:gd name="connsiteX108" fmla="*/ 506152 w 9662615"/>
              <a:gd name="connsiteY108" fmla="*/ 1549124 h 1692226"/>
              <a:gd name="connsiteX109" fmla="*/ 472797 w 9662615"/>
              <a:gd name="connsiteY109" fmla="*/ 1568904 h 1692226"/>
              <a:gd name="connsiteX110" fmla="*/ 427864 w 9662615"/>
              <a:gd name="connsiteY110" fmla="*/ 1580848 h 1692226"/>
              <a:gd name="connsiteX111" fmla="*/ 408381 w 9662615"/>
              <a:gd name="connsiteY111" fmla="*/ 1552940 h 1692226"/>
              <a:gd name="connsiteX112" fmla="*/ 267163 w 9662615"/>
              <a:gd name="connsiteY112" fmla="*/ 1531913 h 1692226"/>
              <a:gd name="connsiteX113" fmla="*/ 196644 w 9662615"/>
              <a:gd name="connsiteY113" fmla="*/ 1524565 h 1692226"/>
              <a:gd name="connsiteX114" fmla="*/ 86819 w 9662615"/>
              <a:gd name="connsiteY114" fmla="*/ 1519517 h 1692226"/>
              <a:gd name="connsiteX115" fmla="*/ 53369 w 9662615"/>
              <a:gd name="connsiteY115" fmla="*/ 1516853 h 1692226"/>
              <a:gd name="connsiteX116" fmla="*/ 2359 w 9662615"/>
              <a:gd name="connsiteY116" fmla="*/ 1515247 h 1692226"/>
              <a:gd name="connsiteX117" fmla="*/ 0 w 9662615"/>
              <a:gd name="connsiteY117" fmla="*/ 1514932 h 1692226"/>
              <a:gd name="connsiteX118" fmla="*/ 0 w 9662615"/>
              <a:gd name="connsiteY118" fmla="*/ 0 h 1692226"/>
              <a:gd name="connsiteX0" fmla="*/ 0 w 9662615"/>
              <a:gd name="connsiteY0" fmla="*/ 0 h 1692226"/>
              <a:gd name="connsiteX1" fmla="*/ 9662615 w 9662615"/>
              <a:gd name="connsiteY1" fmla="*/ 0 h 1692226"/>
              <a:gd name="connsiteX2" fmla="*/ 9662615 w 9662615"/>
              <a:gd name="connsiteY2" fmla="*/ 1280346 h 1692226"/>
              <a:gd name="connsiteX3" fmla="*/ 9658420 w 9662615"/>
              <a:gd name="connsiteY3" fmla="*/ 1280106 h 1692226"/>
              <a:gd name="connsiteX4" fmla="*/ 9469546 w 9662615"/>
              <a:gd name="connsiteY4" fmla="*/ 1289837 h 1692226"/>
              <a:gd name="connsiteX5" fmla="*/ 9385895 w 9662615"/>
              <a:gd name="connsiteY5" fmla="*/ 1269203 h 1692226"/>
              <a:gd name="connsiteX6" fmla="*/ 9144767 w 9662615"/>
              <a:gd name="connsiteY6" fmla="*/ 1264120 h 1692226"/>
              <a:gd name="connsiteX7" fmla="*/ 8837252 w 9662615"/>
              <a:gd name="connsiteY7" fmla="*/ 1350515 h 1692226"/>
              <a:gd name="connsiteX8" fmla="*/ 8705466 w 9662615"/>
              <a:gd name="connsiteY8" fmla="*/ 1342419 h 1692226"/>
              <a:gd name="connsiteX9" fmla="*/ 8652221 w 9662615"/>
              <a:gd name="connsiteY9" fmla="*/ 1326906 h 1692226"/>
              <a:gd name="connsiteX10" fmla="*/ 8632312 w 9662615"/>
              <a:gd name="connsiteY10" fmla="*/ 1326025 h 1692226"/>
              <a:gd name="connsiteX11" fmla="*/ 8591582 w 9662615"/>
              <a:gd name="connsiteY11" fmla="*/ 1341666 h 1692226"/>
              <a:gd name="connsiteX12" fmla="*/ 8537336 w 9662615"/>
              <a:gd name="connsiteY12" fmla="*/ 1341684 h 1692226"/>
              <a:gd name="connsiteX13" fmla="*/ 8472508 w 9662615"/>
              <a:gd name="connsiteY13" fmla="*/ 1363109 h 1692226"/>
              <a:gd name="connsiteX14" fmla="*/ 8258477 w 9662615"/>
              <a:gd name="connsiteY14" fmla="*/ 1370666 h 1692226"/>
              <a:gd name="connsiteX15" fmla="*/ 8197961 w 9662615"/>
              <a:gd name="connsiteY15" fmla="*/ 1392804 h 1692226"/>
              <a:gd name="connsiteX16" fmla="*/ 8171196 w 9662615"/>
              <a:gd name="connsiteY16" fmla="*/ 1397216 h 1692226"/>
              <a:gd name="connsiteX17" fmla="*/ 8127667 w 9662615"/>
              <a:gd name="connsiteY17" fmla="*/ 1418254 h 1692226"/>
              <a:gd name="connsiteX18" fmla="*/ 7974579 w 9662615"/>
              <a:gd name="connsiteY18" fmla="*/ 1383439 h 1692226"/>
              <a:gd name="connsiteX19" fmla="*/ 7768351 w 9662615"/>
              <a:gd name="connsiteY19" fmla="*/ 1395051 h 1692226"/>
              <a:gd name="connsiteX20" fmla="*/ 7635985 w 9662615"/>
              <a:gd name="connsiteY20" fmla="*/ 1386363 h 1692226"/>
              <a:gd name="connsiteX21" fmla="*/ 7466069 w 9662615"/>
              <a:gd name="connsiteY21" fmla="*/ 1377654 h 1692226"/>
              <a:gd name="connsiteX22" fmla="*/ 7355642 w 9662615"/>
              <a:gd name="connsiteY22" fmla="*/ 1407761 h 1692226"/>
              <a:gd name="connsiteX23" fmla="*/ 7151610 w 9662615"/>
              <a:gd name="connsiteY23" fmla="*/ 1397856 h 1692226"/>
              <a:gd name="connsiteX24" fmla="*/ 7082147 w 9662615"/>
              <a:gd name="connsiteY24" fmla="*/ 1406113 h 1692226"/>
              <a:gd name="connsiteX25" fmla="*/ 7014958 w 9662615"/>
              <a:gd name="connsiteY25" fmla="*/ 1396883 h 1692226"/>
              <a:gd name="connsiteX26" fmla="*/ 6907567 w 9662615"/>
              <a:gd name="connsiteY26" fmla="*/ 1419149 h 1692226"/>
              <a:gd name="connsiteX27" fmla="*/ 6748428 w 9662615"/>
              <a:gd name="connsiteY27" fmla="*/ 1420308 h 1692226"/>
              <a:gd name="connsiteX28" fmla="*/ 6654257 w 9662615"/>
              <a:gd name="connsiteY28" fmla="*/ 1424143 h 1692226"/>
              <a:gd name="connsiteX29" fmla="*/ 6620123 w 9662615"/>
              <a:gd name="connsiteY29" fmla="*/ 1430535 h 1692226"/>
              <a:gd name="connsiteX30" fmla="*/ 6571355 w 9662615"/>
              <a:gd name="connsiteY30" fmla="*/ 1436144 h 1692226"/>
              <a:gd name="connsiteX31" fmla="*/ 6486557 w 9662615"/>
              <a:gd name="connsiteY31" fmla="*/ 1449861 h 1692226"/>
              <a:gd name="connsiteX32" fmla="*/ 6370419 w 9662615"/>
              <a:gd name="connsiteY32" fmla="*/ 1461649 h 1692226"/>
              <a:gd name="connsiteX33" fmla="*/ 6278839 w 9662615"/>
              <a:gd name="connsiteY33" fmla="*/ 1449160 h 1692226"/>
              <a:gd name="connsiteX34" fmla="*/ 6272455 w 9662615"/>
              <a:gd name="connsiteY34" fmla="*/ 1453191 h 1692226"/>
              <a:gd name="connsiteX35" fmla="*/ 6212659 w 9662615"/>
              <a:gd name="connsiteY35" fmla="*/ 1454850 h 1692226"/>
              <a:gd name="connsiteX36" fmla="*/ 6069317 w 9662615"/>
              <a:gd name="connsiteY36" fmla="*/ 1445838 h 1692226"/>
              <a:gd name="connsiteX37" fmla="*/ 5878477 w 9662615"/>
              <a:gd name="connsiteY37" fmla="*/ 1439180 h 1692226"/>
              <a:gd name="connsiteX38" fmla="*/ 5838387 w 9662615"/>
              <a:gd name="connsiteY38" fmla="*/ 1444679 h 1692226"/>
              <a:gd name="connsiteX39" fmla="*/ 5771136 w 9662615"/>
              <a:gd name="connsiteY39" fmla="*/ 1453639 h 1692226"/>
              <a:gd name="connsiteX40" fmla="*/ 5724081 w 9662615"/>
              <a:gd name="connsiteY40" fmla="*/ 1470431 h 1692226"/>
              <a:gd name="connsiteX41" fmla="*/ 5666577 w 9662615"/>
              <a:gd name="connsiteY41" fmla="*/ 1473921 h 1692226"/>
              <a:gd name="connsiteX42" fmla="*/ 5649068 w 9662615"/>
              <a:gd name="connsiteY42" fmla="*/ 1461676 h 1692226"/>
              <a:gd name="connsiteX43" fmla="*/ 5588902 w 9662615"/>
              <a:gd name="connsiteY43" fmla="*/ 1469647 h 1692226"/>
              <a:gd name="connsiteX44" fmla="*/ 5498090 w 9662615"/>
              <a:gd name="connsiteY44" fmla="*/ 1483173 h 1692226"/>
              <a:gd name="connsiteX45" fmla="*/ 5444641 w 9662615"/>
              <a:gd name="connsiteY45" fmla="*/ 1487602 h 1692226"/>
              <a:gd name="connsiteX46" fmla="*/ 5299812 w 9662615"/>
              <a:gd name="connsiteY46" fmla="*/ 1503362 h 1692226"/>
              <a:gd name="connsiteX47" fmla="*/ 5213947 w 9662615"/>
              <a:gd name="connsiteY47" fmla="*/ 1516637 h 1692226"/>
              <a:gd name="connsiteX48" fmla="*/ 5090342 w 9662615"/>
              <a:gd name="connsiteY48" fmla="*/ 1546680 h 1692226"/>
              <a:gd name="connsiteX49" fmla="*/ 5129812 w 9662615"/>
              <a:gd name="connsiteY49" fmla="*/ 1521277 h 1692226"/>
              <a:gd name="connsiteX50" fmla="*/ 5059484 w 9662615"/>
              <a:gd name="connsiteY50" fmla="*/ 1546802 h 1692226"/>
              <a:gd name="connsiteX51" fmla="*/ 5038524 w 9662615"/>
              <a:gd name="connsiteY51" fmla="*/ 1545675 h 1692226"/>
              <a:gd name="connsiteX52" fmla="*/ 5026564 w 9662615"/>
              <a:gd name="connsiteY52" fmla="*/ 1545376 h 1692226"/>
              <a:gd name="connsiteX53" fmla="*/ 4969433 w 9662615"/>
              <a:gd name="connsiteY53" fmla="*/ 1550865 h 1692226"/>
              <a:gd name="connsiteX54" fmla="*/ 4921303 w 9662615"/>
              <a:gd name="connsiteY54" fmla="*/ 1575379 h 1692226"/>
              <a:gd name="connsiteX55" fmla="*/ 4863775 w 9662615"/>
              <a:gd name="connsiteY55" fmla="*/ 1562633 h 1692226"/>
              <a:gd name="connsiteX56" fmla="*/ 4847242 w 9662615"/>
              <a:gd name="connsiteY56" fmla="*/ 1664826 h 1692226"/>
              <a:gd name="connsiteX57" fmla="*/ 4809131 w 9662615"/>
              <a:gd name="connsiteY57" fmla="*/ 1692226 h 1692226"/>
              <a:gd name="connsiteX58" fmla="*/ 4791466 w 9662615"/>
              <a:gd name="connsiteY58" fmla="*/ 1561324 h 1692226"/>
              <a:gd name="connsiteX59" fmla="*/ 4784247 w 9662615"/>
              <a:gd name="connsiteY59" fmla="*/ 1562342 h 1692226"/>
              <a:gd name="connsiteX60" fmla="*/ 4735334 w 9662615"/>
              <a:gd name="connsiteY60" fmla="*/ 1581778 h 1692226"/>
              <a:gd name="connsiteX61" fmla="*/ 4697562 w 9662615"/>
              <a:gd name="connsiteY61" fmla="*/ 1551206 h 1692226"/>
              <a:gd name="connsiteX62" fmla="*/ 4662664 w 9662615"/>
              <a:gd name="connsiteY62" fmla="*/ 1573162 h 1692226"/>
              <a:gd name="connsiteX63" fmla="*/ 4603028 w 9662615"/>
              <a:gd name="connsiteY63" fmla="*/ 1568821 h 1692226"/>
              <a:gd name="connsiteX64" fmla="*/ 4541612 w 9662615"/>
              <a:gd name="connsiteY64" fmla="*/ 1545262 h 1692226"/>
              <a:gd name="connsiteX65" fmla="*/ 4422155 w 9662615"/>
              <a:gd name="connsiteY65" fmla="*/ 1542059 h 1692226"/>
              <a:gd name="connsiteX66" fmla="*/ 4221826 w 9662615"/>
              <a:gd name="connsiteY66" fmla="*/ 1508923 h 1692226"/>
              <a:gd name="connsiteX67" fmla="*/ 4096601 w 9662615"/>
              <a:gd name="connsiteY67" fmla="*/ 1521563 h 1692226"/>
              <a:gd name="connsiteX68" fmla="*/ 3970635 w 9662615"/>
              <a:gd name="connsiteY68" fmla="*/ 1544815 h 1692226"/>
              <a:gd name="connsiteX69" fmla="*/ 3833906 w 9662615"/>
              <a:gd name="connsiteY69" fmla="*/ 1516637 h 1692226"/>
              <a:gd name="connsiteX70" fmla="*/ 3696258 w 9662615"/>
              <a:gd name="connsiteY70" fmla="*/ 1537563 h 1692226"/>
              <a:gd name="connsiteX71" fmla="*/ 3594070 w 9662615"/>
              <a:gd name="connsiteY71" fmla="*/ 1509422 h 1692226"/>
              <a:gd name="connsiteX72" fmla="*/ 3565233 w 9662615"/>
              <a:gd name="connsiteY72" fmla="*/ 1515122 h 1692226"/>
              <a:gd name="connsiteX73" fmla="*/ 3560267 w 9662615"/>
              <a:gd name="connsiteY73" fmla="*/ 1516288 h 1692226"/>
              <a:gd name="connsiteX74" fmla="*/ 3540258 w 9662615"/>
              <a:gd name="connsiteY74" fmla="*/ 1516976 h 1692226"/>
              <a:gd name="connsiteX75" fmla="*/ 3534780 w 9662615"/>
              <a:gd name="connsiteY75" fmla="*/ 1522141 h 1692226"/>
              <a:gd name="connsiteX76" fmla="*/ 3504783 w 9662615"/>
              <a:gd name="connsiteY76" fmla="*/ 1526739 h 1692226"/>
              <a:gd name="connsiteX77" fmla="*/ 3430805 w 9662615"/>
              <a:gd name="connsiteY77" fmla="*/ 1542521 h 1692226"/>
              <a:gd name="connsiteX78" fmla="*/ 3292707 w 9662615"/>
              <a:gd name="connsiteY78" fmla="*/ 1520490 h 1692226"/>
              <a:gd name="connsiteX79" fmla="*/ 3187872 w 9662615"/>
              <a:gd name="connsiteY79" fmla="*/ 1519991 h 1692226"/>
              <a:gd name="connsiteX80" fmla="*/ 3148026 w 9662615"/>
              <a:gd name="connsiteY80" fmla="*/ 1524777 h 1692226"/>
              <a:gd name="connsiteX81" fmla="*/ 3092394 w 9662615"/>
              <a:gd name="connsiteY81" fmla="*/ 1528115 h 1692226"/>
              <a:gd name="connsiteX82" fmla="*/ 2994200 w 9662615"/>
              <a:gd name="connsiteY82" fmla="*/ 1537857 h 1692226"/>
              <a:gd name="connsiteX83" fmla="*/ 2862301 w 9662615"/>
              <a:gd name="connsiteY83" fmla="*/ 1544250 h 1692226"/>
              <a:gd name="connsiteX84" fmla="*/ 2766335 w 9662615"/>
              <a:gd name="connsiteY84" fmla="*/ 1527662 h 1692226"/>
              <a:gd name="connsiteX85" fmla="*/ 2757836 w 9662615"/>
              <a:gd name="connsiteY85" fmla="*/ 1531371 h 1692226"/>
              <a:gd name="connsiteX86" fmla="*/ 2691555 w 9662615"/>
              <a:gd name="connsiteY86" fmla="*/ 1530283 h 1692226"/>
              <a:gd name="connsiteX87" fmla="*/ 2491676 w 9662615"/>
              <a:gd name="connsiteY87" fmla="*/ 1500859 h 1692226"/>
              <a:gd name="connsiteX88" fmla="*/ 2378036 w 9662615"/>
              <a:gd name="connsiteY88" fmla="*/ 1520645 h 1692226"/>
              <a:gd name="connsiteX89" fmla="*/ 2284269 w 9662615"/>
              <a:gd name="connsiteY89" fmla="*/ 1503068 h 1692226"/>
              <a:gd name="connsiteX90" fmla="*/ 2207104 w 9662615"/>
              <a:gd name="connsiteY90" fmla="*/ 1508888 h 1692226"/>
              <a:gd name="connsiteX91" fmla="*/ 2149226 w 9662615"/>
              <a:gd name="connsiteY91" fmla="*/ 1523409 h 1692226"/>
              <a:gd name="connsiteX92" fmla="*/ 2084783 w 9662615"/>
              <a:gd name="connsiteY92" fmla="*/ 1524245 h 1692226"/>
              <a:gd name="connsiteX93" fmla="*/ 2070075 w 9662615"/>
              <a:gd name="connsiteY93" fmla="*/ 1511285 h 1692226"/>
              <a:gd name="connsiteX94" fmla="*/ 2001057 w 9662615"/>
              <a:gd name="connsiteY94" fmla="*/ 1516449 h 1692226"/>
              <a:gd name="connsiteX95" fmla="*/ 1896330 w 9662615"/>
              <a:gd name="connsiteY95" fmla="*/ 1525725 h 1692226"/>
              <a:gd name="connsiteX96" fmla="*/ 1835994 w 9662615"/>
              <a:gd name="connsiteY96" fmla="*/ 1527678 h 1692226"/>
              <a:gd name="connsiteX97" fmla="*/ 1671119 w 9662615"/>
              <a:gd name="connsiteY97" fmla="*/ 1536701 h 1692226"/>
              <a:gd name="connsiteX98" fmla="*/ 1601337 w 9662615"/>
              <a:gd name="connsiteY98" fmla="*/ 1548552 h 1692226"/>
              <a:gd name="connsiteX99" fmla="*/ 1407755 w 9662615"/>
              <a:gd name="connsiteY99" fmla="*/ 1571444 h 1692226"/>
              <a:gd name="connsiteX100" fmla="*/ 1271994 w 9662615"/>
              <a:gd name="connsiteY100" fmla="*/ 1579471 h 1692226"/>
              <a:gd name="connsiteX101" fmla="*/ 1249226 w 9662615"/>
              <a:gd name="connsiteY101" fmla="*/ 1583140 h 1692226"/>
              <a:gd name="connsiteX102" fmla="*/ 1217719 w 9662615"/>
              <a:gd name="connsiteY102" fmla="*/ 1580863 h 1692226"/>
              <a:gd name="connsiteX103" fmla="*/ 1091432 w 9662615"/>
              <a:gd name="connsiteY103" fmla="*/ 1571003 h 1692226"/>
              <a:gd name="connsiteX104" fmla="*/ 992039 w 9662615"/>
              <a:gd name="connsiteY104" fmla="*/ 1556662 h 1692226"/>
              <a:gd name="connsiteX105" fmla="*/ 868264 w 9662615"/>
              <a:gd name="connsiteY105" fmla="*/ 1566392 h 1692226"/>
              <a:gd name="connsiteX106" fmla="*/ 792765 w 9662615"/>
              <a:gd name="connsiteY106" fmla="*/ 1563102 h 1692226"/>
              <a:gd name="connsiteX107" fmla="*/ 669055 w 9662615"/>
              <a:gd name="connsiteY107" fmla="*/ 1543638 h 1692226"/>
              <a:gd name="connsiteX108" fmla="*/ 506152 w 9662615"/>
              <a:gd name="connsiteY108" fmla="*/ 1549124 h 1692226"/>
              <a:gd name="connsiteX109" fmla="*/ 472797 w 9662615"/>
              <a:gd name="connsiteY109" fmla="*/ 1568904 h 1692226"/>
              <a:gd name="connsiteX110" fmla="*/ 427864 w 9662615"/>
              <a:gd name="connsiteY110" fmla="*/ 1580848 h 1692226"/>
              <a:gd name="connsiteX111" fmla="*/ 408381 w 9662615"/>
              <a:gd name="connsiteY111" fmla="*/ 1552940 h 1692226"/>
              <a:gd name="connsiteX112" fmla="*/ 267163 w 9662615"/>
              <a:gd name="connsiteY112" fmla="*/ 1531913 h 1692226"/>
              <a:gd name="connsiteX113" fmla="*/ 196644 w 9662615"/>
              <a:gd name="connsiteY113" fmla="*/ 1524565 h 1692226"/>
              <a:gd name="connsiteX114" fmla="*/ 86819 w 9662615"/>
              <a:gd name="connsiteY114" fmla="*/ 1519517 h 1692226"/>
              <a:gd name="connsiteX115" fmla="*/ 53369 w 9662615"/>
              <a:gd name="connsiteY115" fmla="*/ 1516853 h 1692226"/>
              <a:gd name="connsiteX116" fmla="*/ 2359 w 9662615"/>
              <a:gd name="connsiteY116" fmla="*/ 1515247 h 1692226"/>
              <a:gd name="connsiteX117" fmla="*/ 0 w 9662615"/>
              <a:gd name="connsiteY117" fmla="*/ 1514932 h 1692226"/>
              <a:gd name="connsiteX118" fmla="*/ 0 w 9662615"/>
              <a:gd name="connsiteY118" fmla="*/ 0 h 1692226"/>
              <a:gd name="connsiteX0" fmla="*/ 0 w 9662615"/>
              <a:gd name="connsiteY0" fmla="*/ 0 h 1692226"/>
              <a:gd name="connsiteX1" fmla="*/ 9662615 w 9662615"/>
              <a:gd name="connsiteY1" fmla="*/ 0 h 1692226"/>
              <a:gd name="connsiteX2" fmla="*/ 9662615 w 9662615"/>
              <a:gd name="connsiteY2" fmla="*/ 1280346 h 1692226"/>
              <a:gd name="connsiteX3" fmla="*/ 9658420 w 9662615"/>
              <a:gd name="connsiteY3" fmla="*/ 1280106 h 1692226"/>
              <a:gd name="connsiteX4" fmla="*/ 9469546 w 9662615"/>
              <a:gd name="connsiteY4" fmla="*/ 1289837 h 1692226"/>
              <a:gd name="connsiteX5" fmla="*/ 9385895 w 9662615"/>
              <a:gd name="connsiteY5" fmla="*/ 1269203 h 1692226"/>
              <a:gd name="connsiteX6" fmla="*/ 9144767 w 9662615"/>
              <a:gd name="connsiteY6" fmla="*/ 1264120 h 1692226"/>
              <a:gd name="connsiteX7" fmla="*/ 8837252 w 9662615"/>
              <a:gd name="connsiteY7" fmla="*/ 1350515 h 1692226"/>
              <a:gd name="connsiteX8" fmla="*/ 8705466 w 9662615"/>
              <a:gd name="connsiteY8" fmla="*/ 1342419 h 1692226"/>
              <a:gd name="connsiteX9" fmla="*/ 8652221 w 9662615"/>
              <a:gd name="connsiteY9" fmla="*/ 1326906 h 1692226"/>
              <a:gd name="connsiteX10" fmla="*/ 8632312 w 9662615"/>
              <a:gd name="connsiteY10" fmla="*/ 1326025 h 1692226"/>
              <a:gd name="connsiteX11" fmla="*/ 8591582 w 9662615"/>
              <a:gd name="connsiteY11" fmla="*/ 1341666 h 1692226"/>
              <a:gd name="connsiteX12" fmla="*/ 8537336 w 9662615"/>
              <a:gd name="connsiteY12" fmla="*/ 1341684 h 1692226"/>
              <a:gd name="connsiteX13" fmla="*/ 8472508 w 9662615"/>
              <a:gd name="connsiteY13" fmla="*/ 1363109 h 1692226"/>
              <a:gd name="connsiteX14" fmla="*/ 8258477 w 9662615"/>
              <a:gd name="connsiteY14" fmla="*/ 1370666 h 1692226"/>
              <a:gd name="connsiteX15" fmla="*/ 8197961 w 9662615"/>
              <a:gd name="connsiteY15" fmla="*/ 1392804 h 1692226"/>
              <a:gd name="connsiteX16" fmla="*/ 8171196 w 9662615"/>
              <a:gd name="connsiteY16" fmla="*/ 1397216 h 1692226"/>
              <a:gd name="connsiteX17" fmla="*/ 8127667 w 9662615"/>
              <a:gd name="connsiteY17" fmla="*/ 1418254 h 1692226"/>
              <a:gd name="connsiteX18" fmla="*/ 7974579 w 9662615"/>
              <a:gd name="connsiteY18" fmla="*/ 1383439 h 1692226"/>
              <a:gd name="connsiteX19" fmla="*/ 7768351 w 9662615"/>
              <a:gd name="connsiteY19" fmla="*/ 1395051 h 1692226"/>
              <a:gd name="connsiteX20" fmla="*/ 7635985 w 9662615"/>
              <a:gd name="connsiteY20" fmla="*/ 1386363 h 1692226"/>
              <a:gd name="connsiteX21" fmla="*/ 7466069 w 9662615"/>
              <a:gd name="connsiteY21" fmla="*/ 1377654 h 1692226"/>
              <a:gd name="connsiteX22" fmla="*/ 7355642 w 9662615"/>
              <a:gd name="connsiteY22" fmla="*/ 1407761 h 1692226"/>
              <a:gd name="connsiteX23" fmla="*/ 7151610 w 9662615"/>
              <a:gd name="connsiteY23" fmla="*/ 1397856 h 1692226"/>
              <a:gd name="connsiteX24" fmla="*/ 7082147 w 9662615"/>
              <a:gd name="connsiteY24" fmla="*/ 1406113 h 1692226"/>
              <a:gd name="connsiteX25" fmla="*/ 7014958 w 9662615"/>
              <a:gd name="connsiteY25" fmla="*/ 1396883 h 1692226"/>
              <a:gd name="connsiteX26" fmla="*/ 6907567 w 9662615"/>
              <a:gd name="connsiteY26" fmla="*/ 1419149 h 1692226"/>
              <a:gd name="connsiteX27" fmla="*/ 6748428 w 9662615"/>
              <a:gd name="connsiteY27" fmla="*/ 1420308 h 1692226"/>
              <a:gd name="connsiteX28" fmla="*/ 6654257 w 9662615"/>
              <a:gd name="connsiteY28" fmla="*/ 1424143 h 1692226"/>
              <a:gd name="connsiteX29" fmla="*/ 6620123 w 9662615"/>
              <a:gd name="connsiteY29" fmla="*/ 1430535 h 1692226"/>
              <a:gd name="connsiteX30" fmla="*/ 6571355 w 9662615"/>
              <a:gd name="connsiteY30" fmla="*/ 1436144 h 1692226"/>
              <a:gd name="connsiteX31" fmla="*/ 6486557 w 9662615"/>
              <a:gd name="connsiteY31" fmla="*/ 1449861 h 1692226"/>
              <a:gd name="connsiteX32" fmla="*/ 6370419 w 9662615"/>
              <a:gd name="connsiteY32" fmla="*/ 1461649 h 1692226"/>
              <a:gd name="connsiteX33" fmla="*/ 6278839 w 9662615"/>
              <a:gd name="connsiteY33" fmla="*/ 1449160 h 1692226"/>
              <a:gd name="connsiteX34" fmla="*/ 6272455 w 9662615"/>
              <a:gd name="connsiteY34" fmla="*/ 1453191 h 1692226"/>
              <a:gd name="connsiteX35" fmla="*/ 6212659 w 9662615"/>
              <a:gd name="connsiteY35" fmla="*/ 1454850 h 1692226"/>
              <a:gd name="connsiteX36" fmla="*/ 6069317 w 9662615"/>
              <a:gd name="connsiteY36" fmla="*/ 1445838 h 1692226"/>
              <a:gd name="connsiteX37" fmla="*/ 5878477 w 9662615"/>
              <a:gd name="connsiteY37" fmla="*/ 1439180 h 1692226"/>
              <a:gd name="connsiteX38" fmla="*/ 5838387 w 9662615"/>
              <a:gd name="connsiteY38" fmla="*/ 1444679 h 1692226"/>
              <a:gd name="connsiteX39" fmla="*/ 5771136 w 9662615"/>
              <a:gd name="connsiteY39" fmla="*/ 1453639 h 1692226"/>
              <a:gd name="connsiteX40" fmla="*/ 5724081 w 9662615"/>
              <a:gd name="connsiteY40" fmla="*/ 1470431 h 1692226"/>
              <a:gd name="connsiteX41" fmla="*/ 5666577 w 9662615"/>
              <a:gd name="connsiteY41" fmla="*/ 1473921 h 1692226"/>
              <a:gd name="connsiteX42" fmla="*/ 5649068 w 9662615"/>
              <a:gd name="connsiteY42" fmla="*/ 1461676 h 1692226"/>
              <a:gd name="connsiteX43" fmla="*/ 5588902 w 9662615"/>
              <a:gd name="connsiteY43" fmla="*/ 1469647 h 1692226"/>
              <a:gd name="connsiteX44" fmla="*/ 5498090 w 9662615"/>
              <a:gd name="connsiteY44" fmla="*/ 1483173 h 1692226"/>
              <a:gd name="connsiteX45" fmla="*/ 5444641 w 9662615"/>
              <a:gd name="connsiteY45" fmla="*/ 1487602 h 1692226"/>
              <a:gd name="connsiteX46" fmla="*/ 5299812 w 9662615"/>
              <a:gd name="connsiteY46" fmla="*/ 1503362 h 1692226"/>
              <a:gd name="connsiteX47" fmla="*/ 5213947 w 9662615"/>
              <a:gd name="connsiteY47" fmla="*/ 1516637 h 1692226"/>
              <a:gd name="connsiteX48" fmla="*/ 5090342 w 9662615"/>
              <a:gd name="connsiteY48" fmla="*/ 1546680 h 1692226"/>
              <a:gd name="connsiteX49" fmla="*/ 5129812 w 9662615"/>
              <a:gd name="connsiteY49" fmla="*/ 1521277 h 1692226"/>
              <a:gd name="connsiteX50" fmla="*/ 5059484 w 9662615"/>
              <a:gd name="connsiteY50" fmla="*/ 1546802 h 1692226"/>
              <a:gd name="connsiteX51" fmla="*/ 5038524 w 9662615"/>
              <a:gd name="connsiteY51" fmla="*/ 1545675 h 1692226"/>
              <a:gd name="connsiteX52" fmla="*/ 5026564 w 9662615"/>
              <a:gd name="connsiteY52" fmla="*/ 1545376 h 1692226"/>
              <a:gd name="connsiteX53" fmla="*/ 4969433 w 9662615"/>
              <a:gd name="connsiteY53" fmla="*/ 1550865 h 1692226"/>
              <a:gd name="connsiteX54" fmla="*/ 4921303 w 9662615"/>
              <a:gd name="connsiteY54" fmla="*/ 1575379 h 1692226"/>
              <a:gd name="connsiteX55" fmla="*/ 4871726 w 9662615"/>
              <a:gd name="connsiteY55" fmla="*/ 1570584 h 1692226"/>
              <a:gd name="connsiteX56" fmla="*/ 4847242 w 9662615"/>
              <a:gd name="connsiteY56" fmla="*/ 1664826 h 1692226"/>
              <a:gd name="connsiteX57" fmla="*/ 4809131 w 9662615"/>
              <a:gd name="connsiteY57" fmla="*/ 1692226 h 1692226"/>
              <a:gd name="connsiteX58" fmla="*/ 4791466 w 9662615"/>
              <a:gd name="connsiteY58" fmla="*/ 1561324 h 1692226"/>
              <a:gd name="connsiteX59" fmla="*/ 4784247 w 9662615"/>
              <a:gd name="connsiteY59" fmla="*/ 1562342 h 1692226"/>
              <a:gd name="connsiteX60" fmla="*/ 4735334 w 9662615"/>
              <a:gd name="connsiteY60" fmla="*/ 1581778 h 1692226"/>
              <a:gd name="connsiteX61" fmla="*/ 4697562 w 9662615"/>
              <a:gd name="connsiteY61" fmla="*/ 1551206 h 1692226"/>
              <a:gd name="connsiteX62" fmla="*/ 4662664 w 9662615"/>
              <a:gd name="connsiteY62" fmla="*/ 1573162 h 1692226"/>
              <a:gd name="connsiteX63" fmla="*/ 4603028 w 9662615"/>
              <a:gd name="connsiteY63" fmla="*/ 1568821 h 1692226"/>
              <a:gd name="connsiteX64" fmla="*/ 4541612 w 9662615"/>
              <a:gd name="connsiteY64" fmla="*/ 1545262 h 1692226"/>
              <a:gd name="connsiteX65" fmla="*/ 4422155 w 9662615"/>
              <a:gd name="connsiteY65" fmla="*/ 1542059 h 1692226"/>
              <a:gd name="connsiteX66" fmla="*/ 4221826 w 9662615"/>
              <a:gd name="connsiteY66" fmla="*/ 1508923 h 1692226"/>
              <a:gd name="connsiteX67" fmla="*/ 4096601 w 9662615"/>
              <a:gd name="connsiteY67" fmla="*/ 1521563 h 1692226"/>
              <a:gd name="connsiteX68" fmla="*/ 3970635 w 9662615"/>
              <a:gd name="connsiteY68" fmla="*/ 1544815 h 1692226"/>
              <a:gd name="connsiteX69" fmla="*/ 3833906 w 9662615"/>
              <a:gd name="connsiteY69" fmla="*/ 1516637 h 1692226"/>
              <a:gd name="connsiteX70" fmla="*/ 3696258 w 9662615"/>
              <a:gd name="connsiteY70" fmla="*/ 1537563 h 1692226"/>
              <a:gd name="connsiteX71" fmla="*/ 3594070 w 9662615"/>
              <a:gd name="connsiteY71" fmla="*/ 1509422 h 1692226"/>
              <a:gd name="connsiteX72" fmla="*/ 3565233 w 9662615"/>
              <a:gd name="connsiteY72" fmla="*/ 1515122 h 1692226"/>
              <a:gd name="connsiteX73" fmla="*/ 3560267 w 9662615"/>
              <a:gd name="connsiteY73" fmla="*/ 1516288 h 1692226"/>
              <a:gd name="connsiteX74" fmla="*/ 3540258 w 9662615"/>
              <a:gd name="connsiteY74" fmla="*/ 1516976 h 1692226"/>
              <a:gd name="connsiteX75" fmla="*/ 3534780 w 9662615"/>
              <a:gd name="connsiteY75" fmla="*/ 1522141 h 1692226"/>
              <a:gd name="connsiteX76" fmla="*/ 3504783 w 9662615"/>
              <a:gd name="connsiteY76" fmla="*/ 1526739 h 1692226"/>
              <a:gd name="connsiteX77" fmla="*/ 3430805 w 9662615"/>
              <a:gd name="connsiteY77" fmla="*/ 1542521 h 1692226"/>
              <a:gd name="connsiteX78" fmla="*/ 3292707 w 9662615"/>
              <a:gd name="connsiteY78" fmla="*/ 1520490 h 1692226"/>
              <a:gd name="connsiteX79" fmla="*/ 3187872 w 9662615"/>
              <a:gd name="connsiteY79" fmla="*/ 1519991 h 1692226"/>
              <a:gd name="connsiteX80" fmla="*/ 3148026 w 9662615"/>
              <a:gd name="connsiteY80" fmla="*/ 1524777 h 1692226"/>
              <a:gd name="connsiteX81" fmla="*/ 3092394 w 9662615"/>
              <a:gd name="connsiteY81" fmla="*/ 1528115 h 1692226"/>
              <a:gd name="connsiteX82" fmla="*/ 2994200 w 9662615"/>
              <a:gd name="connsiteY82" fmla="*/ 1537857 h 1692226"/>
              <a:gd name="connsiteX83" fmla="*/ 2862301 w 9662615"/>
              <a:gd name="connsiteY83" fmla="*/ 1544250 h 1692226"/>
              <a:gd name="connsiteX84" fmla="*/ 2766335 w 9662615"/>
              <a:gd name="connsiteY84" fmla="*/ 1527662 h 1692226"/>
              <a:gd name="connsiteX85" fmla="*/ 2757836 w 9662615"/>
              <a:gd name="connsiteY85" fmla="*/ 1531371 h 1692226"/>
              <a:gd name="connsiteX86" fmla="*/ 2691555 w 9662615"/>
              <a:gd name="connsiteY86" fmla="*/ 1530283 h 1692226"/>
              <a:gd name="connsiteX87" fmla="*/ 2491676 w 9662615"/>
              <a:gd name="connsiteY87" fmla="*/ 1500859 h 1692226"/>
              <a:gd name="connsiteX88" fmla="*/ 2378036 w 9662615"/>
              <a:gd name="connsiteY88" fmla="*/ 1520645 h 1692226"/>
              <a:gd name="connsiteX89" fmla="*/ 2284269 w 9662615"/>
              <a:gd name="connsiteY89" fmla="*/ 1503068 h 1692226"/>
              <a:gd name="connsiteX90" fmla="*/ 2207104 w 9662615"/>
              <a:gd name="connsiteY90" fmla="*/ 1508888 h 1692226"/>
              <a:gd name="connsiteX91" fmla="*/ 2149226 w 9662615"/>
              <a:gd name="connsiteY91" fmla="*/ 1523409 h 1692226"/>
              <a:gd name="connsiteX92" fmla="*/ 2084783 w 9662615"/>
              <a:gd name="connsiteY92" fmla="*/ 1524245 h 1692226"/>
              <a:gd name="connsiteX93" fmla="*/ 2070075 w 9662615"/>
              <a:gd name="connsiteY93" fmla="*/ 1511285 h 1692226"/>
              <a:gd name="connsiteX94" fmla="*/ 2001057 w 9662615"/>
              <a:gd name="connsiteY94" fmla="*/ 1516449 h 1692226"/>
              <a:gd name="connsiteX95" fmla="*/ 1896330 w 9662615"/>
              <a:gd name="connsiteY95" fmla="*/ 1525725 h 1692226"/>
              <a:gd name="connsiteX96" fmla="*/ 1835994 w 9662615"/>
              <a:gd name="connsiteY96" fmla="*/ 1527678 h 1692226"/>
              <a:gd name="connsiteX97" fmla="*/ 1671119 w 9662615"/>
              <a:gd name="connsiteY97" fmla="*/ 1536701 h 1692226"/>
              <a:gd name="connsiteX98" fmla="*/ 1601337 w 9662615"/>
              <a:gd name="connsiteY98" fmla="*/ 1548552 h 1692226"/>
              <a:gd name="connsiteX99" fmla="*/ 1407755 w 9662615"/>
              <a:gd name="connsiteY99" fmla="*/ 1571444 h 1692226"/>
              <a:gd name="connsiteX100" fmla="*/ 1271994 w 9662615"/>
              <a:gd name="connsiteY100" fmla="*/ 1579471 h 1692226"/>
              <a:gd name="connsiteX101" fmla="*/ 1249226 w 9662615"/>
              <a:gd name="connsiteY101" fmla="*/ 1583140 h 1692226"/>
              <a:gd name="connsiteX102" fmla="*/ 1217719 w 9662615"/>
              <a:gd name="connsiteY102" fmla="*/ 1580863 h 1692226"/>
              <a:gd name="connsiteX103" fmla="*/ 1091432 w 9662615"/>
              <a:gd name="connsiteY103" fmla="*/ 1571003 h 1692226"/>
              <a:gd name="connsiteX104" fmla="*/ 992039 w 9662615"/>
              <a:gd name="connsiteY104" fmla="*/ 1556662 h 1692226"/>
              <a:gd name="connsiteX105" fmla="*/ 868264 w 9662615"/>
              <a:gd name="connsiteY105" fmla="*/ 1566392 h 1692226"/>
              <a:gd name="connsiteX106" fmla="*/ 792765 w 9662615"/>
              <a:gd name="connsiteY106" fmla="*/ 1563102 h 1692226"/>
              <a:gd name="connsiteX107" fmla="*/ 669055 w 9662615"/>
              <a:gd name="connsiteY107" fmla="*/ 1543638 h 1692226"/>
              <a:gd name="connsiteX108" fmla="*/ 506152 w 9662615"/>
              <a:gd name="connsiteY108" fmla="*/ 1549124 h 1692226"/>
              <a:gd name="connsiteX109" fmla="*/ 472797 w 9662615"/>
              <a:gd name="connsiteY109" fmla="*/ 1568904 h 1692226"/>
              <a:gd name="connsiteX110" fmla="*/ 427864 w 9662615"/>
              <a:gd name="connsiteY110" fmla="*/ 1580848 h 1692226"/>
              <a:gd name="connsiteX111" fmla="*/ 408381 w 9662615"/>
              <a:gd name="connsiteY111" fmla="*/ 1552940 h 1692226"/>
              <a:gd name="connsiteX112" fmla="*/ 267163 w 9662615"/>
              <a:gd name="connsiteY112" fmla="*/ 1531913 h 1692226"/>
              <a:gd name="connsiteX113" fmla="*/ 196644 w 9662615"/>
              <a:gd name="connsiteY113" fmla="*/ 1524565 h 1692226"/>
              <a:gd name="connsiteX114" fmla="*/ 86819 w 9662615"/>
              <a:gd name="connsiteY114" fmla="*/ 1519517 h 1692226"/>
              <a:gd name="connsiteX115" fmla="*/ 53369 w 9662615"/>
              <a:gd name="connsiteY115" fmla="*/ 1516853 h 1692226"/>
              <a:gd name="connsiteX116" fmla="*/ 2359 w 9662615"/>
              <a:gd name="connsiteY116" fmla="*/ 1515247 h 1692226"/>
              <a:gd name="connsiteX117" fmla="*/ 0 w 9662615"/>
              <a:gd name="connsiteY117" fmla="*/ 1514932 h 1692226"/>
              <a:gd name="connsiteX118" fmla="*/ 0 w 9662615"/>
              <a:gd name="connsiteY118" fmla="*/ 0 h 1692226"/>
              <a:gd name="connsiteX0" fmla="*/ 0 w 9662615"/>
              <a:gd name="connsiteY0" fmla="*/ 0 h 1692226"/>
              <a:gd name="connsiteX1" fmla="*/ 9662615 w 9662615"/>
              <a:gd name="connsiteY1" fmla="*/ 0 h 1692226"/>
              <a:gd name="connsiteX2" fmla="*/ 9662615 w 9662615"/>
              <a:gd name="connsiteY2" fmla="*/ 1280346 h 1692226"/>
              <a:gd name="connsiteX3" fmla="*/ 9658420 w 9662615"/>
              <a:gd name="connsiteY3" fmla="*/ 1280106 h 1692226"/>
              <a:gd name="connsiteX4" fmla="*/ 9469546 w 9662615"/>
              <a:gd name="connsiteY4" fmla="*/ 1289837 h 1692226"/>
              <a:gd name="connsiteX5" fmla="*/ 9385895 w 9662615"/>
              <a:gd name="connsiteY5" fmla="*/ 1269203 h 1692226"/>
              <a:gd name="connsiteX6" fmla="*/ 9144767 w 9662615"/>
              <a:gd name="connsiteY6" fmla="*/ 1264120 h 1692226"/>
              <a:gd name="connsiteX7" fmla="*/ 8837252 w 9662615"/>
              <a:gd name="connsiteY7" fmla="*/ 1350515 h 1692226"/>
              <a:gd name="connsiteX8" fmla="*/ 8705466 w 9662615"/>
              <a:gd name="connsiteY8" fmla="*/ 1342419 h 1692226"/>
              <a:gd name="connsiteX9" fmla="*/ 8652221 w 9662615"/>
              <a:gd name="connsiteY9" fmla="*/ 1326906 h 1692226"/>
              <a:gd name="connsiteX10" fmla="*/ 8632312 w 9662615"/>
              <a:gd name="connsiteY10" fmla="*/ 1326025 h 1692226"/>
              <a:gd name="connsiteX11" fmla="*/ 8591582 w 9662615"/>
              <a:gd name="connsiteY11" fmla="*/ 1341666 h 1692226"/>
              <a:gd name="connsiteX12" fmla="*/ 8537336 w 9662615"/>
              <a:gd name="connsiteY12" fmla="*/ 1341684 h 1692226"/>
              <a:gd name="connsiteX13" fmla="*/ 8472508 w 9662615"/>
              <a:gd name="connsiteY13" fmla="*/ 1363109 h 1692226"/>
              <a:gd name="connsiteX14" fmla="*/ 8258477 w 9662615"/>
              <a:gd name="connsiteY14" fmla="*/ 1370666 h 1692226"/>
              <a:gd name="connsiteX15" fmla="*/ 8197961 w 9662615"/>
              <a:gd name="connsiteY15" fmla="*/ 1392804 h 1692226"/>
              <a:gd name="connsiteX16" fmla="*/ 8171196 w 9662615"/>
              <a:gd name="connsiteY16" fmla="*/ 1397216 h 1692226"/>
              <a:gd name="connsiteX17" fmla="*/ 8127667 w 9662615"/>
              <a:gd name="connsiteY17" fmla="*/ 1418254 h 1692226"/>
              <a:gd name="connsiteX18" fmla="*/ 7974579 w 9662615"/>
              <a:gd name="connsiteY18" fmla="*/ 1383439 h 1692226"/>
              <a:gd name="connsiteX19" fmla="*/ 7768351 w 9662615"/>
              <a:gd name="connsiteY19" fmla="*/ 1395051 h 1692226"/>
              <a:gd name="connsiteX20" fmla="*/ 7635985 w 9662615"/>
              <a:gd name="connsiteY20" fmla="*/ 1386363 h 1692226"/>
              <a:gd name="connsiteX21" fmla="*/ 7466069 w 9662615"/>
              <a:gd name="connsiteY21" fmla="*/ 1377654 h 1692226"/>
              <a:gd name="connsiteX22" fmla="*/ 7355642 w 9662615"/>
              <a:gd name="connsiteY22" fmla="*/ 1407761 h 1692226"/>
              <a:gd name="connsiteX23" fmla="*/ 7151610 w 9662615"/>
              <a:gd name="connsiteY23" fmla="*/ 1397856 h 1692226"/>
              <a:gd name="connsiteX24" fmla="*/ 7082147 w 9662615"/>
              <a:gd name="connsiteY24" fmla="*/ 1406113 h 1692226"/>
              <a:gd name="connsiteX25" fmla="*/ 7014958 w 9662615"/>
              <a:gd name="connsiteY25" fmla="*/ 1396883 h 1692226"/>
              <a:gd name="connsiteX26" fmla="*/ 6907567 w 9662615"/>
              <a:gd name="connsiteY26" fmla="*/ 1419149 h 1692226"/>
              <a:gd name="connsiteX27" fmla="*/ 6748428 w 9662615"/>
              <a:gd name="connsiteY27" fmla="*/ 1420308 h 1692226"/>
              <a:gd name="connsiteX28" fmla="*/ 6654257 w 9662615"/>
              <a:gd name="connsiteY28" fmla="*/ 1424143 h 1692226"/>
              <a:gd name="connsiteX29" fmla="*/ 6620123 w 9662615"/>
              <a:gd name="connsiteY29" fmla="*/ 1430535 h 1692226"/>
              <a:gd name="connsiteX30" fmla="*/ 6571355 w 9662615"/>
              <a:gd name="connsiteY30" fmla="*/ 1436144 h 1692226"/>
              <a:gd name="connsiteX31" fmla="*/ 6486557 w 9662615"/>
              <a:gd name="connsiteY31" fmla="*/ 1449861 h 1692226"/>
              <a:gd name="connsiteX32" fmla="*/ 6370419 w 9662615"/>
              <a:gd name="connsiteY32" fmla="*/ 1461649 h 1692226"/>
              <a:gd name="connsiteX33" fmla="*/ 6278839 w 9662615"/>
              <a:gd name="connsiteY33" fmla="*/ 1449160 h 1692226"/>
              <a:gd name="connsiteX34" fmla="*/ 6272455 w 9662615"/>
              <a:gd name="connsiteY34" fmla="*/ 1453191 h 1692226"/>
              <a:gd name="connsiteX35" fmla="*/ 6212659 w 9662615"/>
              <a:gd name="connsiteY35" fmla="*/ 1454850 h 1692226"/>
              <a:gd name="connsiteX36" fmla="*/ 6069317 w 9662615"/>
              <a:gd name="connsiteY36" fmla="*/ 1445838 h 1692226"/>
              <a:gd name="connsiteX37" fmla="*/ 5878477 w 9662615"/>
              <a:gd name="connsiteY37" fmla="*/ 1439180 h 1692226"/>
              <a:gd name="connsiteX38" fmla="*/ 5838387 w 9662615"/>
              <a:gd name="connsiteY38" fmla="*/ 1444679 h 1692226"/>
              <a:gd name="connsiteX39" fmla="*/ 5771136 w 9662615"/>
              <a:gd name="connsiteY39" fmla="*/ 1453639 h 1692226"/>
              <a:gd name="connsiteX40" fmla="*/ 5724081 w 9662615"/>
              <a:gd name="connsiteY40" fmla="*/ 1470431 h 1692226"/>
              <a:gd name="connsiteX41" fmla="*/ 5666577 w 9662615"/>
              <a:gd name="connsiteY41" fmla="*/ 1473921 h 1692226"/>
              <a:gd name="connsiteX42" fmla="*/ 5649068 w 9662615"/>
              <a:gd name="connsiteY42" fmla="*/ 1461676 h 1692226"/>
              <a:gd name="connsiteX43" fmla="*/ 5588902 w 9662615"/>
              <a:gd name="connsiteY43" fmla="*/ 1469647 h 1692226"/>
              <a:gd name="connsiteX44" fmla="*/ 5498090 w 9662615"/>
              <a:gd name="connsiteY44" fmla="*/ 1483173 h 1692226"/>
              <a:gd name="connsiteX45" fmla="*/ 5444641 w 9662615"/>
              <a:gd name="connsiteY45" fmla="*/ 1487602 h 1692226"/>
              <a:gd name="connsiteX46" fmla="*/ 5299812 w 9662615"/>
              <a:gd name="connsiteY46" fmla="*/ 1503362 h 1692226"/>
              <a:gd name="connsiteX47" fmla="*/ 5213947 w 9662615"/>
              <a:gd name="connsiteY47" fmla="*/ 1516637 h 1692226"/>
              <a:gd name="connsiteX48" fmla="*/ 5090342 w 9662615"/>
              <a:gd name="connsiteY48" fmla="*/ 1546680 h 1692226"/>
              <a:gd name="connsiteX49" fmla="*/ 5129812 w 9662615"/>
              <a:gd name="connsiteY49" fmla="*/ 1521277 h 1692226"/>
              <a:gd name="connsiteX50" fmla="*/ 5059484 w 9662615"/>
              <a:gd name="connsiteY50" fmla="*/ 1546802 h 1692226"/>
              <a:gd name="connsiteX51" fmla="*/ 5038524 w 9662615"/>
              <a:gd name="connsiteY51" fmla="*/ 1545675 h 1692226"/>
              <a:gd name="connsiteX52" fmla="*/ 5026564 w 9662615"/>
              <a:gd name="connsiteY52" fmla="*/ 1545376 h 1692226"/>
              <a:gd name="connsiteX53" fmla="*/ 4969433 w 9662615"/>
              <a:gd name="connsiteY53" fmla="*/ 1550865 h 1692226"/>
              <a:gd name="connsiteX54" fmla="*/ 4921303 w 9662615"/>
              <a:gd name="connsiteY54" fmla="*/ 1575379 h 1692226"/>
              <a:gd name="connsiteX55" fmla="*/ 4871726 w 9662615"/>
              <a:gd name="connsiteY55" fmla="*/ 1570584 h 1692226"/>
              <a:gd name="connsiteX56" fmla="*/ 4847242 w 9662615"/>
              <a:gd name="connsiteY56" fmla="*/ 1621094 h 1692226"/>
              <a:gd name="connsiteX57" fmla="*/ 4809131 w 9662615"/>
              <a:gd name="connsiteY57" fmla="*/ 1692226 h 1692226"/>
              <a:gd name="connsiteX58" fmla="*/ 4791466 w 9662615"/>
              <a:gd name="connsiteY58" fmla="*/ 1561324 h 1692226"/>
              <a:gd name="connsiteX59" fmla="*/ 4784247 w 9662615"/>
              <a:gd name="connsiteY59" fmla="*/ 1562342 h 1692226"/>
              <a:gd name="connsiteX60" fmla="*/ 4735334 w 9662615"/>
              <a:gd name="connsiteY60" fmla="*/ 1581778 h 1692226"/>
              <a:gd name="connsiteX61" fmla="*/ 4697562 w 9662615"/>
              <a:gd name="connsiteY61" fmla="*/ 1551206 h 1692226"/>
              <a:gd name="connsiteX62" fmla="*/ 4662664 w 9662615"/>
              <a:gd name="connsiteY62" fmla="*/ 1573162 h 1692226"/>
              <a:gd name="connsiteX63" fmla="*/ 4603028 w 9662615"/>
              <a:gd name="connsiteY63" fmla="*/ 1568821 h 1692226"/>
              <a:gd name="connsiteX64" fmla="*/ 4541612 w 9662615"/>
              <a:gd name="connsiteY64" fmla="*/ 1545262 h 1692226"/>
              <a:gd name="connsiteX65" fmla="*/ 4422155 w 9662615"/>
              <a:gd name="connsiteY65" fmla="*/ 1542059 h 1692226"/>
              <a:gd name="connsiteX66" fmla="*/ 4221826 w 9662615"/>
              <a:gd name="connsiteY66" fmla="*/ 1508923 h 1692226"/>
              <a:gd name="connsiteX67" fmla="*/ 4096601 w 9662615"/>
              <a:gd name="connsiteY67" fmla="*/ 1521563 h 1692226"/>
              <a:gd name="connsiteX68" fmla="*/ 3970635 w 9662615"/>
              <a:gd name="connsiteY68" fmla="*/ 1544815 h 1692226"/>
              <a:gd name="connsiteX69" fmla="*/ 3833906 w 9662615"/>
              <a:gd name="connsiteY69" fmla="*/ 1516637 h 1692226"/>
              <a:gd name="connsiteX70" fmla="*/ 3696258 w 9662615"/>
              <a:gd name="connsiteY70" fmla="*/ 1537563 h 1692226"/>
              <a:gd name="connsiteX71" fmla="*/ 3594070 w 9662615"/>
              <a:gd name="connsiteY71" fmla="*/ 1509422 h 1692226"/>
              <a:gd name="connsiteX72" fmla="*/ 3565233 w 9662615"/>
              <a:gd name="connsiteY72" fmla="*/ 1515122 h 1692226"/>
              <a:gd name="connsiteX73" fmla="*/ 3560267 w 9662615"/>
              <a:gd name="connsiteY73" fmla="*/ 1516288 h 1692226"/>
              <a:gd name="connsiteX74" fmla="*/ 3540258 w 9662615"/>
              <a:gd name="connsiteY74" fmla="*/ 1516976 h 1692226"/>
              <a:gd name="connsiteX75" fmla="*/ 3534780 w 9662615"/>
              <a:gd name="connsiteY75" fmla="*/ 1522141 h 1692226"/>
              <a:gd name="connsiteX76" fmla="*/ 3504783 w 9662615"/>
              <a:gd name="connsiteY76" fmla="*/ 1526739 h 1692226"/>
              <a:gd name="connsiteX77" fmla="*/ 3430805 w 9662615"/>
              <a:gd name="connsiteY77" fmla="*/ 1542521 h 1692226"/>
              <a:gd name="connsiteX78" fmla="*/ 3292707 w 9662615"/>
              <a:gd name="connsiteY78" fmla="*/ 1520490 h 1692226"/>
              <a:gd name="connsiteX79" fmla="*/ 3187872 w 9662615"/>
              <a:gd name="connsiteY79" fmla="*/ 1519991 h 1692226"/>
              <a:gd name="connsiteX80" fmla="*/ 3148026 w 9662615"/>
              <a:gd name="connsiteY80" fmla="*/ 1524777 h 1692226"/>
              <a:gd name="connsiteX81" fmla="*/ 3092394 w 9662615"/>
              <a:gd name="connsiteY81" fmla="*/ 1528115 h 1692226"/>
              <a:gd name="connsiteX82" fmla="*/ 2994200 w 9662615"/>
              <a:gd name="connsiteY82" fmla="*/ 1537857 h 1692226"/>
              <a:gd name="connsiteX83" fmla="*/ 2862301 w 9662615"/>
              <a:gd name="connsiteY83" fmla="*/ 1544250 h 1692226"/>
              <a:gd name="connsiteX84" fmla="*/ 2766335 w 9662615"/>
              <a:gd name="connsiteY84" fmla="*/ 1527662 h 1692226"/>
              <a:gd name="connsiteX85" fmla="*/ 2757836 w 9662615"/>
              <a:gd name="connsiteY85" fmla="*/ 1531371 h 1692226"/>
              <a:gd name="connsiteX86" fmla="*/ 2691555 w 9662615"/>
              <a:gd name="connsiteY86" fmla="*/ 1530283 h 1692226"/>
              <a:gd name="connsiteX87" fmla="*/ 2491676 w 9662615"/>
              <a:gd name="connsiteY87" fmla="*/ 1500859 h 1692226"/>
              <a:gd name="connsiteX88" fmla="*/ 2378036 w 9662615"/>
              <a:gd name="connsiteY88" fmla="*/ 1520645 h 1692226"/>
              <a:gd name="connsiteX89" fmla="*/ 2284269 w 9662615"/>
              <a:gd name="connsiteY89" fmla="*/ 1503068 h 1692226"/>
              <a:gd name="connsiteX90" fmla="*/ 2207104 w 9662615"/>
              <a:gd name="connsiteY90" fmla="*/ 1508888 h 1692226"/>
              <a:gd name="connsiteX91" fmla="*/ 2149226 w 9662615"/>
              <a:gd name="connsiteY91" fmla="*/ 1523409 h 1692226"/>
              <a:gd name="connsiteX92" fmla="*/ 2084783 w 9662615"/>
              <a:gd name="connsiteY92" fmla="*/ 1524245 h 1692226"/>
              <a:gd name="connsiteX93" fmla="*/ 2070075 w 9662615"/>
              <a:gd name="connsiteY93" fmla="*/ 1511285 h 1692226"/>
              <a:gd name="connsiteX94" fmla="*/ 2001057 w 9662615"/>
              <a:gd name="connsiteY94" fmla="*/ 1516449 h 1692226"/>
              <a:gd name="connsiteX95" fmla="*/ 1896330 w 9662615"/>
              <a:gd name="connsiteY95" fmla="*/ 1525725 h 1692226"/>
              <a:gd name="connsiteX96" fmla="*/ 1835994 w 9662615"/>
              <a:gd name="connsiteY96" fmla="*/ 1527678 h 1692226"/>
              <a:gd name="connsiteX97" fmla="*/ 1671119 w 9662615"/>
              <a:gd name="connsiteY97" fmla="*/ 1536701 h 1692226"/>
              <a:gd name="connsiteX98" fmla="*/ 1601337 w 9662615"/>
              <a:gd name="connsiteY98" fmla="*/ 1548552 h 1692226"/>
              <a:gd name="connsiteX99" fmla="*/ 1407755 w 9662615"/>
              <a:gd name="connsiteY99" fmla="*/ 1571444 h 1692226"/>
              <a:gd name="connsiteX100" fmla="*/ 1271994 w 9662615"/>
              <a:gd name="connsiteY100" fmla="*/ 1579471 h 1692226"/>
              <a:gd name="connsiteX101" fmla="*/ 1249226 w 9662615"/>
              <a:gd name="connsiteY101" fmla="*/ 1583140 h 1692226"/>
              <a:gd name="connsiteX102" fmla="*/ 1217719 w 9662615"/>
              <a:gd name="connsiteY102" fmla="*/ 1580863 h 1692226"/>
              <a:gd name="connsiteX103" fmla="*/ 1091432 w 9662615"/>
              <a:gd name="connsiteY103" fmla="*/ 1571003 h 1692226"/>
              <a:gd name="connsiteX104" fmla="*/ 992039 w 9662615"/>
              <a:gd name="connsiteY104" fmla="*/ 1556662 h 1692226"/>
              <a:gd name="connsiteX105" fmla="*/ 868264 w 9662615"/>
              <a:gd name="connsiteY105" fmla="*/ 1566392 h 1692226"/>
              <a:gd name="connsiteX106" fmla="*/ 792765 w 9662615"/>
              <a:gd name="connsiteY106" fmla="*/ 1563102 h 1692226"/>
              <a:gd name="connsiteX107" fmla="*/ 669055 w 9662615"/>
              <a:gd name="connsiteY107" fmla="*/ 1543638 h 1692226"/>
              <a:gd name="connsiteX108" fmla="*/ 506152 w 9662615"/>
              <a:gd name="connsiteY108" fmla="*/ 1549124 h 1692226"/>
              <a:gd name="connsiteX109" fmla="*/ 472797 w 9662615"/>
              <a:gd name="connsiteY109" fmla="*/ 1568904 h 1692226"/>
              <a:gd name="connsiteX110" fmla="*/ 427864 w 9662615"/>
              <a:gd name="connsiteY110" fmla="*/ 1580848 h 1692226"/>
              <a:gd name="connsiteX111" fmla="*/ 408381 w 9662615"/>
              <a:gd name="connsiteY111" fmla="*/ 1552940 h 1692226"/>
              <a:gd name="connsiteX112" fmla="*/ 267163 w 9662615"/>
              <a:gd name="connsiteY112" fmla="*/ 1531913 h 1692226"/>
              <a:gd name="connsiteX113" fmla="*/ 196644 w 9662615"/>
              <a:gd name="connsiteY113" fmla="*/ 1524565 h 1692226"/>
              <a:gd name="connsiteX114" fmla="*/ 86819 w 9662615"/>
              <a:gd name="connsiteY114" fmla="*/ 1519517 h 1692226"/>
              <a:gd name="connsiteX115" fmla="*/ 53369 w 9662615"/>
              <a:gd name="connsiteY115" fmla="*/ 1516853 h 1692226"/>
              <a:gd name="connsiteX116" fmla="*/ 2359 w 9662615"/>
              <a:gd name="connsiteY116" fmla="*/ 1515247 h 1692226"/>
              <a:gd name="connsiteX117" fmla="*/ 0 w 9662615"/>
              <a:gd name="connsiteY117" fmla="*/ 1514932 h 1692226"/>
              <a:gd name="connsiteX118" fmla="*/ 0 w 9662615"/>
              <a:gd name="connsiteY118" fmla="*/ 0 h 1692226"/>
              <a:gd name="connsiteX0" fmla="*/ 0 w 9662615"/>
              <a:gd name="connsiteY0" fmla="*/ 0 h 1621094"/>
              <a:gd name="connsiteX1" fmla="*/ 9662615 w 9662615"/>
              <a:gd name="connsiteY1" fmla="*/ 0 h 1621094"/>
              <a:gd name="connsiteX2" fmla="*/ 9662615 w 9662615"/>
              <a:gd name="connsiteY2" fmla="*/ 1280346 h 1621094"/>
              <a:gd name="connsiteX3" fmla="*/ 9658420 w 9662615"/>
              <a:gd name="connsiteY3" fmla="*/ 1280106 h 1621094"/>
              <a:gd name="connsiteX4" fmla="*/ 9469546 w 9662615"/>
              <a:gd name="connsiteY4" fmla="*/ 1289837 h 1621094"/>
              <a:gd name="connsiteX5" fmla="*/ 9385895 w 9662615"/>
              <a:gd name="connsiteY5" fmla="*/ 1269203 h 1621094"/>
              <a:gd name="connsiteX6" fmla="*/ 9144767 w 9662615"/>
              <a:gd name="connsiteY6" fmla="*/ 1264120 h 1621094"/>
              <a:gd name="connsiteX7" fmla="*/ 8837252 w 9662615"/>
              <a:gd name="connsiteY7" fmla="*/ 1350515 h 1621094"/>
              <a:gd name="connsiteX8" fmla="*/ 8705466 w 9662615"/>
              <a:gd name="connsiteY8" fmla="*/ 1342419 h 1621094"/>
              <a:gd name="connsiteX9" fmla="*/ 8652221 w 9662615"/>
              <a:gd name="connsiteY9" fmla="*/ 1326906 h 1621094"/>
              <a:gd name="connsiteX10" fmla="*/ 8632312 w 9662615"/>
              <a:gd name="connsiteY10" fmla="*/ 1326025 h 1621094"/>
              <a:gd name="connsiteX11" fmla="*/ 8591582 w 9662615"/>
              <a:gd name="connsiteY11" fmla="*/ 1341666 h 1621094"/>
              <a:gd name="connsiteX12" fmla="*/ 8537336 w 9662615"/>
              <a:gd name="connsiteY12" fmla="*/ 1341684 h 1621094"/>
              <a:gd name="connsiteX13" fmla="*/ 8472508 w 9662615"/>
              <a:gd name="connsiteY13" fmla="*/ 1363109 h 1621094"/>
              <a:gd name="connsiteX14" fmla="*/ 8258477 w 9662615"/>
              <a:gd name="connsiteY14" fmla="*/ 1370666 h 1621094"/>
              <a:gd name="connsiteX15" fmla="*/ 8197961 w 9662615"/>
              <a:gd name="connsiteY15" fmla="*/ 1392804 h 1621094"/>
              <a:gd name="connsiteX16" fmla="*/ 8171196 w 9662615"/>
              <a:gd name="connsiteY16" fmla="*/ 1397216 h 1621094"/>
              <a:gd name="connsiteX17" fmla="*/ 8127667 w 9662615"/>
              <a:gd name="connsiteY17" fmla="*/ 1418254 h 1621094"/>
              <a:gd name="connsiteX18" fmla="*/ 7974579 w 9662615"/>
              <a:gd name="connsiteY18" fmla="*/ 1383439 h 1621094"/>
              <a:gd name="connsiteX19" fmla="*/ 7768351 w 9662615"/>
              <a:gd name="connsiteY19" fmla="*/ 1395051 h 1621094"/>
              <a:gd name="connsiteX20" fmla="*/ 7635985 w 9662615"/>
              <a:gd name="connsiteY20" fmla="*/ 1386363 h 1621094"/>
              <a:gd name="connsiteX21" fmla="*/ 7466069 w 9662615"/>
              <a:gd name="connsiteY21" fmla="*/ 1377654 h 1621094"/>
              <a:gd name="connsiteX22" fmla="*/ 7355642 w 9662615"/>
              <a:gd name="connsiteY22" fmla="*/ 1407761 h 1621094"/>
              <a:gd name="connsiteX23" fmla="*/ 7151610 w 9662615"/>
              <a:gd name="connsiteY23" fmla="*/ 1397856 h 1621094"/>
              <a:gd name="connsiteX24" fmla="*/ 7082147 w 9662615"/>
              <a:gd name="connsiteY24" fmla="*/ 1406113 h 1621094"/>
              <a:gd name="connsiteX25" fmla="*/ 7014958 w 9662615"/>
              <a:gd name="connsiteY25" fmla="*/ 1396883 h 1621094"/>
              <a:gd name="connsiteX26" fmla="*/ 6907567 w 9662615"/>
              <a:gd name="connsiteY26" fmla="*/ 1419149 h 1621094"/>
              <a:gd name="connsiteX27" fmla="*/ 6748428 w 9662615"/>
              <a:gd name="connsiteY27" fmla="*/ 1420308 h 1621094"/>
              <a:gd name="connsiteX28" fmla="*/ 6654257 w 9662615"/>
              <a:gd name="connsiteY28" fmla="*/ 1424143 h 1621094"/>
              <a:gd name="connsiteX29" fmla="*/ 6620123 w 9662615"/>
              <a:gd name="connsiteY29" fmla="*/ 1430535 h 1621094"/>
              <a:gd name="connsiteX30" fmla="*/ 6571355 w 9662615"/>
              <a:gd name="connsiteY30" fmla="*/ 1436144 h 1621094"/>
              <a:gd name="connsiteX31" fmla="*/ 6486557 w 9662615"/>
              <a:gd name="connsiteY31" fmla="*/ 1449861 h 1621094"/>
              <a:gd name="connsiteX32" fmla="*/ 6370419 w 9662615"/>
              <a:gd name="connsiteY32" fmla="*/ 1461649 h 1621094"/>
              <a:gd name="connsiteX33" fmla="*/ 6278839 w 9662615"/>
              <a:gd name="connsiteY33" fmla="*/ 1449160 h 1621094"/>
              <a:gd name="connsiteX34" fmla="*/ 6272455 w 9662615"/>
              <a:gd name="connsiteY34" fmla="*/ 1453191 h 1621094"/>
              <a:gd name="connsiteX35" fmla="*/ 6212659 w 9662615"/>
              <a:gd name="connsiteY35" fmla="*/ 1454850 h 1621094"/>
              <a:gd name="connsiteX36" fmla="*/ 6069317 w 9662615"/>
              <a:gd name="connsiteY36" fmla="*/ 1445838 h 1621094"/>
              <a:gd name="connsiteX37" fmla="*/ 5878477 w 9662615"/>
              <a:gd name="connsiteY37" fmla="*/ 1439180 h 1621094"/>
              <a:gd name="connsiteX38" fmla="*/ 5838387 w 9662615"/>
              <a:gd name="connsiteY38" fmla="*/ 1444679 h 1621094"/>
              <a:gd name="connsiteX39" fmla="*/ 5771136 w 9662615"/>
              <a:gd name="connsiteY39" fmla="*/ 1453639 h 1621094"/>
              <a:gd name="connsiteX40" fmla="*/ 5724081 w 9662615"/>
              <a:gd name="connsiteY40" fmla="*/ 1470431 h 1621094"/>
              <a:gd name="connsiteX41" fmla="*/ 5666577 w 9662615"/>
              <a:gd name="connsiteY41" fmla="*/ 1473921 h 1621094"/>
              <a:gd name="connsiteX42" fmla="*/ 5649068 w 9662615"/>
              <a:gd name="connsiteY42" fmla="*/ 1461676 h 1621094"/>
              <a:gd name="connsiteX43" fmla="*/ 5588902 w 9662615"/>
              <a:gd name="connsiteY43" fmla="*/ 1469647 h 1621094"/>
              <a:gd name="connsiteX44" fmla="*/ 5498090 w 9662615"/>
              <a:gd name="connsiteY44" fmla="*/ 1483173 h 1621094"/>
              <a:gd name="connsiteX45" fmla="*/ 5444641 w 9662615"/>
              <a:gd name="connsiteY45" fmla="*/ 1487602 h 1621094"/>
              <a:gd name="connsiteX46" fmla="*/ 5299812 w 9662615"/>
              <a:gd name="connsiteY46" fmla="*/ 1503362 h 1621094"/>
              <a:gd name="connsiteX47" fmla="*/ 5213947 w 9662615"/>
              <a:gd name="connsiteY47" fmla="*/ 1516637 h 1621094"/>
              <a:gd name="connsiteX48" fmla="*/ 5090342 w 9662615"/>
              <a:gd name="connsiteY48" fmla="*/ 1546680 h 1621094"/>
              <a:gd name="connsiteX49" fmla="*/ 5129812 w 9662615"/>
              <a:gd name="connsiteY49" fmla="*/ 1521277 h 1621094"/>
              <a:gd name="connsiteX50" fmla="*/ 5059484 w 9662615"/>
              <a:gd name="connsiteY50" fmla="*/ 1546802 h 1621094"/>
              <a:gd name="connsiteX51" fmla="*/ 5038524 w 9662615"/>
              <a:gd name="connsiteY51" fmla="*/ 1545675 h 1621094"/>
              <a:gd name="connsiteX52" fmla="*/ 5026564 w 9662615"/>
              <a:gd name="connsiteY52" fmla="*/ 1545376 h 1621094"/>
              <a:gd name="connsiteX53" fmla="*/ 4969433 w 9662615"/>
              <a:gd name="connsiteY53" fmla="*/ 1550865 h 1621094"/>
              <a:gd name="connsiteX54" fmla="*/ 4921303 w 9662615"/>
              <a:gd name="connsiteY54" fmla="*/ 1575379 h 1621094"/>
              <a:gd name="connsiteX55" fmla="*/ 4871726 w 9662615"/>
              <a:gd name="connsiteY55" fmla="*/ 1570584 h 1621094"/>
              <a:gd name="connsiteX56" fmla="*/ 4847242 w 9662615"/>
              <a:gd name="connsiteY56" fmla="*/ 1621094 h 1621094"/>
              <a:gd name="connsiteX57" fmla="*/ 4821058 w 9662615"/>
              <a:gd name="connsiteY57" fmla="*/ 1553078 h 1621094"/>
              <a:gd name="connsiteX58" fmla="*/ 4791466 w 9662615"/>
              <a:gd name="connsiteY58" fmla="*/ 1561324 h 1621094"/>
              <a:gd name="connsiteX59" fmla="*/ 4784247 w 9662615"/>
              <a:gd name="connsiteY59" fmla="*/ 1562342 h 1621094"/>
              <a:gd name="connsiteX60" fmla="*/ 4735334 w 9662615"/>
              <a:gd name="connsiteY60" fmla="*/ 1581778 h 1621094"/>
              <a:gd name="connsiteX61" fmla="*/ 4697562 w 9662615"/>
              <a:gd name="connsiteY61" fmla="*/ 1551206 h 1621094"/>
              <a:gd name="connsiteX62" fmla="*/ 4662664 w 9662615"/>
              <a:gd name="connsiteY62" fmla="*/ 1573162 h 1621094"/>
              <a:gd name="connsiteX63" fmla="*/ 4603028 w 9662615"/>
              <a:gd name="connsiteY63" fmla="*/ 1568821 h 1621094"/>
              <a:gd name="connsiteX64" fmla="*/ 4541612 w 9662615"/>
              <a:gd name="connsiteY64" fmla="*/ 1545262 h 1621094"/>
              <a:gd name="connsiteX65" fmla="*/ 4422155 w 9662615"/>
              <a:gd name="connsiteY65" fmla="*/ 1542059 h 1621094"/>
              <a:gd name="connsiteX66" fmla="*/ 4221826 w 9662615"/>
              <a:gd name="connsiteY66" fmla="*/ 1508923 h 1621094"/>
              <a:gd name="connsiteX67" fmla="*/ 4096601 w 9662615"/>
              <a:gd name="connsiteY67" fmla="*/ 1521563 h 1621094"/>
              <a:gd name="connsiteX68" fmla="*/ 3970635 w 9662615"/>
              <a:gd name="connsiteY68" fmla="*/ 1544815 h 1621094"/>
              <a:gd name="connsiteX69" fmla="*/ 3833906 w 9662615"/>
              <a:gd name="connsiteY69" fmla="*/ 1516637 h 1621094"/>
              <a:gd name="connsiteX70" fmla="*/ 3696258 w 9662615"/>
              <a:gd name="connsiteY70" fmla="*/ 1537563 h 1621094"/>
              <a:gd name="connsiteX71" fmla="*/ 3594070 w 9662615"/>
              <a:gd name="connsiteY71" fmla="*/ 1509422 h 1621094"/>
              <a:gd name="connsiteX72" fmla="*/ 3565233 w 9662615"/>
              <a:gd name="connsiteY72" fmla="*/ 1515122 h 1621094"/>
              <a:gd name="connsiteX73" fmla="*/ 3560267 w 9662615"/>
              <a:gd name="connsiteY73" fmla="*/ 1516288 h 1621094"/>
              <a:gd name="connsiteX74" fmla="*/ 3540258 w 9662615"/>
              <a:gd name="connsiteY74" fmla="*/ 1516976 h 1621094"/>
              <a:gd name="connsiteX75" fmla="*/ 3534780 w 9662615"/>
              <a:gd name="connsiteY75" fmla="*/ 1522141 h 1621094"/>
              <a:gd name="connsiteX76" fmla="*/ 3504783 w 9662615"/>
              <a:gd name="connsiteY76" fmla="*/ 1526739 h 1621094"/>
              <a:gd name="connsiteX77" fmla="*/ 3430805 w 9662615"/>
              <a:gd name="connsiteY77" fmla="*/ 1542521 h 1621094"/>
              <a:gd name="connsiteX78" fmla="*/ 3292707 w 9662615"/>
              <a:gd name="connsiteY78" fmla="*/ 1520490 h 1621094"/>
              <a:gd name="connsiteX79" fmla="*/ 3187872 w 9662615"/>
              <a:gd name="connsiteY79" fmla="*/ 1519991 h 1621094"/>
              <a:gd name="connsiteX80" fmla="*/ 3148026 w 9662615"/>
              <a:gd name="connsiteY80" fmla="*/ 1524777 h 1621094"/>
              <a:gd name="connsiteX81" fmla="*/ 3092394 w 9662615"/>
              <a:gd name="connsiteY81" fmla="*/ 1528115 h 1621094"/>
              <a:gd name="connsiteX82" fmla="*/ 2994200 w 9662615"/>
              <a:gd name="connsiteY82" fmla="*/ 1537857 h 1621094"/>
              <a:gd name="connsiteX83" fmla="*/ 2862301 w 9662615"/>
              <a:gd name="connsiteY83" fmla="*/ 1544250 h 1621094"/>
              <a:gd name="connsiteX84" fmla="*/ 2766335 w 9662615"/>
              <a:gd name="connsiteY84" fmla="*/ 1527662 h 1621094"/>
              <a:gd name="connsiteX85" fmla="*/ 2757836 w 9662615"/>
              <a:gd name="connsiteY85" fmla="*/ 1531371 h 1621094"/>
              <a:gd name="connsiteX86" fmla="*/ 2691555 w 9662615"/>
              <a:gd name="connsiteY86" fmla="*/ 1530283 h 1621094"/>
              <a:gd name="connsiteX87" fmla="*/ 2491676 w 9662615"/>
              <a:gd name="connsiteY87" fmla="*/ 1500859 h 1621094"/>
              <a:gd name="connsiteX88" fmla="*/ 2378036 w 9662615"/>
              <a:gd name="connsiteY88" fmla="*/ 1520645 h 1621094"/>
              <a:gd name="connsiteX89" fmla="*/ 2284269 w 9662615"/>
              <a:gd name="connsiteY89" fmla="*/ 1503068 h 1621094"/>
              <a:gd name="connsiteX90" fmla="*/ 2207104 w 9662615"/>
              <a:gd name="connsiteY90" fmla="*/ 1508888 h 1621094"/>
              <a:gd name="connsiteX91" fmla="*/ 2149226 w 9662615"/>
              <a:gd name="connsiteY91" fmla="*/ 1523409 h 1621094"/>
              <a:gd name="connsiteX92" fmla="*/ 2084783 w 9662615"/>
              <a:gd name="connsiteY92" fmla="*/ 1524245 h 1621094"/>
              <a:gd name="connsiteX93" fmla="*/ 2070075 w 9662615"/>
              <a:gd name="connsiteY93" fmla="*/ 1511285 h 1621094"/>
              <a:gd name="connsiteX94" fmla="*/ 2001057 w 9662615"/>
              <a:gd name="connsiteY94" fmla="*/ 1516449 h 1621094"/>
              <a:gd name="connsiteX95" fmla="*/ 1896330 w 9662615"/>
              <a:gd name="connsiteY95" fmla="*/ 1525725 h 1621094"/>
              <a:gd name="connsiteX96" fmla="*/ 1835994 w 9662615"/>
              <a:gd name="connsiteY96" fmla="*/ 1527678 h 1621094"/>
              <a:gd name="connsiteX97" fmla="*/ 1671119 w 9662615"/>
              <a:gd name="connsiteY97" fmla="*/ 1536701 h 1621094"/>
              <a:gd name="connsiteX98" fmla="*/ 1601337 w 9662615"/>
              <a:gd name="connsiteY98" fmla="*/ 1548552 h 1621094"/>
              <a:gd name="connsiteX99" fmla="*/ 1407755 w 9662615"/>
              <a:gd name="connsiteY99" fmla="*/ 1571444 h 1621094"/>
              <a:gd name="connsiteX100" fmla="*/ 1271994 w 9662615"/>
              <a:gd name="connsiteY100" fmla="*/ 1579471 h 1621094"/>
              <a:gd name="connsiteX101" fmla="*/ 1249226 w 9662615"/>
              <a:gd name="connsiteY101" fmla="*/ 1583140 h 1621094"/>
              <a:gd name="connsiteX102" fmla="*/ 1217719 w 9662615"/>
              <a:gd name="connsiteY102" fmla="*/ 1580863 h 1621094"/>
              <a:gd name="connsiteX103" fmla="*/ 1091432 w 9662615"/>
              <a:gd name="connsiteY103" fmla="*/ 1571003 h 1621094"/>
              <a:gd name="connsiteX104" fmla="*/ 992039 w 9662615"/>
              <a:gd name="connsiteY104" fmla="*/ 1556662 h 1621094"/>
              <a:gd name="connsiteX105" fmla="*/ 868264 w 9662615"/>
              <a:gd name="connsiteY105" fmla="*/ 1566392 h 1621094"/>
              <a:gd name="connsiteX106" fmla="*/ 792765 w 9662615"/>
              <a:gd name="connsiteY106" fmla="*/ 1563102 h 1621094"/>
              <a:gd name="connsiteX107" fmla="*/ 669055 w 9662615"/>
              <a:gd name="connsiteY107" fmla="*/ 1543638 h 1621094"/>
              <a:gd name="connsiteX108" fmla="*/ 506152 w 9662615"/>
              <a:gd name="connsiteY108" fmla="*/ 1549124 h 1621094"/>
              <a:gd name="connsiteX109" fmla="*/ 472797 w 9662615"/>
              <a:gd name="connsiteY109" fmla="*/ 1568904 h 1621094"/>
              <a:gd name="connsiteX110" fmla="*/ 427864 w 9662615"/>
              <a:gd name="connsiteY110" fmla="*/ 1580848 h 1621094"/>
              <a:gd name="connsiteX111" fmla="*/ 408381 w 9662615"/>
              <a:gd name="connsiteY111" fmla="*/ 1552940 h 1621094"/>
              <a:gd name="connsiteX112" fmla="*/ 267163 w 9662615"/>
              <a:gd name="connsiteY112" fmla="*/ 1531913 h 1621094"/>
              <a:gd name="connsiteX113" fmla="*/ 196644 w 9662615"/>
              <a:gd name="connsiteY113" fmla="*/ 1524565 h 1621094"/>
              <a:gd name="connsiteX114" fmla="*/ 86819 w 9662615"/>
              <a:gd name="connsiteY114" fmla="*/ 1519517 h 1621094"/>
              <a:gd name="connsiteX115" fmla="*/ 53369 w 9662615"/>
              <a:gd name="connsiteY115" fmla="*/ 1516853 h 1621094"/>
              <a:gd name="connsiteX116" fmla="*/ 2359 w 9662615"/>
              <a:gd name="connsiteY116" fmla="*/ 1515247 h 1621094"/>
              <a:gd name="connsiteX117" fmla="*/ 0 w 9662615"/>
              <a:gd name="connsiteY117" fmla="*/ 1514932 h 1621094"/>
              <a:gd name="connsiteX118" fmla="*/ 0 w 9662615"/>
              <a:gd name="connsiteY118" fmla="*/ 0 h 1621094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1303 w 9662615"/>
              <a:gd name="connsiteY54" fmla="*/ 1575379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5334 w 9662615"/>
              <a:gd name="connsiteY60" fmla="*/ 1581778 h 1583140"/>
              <a:gd name="connsiteX61" fmla="*/ 4697562 w 9662615"/>
              <a:gd name="connsiteY61" fmla="*/ 1551206 h 1583140"/>
              <a:gd name="connsiteX62" fmla="*/ 4662664 w 9662615"/>
              <a:gd name="connsiteY62" fmla="*/ 1573162 h 1583140"/>
              <a:gd name="connsiteX63" fmla="*/ 4603028 w 9662615"/>
              <a:gd name="connsiteY63" fmla="*/ 1568821 h 1583140"/>
              <a:gd name="connsiteX64" fmla="*/ 4541612 w 9662615"/>
              <a:gd name="connsiteY64" fmla="*/ 1545262 h 1583140"/>
              <a:gd name="connsiteX65" fmla="*/ 4422155 w 9662615"/>
              <a:gd name="connsiteY65" fmla="*/ 1542059 h 1583140"/>
              <a:gd name="connsiteX66" fmla="*/ 4221826 w 9662615"/>
              <a:gd name="connsiteY66" fmla="*/ 1508923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5334 w 9662615"/>
              <a:gd name="connsiteY60" fmla="*/ 1581778 h 1583140"/>
              <a:gd name="connsiteX61" fmla="*/ 4697562 w 9662615"/>
              <a:gd name="connsiteY61" fmla="*/ 1551206 h 1583140"/>
              <a:gd name="connsiteX62" fmla="*/ 4662664 w 9662615"/>
              <a:gd name="connsiteY62" fmla="*/ 1573162 h 1583140"/>
              <a:gd name="connsiteX63" fmla="*/ 4603028 w 9662615"/>
              <a:gd name="connsiteY63" fmla="*/ 1568821 h 1583140"/>
              <a:gd name="connsiteX64" fmla="*/ 4541612 w 9662615"/>
              <a:gd name="connsiteY64" fmla="*/ 1545262 h 1583140"/>
              <a:gd name="connsiteX65" fmla="*/ 4422155 w 9662615"/>
              <a:gd name="connsiteY65" fmla="*/ 1542059 h 1583140"/>
              <a:gd name="connsiteX66" fmla="*/ 4221826 w 9662615"/>
              <a:gd name="connsiteY66" fmla="*/ 1508923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97680"/>
              <a:gd name="connsiteX1" fmla="*/ 9662615 w 9662615"/>
              <a:gd name="connsiteY1" fmla="*/ 0 h 1597680"/>
              <a:gd name="connsiteX2" fmla="*/ 9662615 w 9662615"/>
              <a:gd name="connsiteY2" fmla="*/ 1280346 h 1597680"/>
              <a:gd name="connsiteX3" fmla="*/ 9658420 w 9662615"/>
              <a:gd name="connsiteY3" fmla="*/ 1280106 h 1597680"/>
              <a:gd name="connsiteX4" fmla="*/ 9469546 w 9662615"/>
              <a:gd name="connsiteY4" fmla="*/ 1289837 h 1597680"/>
              <a:gd name="connsiteX5" fmla="*/ 9385895 w 9662615"/>
              <a:gd name="connsiteY5" fmla="*/ 1269203 h 1597680"/>
              <a:gd name="connsiteX6" fmla="*/ 9144767 w 9662615"/>
              <a:gd name="connsiteY6" fmla="*/ 1264120 h 1597680"/>
              <a:gd name="connsiteX7" fmla="*/ 8837252 w 9662615"/>
              <a:gd name="connsiteY7" fmla="*/ 1350515 h 1597680"/>
              <a:gd name="connsiteX8" fmla="*/ 8705466 w 9662615"/>
              <a:gd name="connsiteY8" fmla="*/ 1342419 h 1597680"/>
              <a:gd name="connsiteX9" fmla="*/ 8652221 w 9662615"/>
              <a:gd name="connsiteY9" fmla="*/ 1326906 h 1597680"/>
              <a:gd name="connsiteX10" fmla="*/ 8632312 w 9662615"/>
              <a:gd name="connsiteY10" fmla="*/ 1326025 h 1597680"/>
              <a:gd name="connsiteX11" fmla="*/ 8591582 w 9662615"/>
              <a:gd name="connsiteY11" fmla="*/ 1341666 h 1597680"/>
              <a:gd name="connsiteX12" fmla="*/ 8537336 w 9662615"/>
              <a:gd name="connsiteY12" fmla="*/ 1341684 h 1597680"/>
              <a:gd name="connsiteX13" fmla="*/ 8472508 w 9662615"/>
              <a:gd name="connsiteY13" fmla="*/ 1363109 h 1597680"/>
              <a:gd name="connsiteX14" fmla="*/ 8258477 w 9662615"/>
              <a:gd name="connsiteY14" fmla="*/ 1370666 h 1597680"/>
              <a:gd name="connsiteX15" fmla="*/ 8197961 w 9662615"/>
              <a:gd name="connsiteY15" fmla="*/ 1392804 h 1597680"/>
              <a:gd name="connsiteX16" fmla="*/ 8171196 w 9662615"/>
              <a:gd name="connsiteY16" fmla="*/ 1397216 h 1597680"/>
              <a:gd name="connsiteX17" fmla="*/ 8127667 w 9662615"/>
              <a:gd name="connsiteY17" fmla="*/ 1418254 h 1597680"/>
              <a:gd name="connsiteX18" fmla="*/ 7974579 w 9662615"/>
              <a:gd name="connsiteY18" fmla="*/ 1383439 h 1597680"/>
              <a:gd name="connsiteX19" fmla="*/ 7768351 w 9662615"/>
              <a:gd name="connsiteY19" fmla="*/ 1395051 h 1597680"/>
              <a:gd name="connsiteX20" fmla="*/ 7635985 w 9662615"/>
              <a:gd name="connsiteY20" fmla="*/ 1386363 h 1597680"/>
              <a:gd name="connsiteX21" fmla="*/ 7466069 w 9662615"/>
              <a:gd name="connsiteY21" fmla="*/ 1377654 h 1597680"/>
              <a:gd name="connsiteX22" fmla="*/ 7355642 w 9662615"/>
              <a:gd name="connsiteY22" fmla="*/ 1407761 h 1597680"/>
              <a:gd name="connsiteX23" fmla="*/ 7151610 w 9662615"/>
              <a:gd name="connsiteY23" fmla="*/ 1397856 h 1597680"/>
              <a:gd name="connsiteX24" fmla="*/ 7082147 w 9662615"/>
              <a:gd name="connsiteY24" fmla="*/ 1406113 h 1597680"/>
              <a:gd name="connsiteX25" fmla="*/ 7014958 w 9662615"/>
              <a:gd name="connsiteY25" fmla="*/ 1396883 h 1597680"/>
              <a:gd name="connsiteX26" fmla="*/ 6907567 w 9662615"/>
              <a:gd name="connsiteY26" fmla="*/ 1419149 h 1597680"/>
              <a:gd name="connsiteX27" fmla="*/ 6748428 w 9662615"/>
              <a:gd name="connsiteY27" fmla="*/ 1420308 h 1597680"/>
              <a:gd name="connsiteX28" fmla="*/ 6654257 w 9662615"/>
              <a:gd name="connsiteY28" fmla="*/ 1424143 h 1597680"/>
              <a:gd name="connsiteX29" fmla="*/ 6620123 w 9662615"/>
              <a:gd name="connsiteY29" fmla="*/ 1430535 h 1597680"/>
              <a:gd name="connsiteX30" fmla="*/ 6571355 w 9662615"/>
              <a:gd name="connsiteY30" fmla="*/ 1436144 h 1597680"/>
              <a:gd name="connsiteX31" fmla="*/ 6486557 w 9662615"/>
              <a:gd name="connsiteY31" fmla="*/ 1449861 h 1597680"/>
              <a:gd name="connsiteX32" fmla="*/ 6370419 w 9662615"/>
              <a:gd name="connsiteY32" fmla="*/ 1461649 h 1597680"/>
              <a:gd name="connsiteX33" fmla="*/ 6278839 w 9662615"/>
              <a:gd name="connsiteY33" fmla="*/ 1449160 h 1597680"/>
              <a:gd name="connsiteX34" fmla="*/ 6272455 w 9662615"/>
              <a:gd name="connsiteY34" fmla="*/ 1453191 h 1597680"/>
              <a:gd name="connsiteX35" fmla="*/ 6212659 w 9662615"/>
              <a:gd name="connsiteY35" fmla="*/ 1454850 h 1597680"/>
              <a:gd name="connsiteX36" fmla="*/ 6069317 w 9662615"/>
              <a:gd name="connsiteY36" fmla="*/ 1445838 h 1597680"/>
              <a:gd name="connsiteX37" fmla="*/ 5878477 w 9662615"/>
              <a:gd name="connsiteY37" fmla="*/ 1439180 h 1597680"/>
              <a:gd name="connsiteX38" fmla="*/ 5838387 w 9662615"/>
              <a:gd name="connsiteY38" fmla="*/ 1444679 h 1597680"/>
              <a:gd name="connsiteX39" fmla="*/ 5771136 w 9662615"/>
              <a:gd name="connsiteY39" fmla="*/ 1453639 h 1597680"/>
              <a:gd name="connsiteX40" fmla="*/ 5724081 w 9662615"/>
              <a:gd name="connsiteY40" fmla="*/ 1470431 h 1597680"/>
              <a:gd name="connsiteX41" fmla="*/ 5666577 w 9662615"/>
              <a:gd name="connsiteY41" fmla="*/ 1473921 h 1597680"/>
              <a:gd name="connsiteX42" fmla="*/ 5649068 w 9662615"/>
              <a:gd name="connsiteY42" fmla="*/ 1461676 h 1597680"/>
              <a:gd name="connsiteX43" fmla="*/ 5588902 w 9662615"/>
              <a:gd name="connsiteY43" fmla="*/ 1469647 h 1597680"/>
              <a:gd name="connsiteX44" fmla="*/ 5498090 w 9662615"/>
              <a:gd name="connsiteY44" fmla="*/ 1483173 h 1597680"/>
              <a:gd name="connsiteX45" fmla="*/ 5444641 w 9662615"/>
              <a:gd name="connsiteY45" fmla="*/ 1487602 h 1597680"/>
              <a:gd name="connsiteX46" fmla="*/ 5299812 w 9662615"/>
              <a:gd name="connsiteY46" fmla="*/ 1503362 h 1597680"/>
              <a:gd name="connsiteX47" fmla="*/ 5213947 w 9662615"/>
              <a:gd name="connsiteY47" fmla="*/ 1516637 h 1597680"/>
              <a:gd name="connsiteX48" fmla="*/ 5090342 w 9662615"/>
              <a:gd name="connsiteY48" fmla="*/ 1546680 h 1597680"/>
              <a:gd name="connsiteX49" fmla="*/ 5129812 w 9662615"/>
              <a:gd name="connsiteY49" fmla="*/ 1521277 h 1597680"/>
              <a:gd name="connsiteX50" fmla="*/ 5059484 w 9662615"/>
              <a:gd name="connsiteY50" fmla="*/ 1546802 h 1597680"/>
              <a:gd name="connsiteX51" fmla="*/ 5038524 w 9662615"/>
              <a:gd name="connsiteY51" fmla="*/ 1545675 h 1597680"/>
              <a:gd name="connsiteX52" fmla="*/ 5026564 w 9662615"/>
              <a:gd name="connsiteY52" fmla="*/ 1545376 h 1597680"/>
              <a:gd name="connsiteX53" fmla="*/ 4969433 w 9662615"/>
              <a:gd name="connsiteY53" fmla="*/ 1550865 h 1597680"/>
              <a:gd name="connsiteX54" fmla="*/ 4929254 w 9662615"/>
              <a:gd name="connsiteY54" fmla="*/ 1563452 h 1597680"/>
              <a:gd name="connsiteX55" fmla="*/ 4871726 w 9662615"/>
              <a:gd name="connsiteY55" fmla="*/ 1570584 h 1597680"/>
              <a:gd name="connsiteX56" fmla="*/ 4843267 w 9662615"/>
              <a:gd name="connsiteY56" fmla="*/ 1561459 h 1597680"/>
              <a:gd name="connsiteX57" fmla="*/ 4821058 w 9662615"/>
              <a:gd name="connsiteY57" fmla="*/ 1553078 h 1597680"/>
              <a:gd name="connsiteX58" fmla="*/ 4791466 w 9662615"/>
              <a:gd name="connsiteY58" fmla="*/ 1561324 h 1597680"/>
              <a:gd name="connsiteX59" fmla="*/ 4784247 w 9662615"/>
              <a:gd name="connsiteY59" fmla="*/ 1562342 h 1597680"/>
              <a:gd name="connsiteX60" fmla="*/ 4743285 w 9662615"/>
              <a:gd name="connsiteY60" fmla="*/ 1597680 h 1597680"/>
              <a:gd name="connsiteX61" fmla="*/ 4697562 w 9662615"/>
              <a:gd name="connsiteY61" fmla="*/ 1551206 h 1597680"/>
              <a:gd name="connsiteX62" fmla="*/ 4662664 w 9662615"/>
              <a:gd name="connsiteY62" fmla="*/ 1573162 h 1597680"/>
              <a:gd name="connsiteX63" fmla="*/ 4603028 w 9662615"/>
              <a:gd name="connsiteY63" fmla="*/ 1568821 h 1597680"/>
              <a:gd name="connsiteX64" fmla="*/ 4541612 w 9662615"/>
              <a:gd name="connsiteY64" fmla="*/ 1545262 h 1597680"/>
              <a:gd name="connsiteX65" fmla="*/ 4422155 w 9662615"/>
              <a:gd name="connsiteY65" fmla="*/ 1542059 h 1597680"/>
              <a:gd name="connsiteX66" fmla="*/ 4221826 w 9662615"/>
              <a:gd name="connsiteY66" fmla="*/ 1508923 h 1597680"/>
              <a:gd name="connsiteX67" fmla="*/ 4096601 w 9662615"/>
              <a:gd name="connsiteY67" fmla="*/ 1521563 h 1597680"/>
              <a:gd name="connsiteX68" fmla="*/ 3970635 w 9662615"/>
              <a:gd name="connsiteY68" fmla="*/ 1544815 h 1597680"/>
              <a:gd name="connsiteX69" fmla="*/ 3833906 w 9662615"/>
              <a:gd name="connsiteY69" fmla="*/ 1516637 h 1597680"/>
              <a:gd name="connsiteX70" fmla="*/ 3696258 w 9662615"/>
              <a:gd name="connsiteY70" fmla="*/ 1537563 h 1597680"/>
              <a:gd name="connsiteX71" fmla="*/ 3594070 w 9662615"/>
              <a:gd name="connsiteY71" fmla="*/ 1509422 h 1597680"/>
              <a:gd name="connsiteX72" fmla="*/ 3565233 w 9662615"/>
              <a:gd name="connsiteY72" fmla="*/ 1515122 h 1597680"/>
              <a:gd name="connsiteX73" fmla="*/ 3560267 w 9662615"/>
              <a:gd name="connsiteY73" fmla="*/ 1516288 h 1597680"/>
              <a:gd name="connsiteX74" fmla="*/ 3540258 w 9662615"/>
              <a:gd name="connsiteY74" fmla="*/ 1516976 h 1597680"/>
              <a:gd name="connsiteX75" fmla="*/ 3534780 w 9662615"/>
              <a:gd name="connsiteY75" fmla="*/ 1522141 h 1597680"/>
              <a:gd name="connsiteX76" fmla="*/ 3504783 w 9662615"/>
              <a:gd name="connsiteY76" fmla="*/ 1526739 h 1597680"/>
              <a:gd name="connsiteX77" fmla="*/ 3430805 w 9662615"/>
              <a:gd name="connsiteY77" fmla="*/ 1542521 h 1597680"/>
              <a:gd name="connsiteX78" fmla="*/ 3292707 w 9662615"/>
              <a:gd name="connsiteY78" fmla="*/ 1520490 h 1597680"/>
              <a:gd name="connsiteX79" fmla="*/ 3187872 w 9662615"/>
              <a:gd name="connsiteY79" fmla="*/ 1519991 h 1597680"/>
              <a:gd name="connsiteX80" fmla="*/ 3148026 w 9662615"/>
              <a:gd name="connsiteY80" fmla="*/ 1524777 h 1597680"/>
              <a:gd name="connsiteX81" fmla="*/ 3092394 w 9662615"/>
              <a:gd name="connsiteY81" fmla="*/ 1528115 h 1597680"/>
              <a:gd name="connsiteX82" fmla="*/ 2994200 w 9662615"/>
              <a:gd name="connsiteY82" fmla="*/ 1537857 h 1597680"/>
              <a:gd name="connsiteX83" fmla="*/ 2862301 w 9662615"/>
              <a:gd name="connsiteY83" fmla="*/ 1544250 h 1597680"/>
              <a:gd name="connsiteX84" fmla="*/ 2766335 w 9662615"/>
              <a:gd name="connsiteY84" fmla="*/ 1527662 h 1597680"/>
              <a:gd name="connsiteX85" fmla="*/ 2757836 w 9662615"/>
              <a:gd name="connsiteY85" fmla="*/ 1531371 h 1597680"/>
              <a:gd name="connsiteX86" fmla="*/ 2691555 w 9662615"/>
              <a:gd name="connsiteY86" fmla="*/ 1530283 h 1597680"/>
              <a:gd name="connsiteX87" fmla="*/ 2491676 w 9662615"/>
              <a:gd name="connsiteY87" fmla="*/ 1500859 h 1597680"/>
              <a:gd name="connsiteX88" fmla="*/ 2378036 w 9662615"/>
              <a:gd name="connsiteY88" fmla="*/ 1520645 h 1597680"/>
              <a:gd name="connsiteX89" fmla="*/ 2284269 w 9662615"/>
              <a:gd name="connsiteY89" fmla="*/ 1503068 h 1597680"/>
              <a:gd name="connsiteX90" fmla="*/ 2207104 w 9662615"/>
              <a:gd name="connsiteY90" fmla="*/ 1508888 h 1597680"/>
              <a:gd name="connsiteX91" fmla="*/ 2149226 w 9662615"/>
              <a:gd name="connsiteY91" fmla="*/ 1523409 h 1597680"/>
              <a:gd name="connsiteX92" fmla="*/ 2084783 w 9662615"/>
              <a:gd name="connsiteY92" fmla="*/ 1524245 h 1597680"/>
              <a:gd name="connsiteX93" fmla="*/ 2070075 w 9662615"/>
              <a:gd name="connsiteY93" fmla="*/ 1511285 h 1597680"/>
              <a:gd name="connsiteX94" fmla="*/ 2001057 w 9662615"/>
              <a:gd name="connsiteY94" fmla="*/ 1516449 h 1597680"/>
              <a:gd name="connsiteX95" fmla="*/ 1896330 w 9662615"/>
              <a:gd name="connsiteY95" fmla="*/ 1525725 h 1597680"/>
              <a:gd name="connsiteX96" fmla="*/ 1835994 w 9662615"/>
              <a:gd name="connsiteY96" fmla="*/ 1527678 h 1597680"/>
              <a:gd name="connsiteX97" fmla="*/ 1671119 w 9662615"/>
              <a:gd name="connsiteY97" fmla="*/ 1536701 h 1597680"/>
              <a:gd name="connsiteX98" fmla="*/ 1601337 w 9662615"/>
              <a:gd name="connsiteY98" fmla="*/ 1548552 h 1597680"/>
              <a:gd name="connsiteX99" fmla="*/ 1407755 w 9662615"/>
              <a:gd name="connsiteY99" fmla="*/ 1571444 h 1597680"/>
              <a:gd name="connsiteX100" fmla="*/ 1271994 w 9662615"/>
              <a:gd name="connsiteY100" fmla="*/ 1579471 h 1597680"/>
              <a:gd name="connsiteX101" fmla="*/ 1249226 w 9662615"/>
              <a:gd name="connsiteY101" fmla="*/ 1583140 h 1597680"/>
              <a:gd name="connsiteX102" fmla="*/ 1217719 w 9662615"/>
              <a:gd name="connsiteY102" fmla="*/ 1580863 h 1597680"/>
              <a:gd name="connsiteX103" fmla="*/ 1091432 w 9662615"/>
              <a:gd name="connsiteY103" fmla="*/ 1571003 h 1597680"/>
              <a:gd name="connsiteX104" fmla="*/ 992039 w 9662615"/>
              <a:gd name="connsiteY104" fmla="*/ 1556662 h 1597680"/>
              <a:gd name="connsiteX105" fmla="*/ 868264 w 9662615"/>
              <a:gd name="connsiteY105" fmla="*/ 1566392 h 1597680"/>
              <a:gd name="connsiteX106" fmla="*/ 792765 w 9662615"/>
              <a:gd name="connsiteY106" fmla="*/ 1563102 h 1597680"/>
              <a:gd name="connsiteX107" fmla="*/ 669055 w 9662615"/>
              <a:gd name="connsiteY107" fmla="*/ 1543638 h 1597680"/>
              <a:gd name="connsiteX108" fmla="*/ 506152 w 9662615"/>
              <a:gd name="connsiteY108" fmla="*/ 1549124 h 1597680"/>
              <a:gd name="connsiteX109" fmla="*/ 472797 w 9662615"/>
              <a:gd name="connsiteY109" fmla="*/ 1568904 h 1597680"/>
              <a:gd name="connsiteX110" fmla="*/ 427864 w 9662615"/>
              <a:gd name="connsiteY110" fmla="*/ 1580848 h 1597680"/>
              <a:gd name="connsiteX111" fmla="*/ 408381 w 9662615"/>
              <a:gd name="connsiteY111" fmla="*/ 1552940 h 1597680"/>
              <a:gd name="connsiteX112" fmla="*/ 267163 w 9662615"/>
              <a:gd name="connsiteY112" fmla="*/ 1531913 h 1597680"/>
              <a:gd name="connsiteX113" fmla="*/ 196644 w 9662615"/>
              <a:gd name="connsiteY113" fmla="*/ 1524565 h 1597680"/>
              <a:gd name="connsiteX114" fmla="*/ 86819 w 9662615"/>
              <a:gd name="connsiteY114" fmla="*/ 1519517 h 1597680"/>
              <a:gd name="connsiteX115" fmla="*/ 53369 w 9662615"/>
              <a:gd name="connsiteY115" fmla="*/ 1516853 h 1597680"/>
              <a:gd name="connsiteX116" fmla="*/ 2359 w 9662615"/>
              <a:gd name="connsiteY116" fmla="*/ 1515247 h 1597680"/>
              <a:gd name="connsiteX117" fmla="*/ 0 w 9662615"/>
              <a:gd name="connsiteY117" fmla="*/ 1514932 h 1597680"/>
              <a:gd name="connsiteX118" fmla="*/ 0 w 9662615"/>
              <a:gd name="connsiteY118" fmla="*/ 0 h 1597680"/>
              <a:gd name="connsiteX0" fmla="*/ 0 w 9662615"/>
              <a:gd name="connsiteY0" fmla="*/ 0 h 1603753"/>
              <a:gd name="connsiteX1" fmla="*/ 9662615 w 9662615"/>
              <a:gd name="connsiteY1" fmla="*/ 0 h 1603753"/>
              <a:gd name="connsiteX2" fmla="*/ 9662615 w 9662615"/>
              <a:gd name="connsiteY2" fmla="*/ 1280346 h 1603753"/>
              <a:gd name="connsiteX3" fmla="*/ 9658420 w 9662615"/>
              <a:gd name="connsiteY3" fmla="*/ 1280106 h 1603753"/>
              <a:gd name="connsiteX4" fmla="*/ 9469546 w 9662615"/>
              <a:gd name="connsiteY4" fmla="*/ 1289837 h 1603753"/>
              <a:gd name="connsiteX5" fmla="*/ 9385895 w 9662615"/>
              <a:gd name="connsiteY5" fmla="*/ 1269203 h 1603753"/>
              <a:gd name="connsiteX6" fmla="*/ 9144767 w 9662615"/>
              <a:gd name="connsiteY6" fmla="*/ 1264120 h 1603753"/>
              <a:gd name="connsiteX7" fmla="*/ 8837252 w 9662615"/>
              <a:gd name="connsiteY7" fmla="*/ 1350515 h 1603753"/>
              <a:gd name="connsiteX8" fmla="*/ 8705466 w 9662615"/>
              <a:gd name="connsiteY8" fmla="*/ 1342419 h 1603753"/>
              <a:gd name="connsiteX9" fmla="*/ 8652221 w 9662615"/>
              <a:gd name="connsiteY9" fmla="*/ 1326906 h 1603753"/>
              <a:gd name="connsiteX10" fmla="*/ 8632312 w 9662615"/>
              <a:gd name="connsiteY10" fmla="*/ 1326025 h 1603753"/>
              <a:gd name="connsiteX11" fmla="*/ 8591582 w 9662615"/>
              <a:gd name="connsiteY11" fmla="*/ 1341666 h 1603753"/>
              <a:gd name="connsiteX12" fmla="*/ 8537336 w 9662615"/>
              <a:gd name="connsiteY12" fmla="*/ 1341684 h 1603753"/>
              <a:gd name="connsiteX13" fmla="*/ 8472508 w 9662615"/>
              <a:gd name="connsiteY13" fmla="*/ 1363109 h 1603753"/>
              <a:gd name="connsiteX14" fmla="*/ 8258477 w 9662615"/>
              <a:gd name="connsiteY14" fmla="*/ 1370666 h 1603753"/>
              <a:gd name="connsiteX15" fmla="*/ 8197961 w 9662615"/>
              <a:gd name="connsiteY15" fmla="*/ 1392804 h 1603753"/>
              <a:gd name="connsiteX16" fmla="*/ 8171196 w 9662615"/>
              <a:gd name="connsiteY16" fmla="*/ 1397216 h 1603753"/>
              <a:gd name="connsiteX17" fmla="*/ 8127667 w 9662615"/>
              <a:gd name="connsiteY17" fmla="*/ 1418254 h 1603753"/>
              <a:gd name="connsiteX18" fmla="*/ 7974579 w 9662615"/>
              <a:gd name="connsiteY18" fmla="*/ 1383439 h 1603753"/>
              <a:gd name="connsiteX19" fmla="*/ 7768351 w 9662615"/>
              <a:gd name="connsiteY19" fmla="*/ 1395051 h 1603753"/>
              <a:gd name="connsiteX20" fmla="*/ 7635985 w 9662615"/>
              <a:gd name="connsiteY20" fmla="*/ 1386363 h 1603753"/>
              <a:gd name="connsiteX21" fmla="*/ 7466069 w 9662615"/>
              <a:gd name="connsiteY21" fmla="*/ 1377654 h 1603753"/>
              <a:gd name="connsiteX22" fmla="*/ 7355642 w 9662615"/>
              <a:gd name="connsiteY22" fmla="*/ 1407761 h 1603753"/>
              <a:gd name="connsiteX23" fmla="*/ 7151610 w 9662615"/>
              <a:gd name="connsiteY23" fmla="*/ 1397856 h 1603753"/>
              <a:gd name="connsiteX24" fmla="*/ 7082147 w 9662615"/>
              <a:gd name="connsiteY24" fmla="*/ 1406113 h 1603753"/>
              <a:gd name="connsiteX25" fmla="*/ 7014958 w 9662615"/>
              <a:gd name="connsiteY25" fmla="*/ 1396883 h 1603753"/>
              <a:gd name="connsiteX26" fmla="*/ 6907567 w 9662615"/>
              <a:gd name="connsiteY26" fmla="*/ 1419149 h 1603753"/>
              <a:gd name="connsiteX27" fmla="*/ 6748428 w 9662615"/>
              <a:gd name="connsiteY27" fmla="*/ 1420308 h 1603753"/>
              <a:gd name="connsiteX28" fmla="*/ 6654257 w 9662615"/>
              <a:gd name="connsiteY28" fmla="*/ 1424143 h 1603753"/>
              <a:gd name="connsiteX29" fmla="*/ 6620123 w 9662615"/>
              <a:gd name="connsiteY29" fmla="*/ 1430535 h 1603753"/>
              <a:gd name="connsiteX30" fmla="*/ 6571355 w 9662615"/>
              <a:gd name="connsiteY30" fmla="*/ 1436144 h 1603753"/>
              <a:gd name="connsiteX31" fmla="*/ 6486557 w 9662615"/>
              <a:gd name="connsiteY31" fmla="*/ 1449861 h 1603753"/>
              <a:gd name="connsiteX32" fmla="*/ 6370419 w 9662615"/>
              <a:gd name="connsiteY32" fmla="*/ 1461649 h 1603753"/>
              <a:gd name="connsiteX33" fmla="*/ 6278839 w 9662615"/>
              <a:gd name="connsiteY33" fmla="*/ 1449160 h 1603753"/>
              <a:gd name="connsiteX34" fmla="*/ 6272455 w 9662615"/>
              <a:gd name="connsiteY34" fmla="*/ 1453191 h 1603753"/>
              <a:gd name="connsiteX35" fmla="*/ 6212659 w 9662615"/>
              <a:gd name="connsiteY35" fmla="*/ 1454850 h 1603753"/>
              <a:gd name="connsiteX36" fmla="*/ 6069317 w 9662615"/>
              <a:gd name="connsiteY36" fmla="*/ 1445838 h 1603753"/>
              <a:gd name="connsiteX37" fmla="*/ 5878477 w 9662615"/>
              <a:gd name="connsiteY37" fmla="*/ 1439180 h 1603753"/>
              <a:gd name="connsiteX38" fmla="*/ 5838387 w 9662615"/>
              <a:gd name="connsiteY38" fmla="*/ 1444679 h 1603753"/>
              <a:gd name="connsiteX39" fmla="*/ 5771136 w 9662615"/>
              <a:gd name="connsiteY39" fmla="*/ 1453639 h 1603753"/>
              <a:gd name="connsiteX40" fmla="*/ 5724081 w 9662615"/>
              <a:gd name="connsiteY40" fmla="*/ 1470431 h 1603753"/>
              <a:gd name="connsiteX41" fmla="*/ 5666577 w 9662615"/>
              <a:gd name="connsiteY41" fmla="*/ 1473921 h 1603753"/>
              <a:gd name="connsiteX42" fmla="*/ 5649068 w 9662615"/>
              <a:gd name="connsiteY42" fmla="*/ 1461676 h 1603753"/>
              <a:gd name="connsiteX43" fmla="*/ 5588902 w 9662615"/>
              <a:gd name="connsiteY43" fmla="*/ 1469647 h 1603753"/>
              <a:gd name="connsiteX44" fmla="*/ 5498090 w 9662615"/>
              <a:gd name="connsiteY44" fmla="*/ 1483173 h 1603753"/>
              <a:gd name="connsiteX45" fmla="*/ 5444641 w 9662615"/>
              <a:gd name="connsiteY45" fmla="*/ 1487602 h 1603753"/>
              <a:gd name="connsiteX46" fmla="*/ 5299812 w 9662615"/>
              <a:gd name="connsiteY46" fmla="*/ 1503362 h 1603753"/>
              <a:gd name="connsiteX47" fmla="*/ 5213947 w 9662615"/>
              <a:gd name="connsiteY47" fmla="*/ 1516637 h 1603753"/>
              <a:gd name="connsiteX48" fmla="*/ 5090342 w 9662615"/>
              <a:gd name="connsiteY48" fmla="*/ 1546680 h 1603753"/>
              <a:gd name="connsiteX49" fmla="*/ 5129812 w 9662615"/>
              <a:gd name="connsiteY49" fmla="*/ 1521277 h 1603753"/>
              <a:gd name="connsiteX50" fmla="*/ 5059484 w 9662615"/>
              <a:gd name="connsiteY50" fmla="*/ 1546802 h 1603753"/>
              <a:gd name="connsiteX51" fmla="*/ 5038524 w 9662615"/>
              <a:gd name="connsiteY51" fmla="*/ 1545675 h 1603753"/>
              <a:gd name="connsiteX52" fmla="*/ 5026564 w 9662615"/>
              <a:gd name="connsiteY52" fmla="*/ 1545376 h 1603753"/>
              <a:gd name="connsiteX53" fmla="*/ 4969433 w 9662615"/>
              <a:gd name="connsiteY53" fmla="*/ 1550865 h 1603753"/>
              <a:gd name="connsiteX54" fmla="*/ 4929254 w 9662615"/>
              <a:gd name="connsiteY54" fmla="*/ 1563452 h 1603753"/>
              <a:gd name="connsiteX55" fmla="*/ 4871726 w 9662615"/>
              <a:gd name="connsiteY55" fmla="*/ 1570584 h 1603753"/>
              <a:gd name="connsiteX56" fmla="*/ 4843267 w 9662615"/>
              <a:gd name="connsiteY56" fmla="*/ 1561459 h 1603753"/>
              <a:gd name="connsiteX57" fmla="*/ 4821058 w 9662615"/>
              <a:gd name="connsiteY57" fmla="*/ 1553078 h 1603753"/>
              <a:gd name="connsiteX58" fmla="*/ 4791466 w 9662615"/>
              <a:gd name="connsiteY58" fmla="*/ 1561324 h 1603753"/>
              <a:gd name="connsiteX59" fmla="*/ 4784247 w 9662615"/>
              <a:gd name="connsiteY59" fmla="*/ 1562342 h 1603753"/>
              <a:gd name="connsiteX60" fmla="*/ 4743285 w 9662615"/>
              <a:gd name="connsiteY60" fmla="*/ 1597680 h 1603753"/>
              <a:gd name="connsiteX61" fmla="*/ 4697562 w 9662615"/>
              <a:gd name="connsiteY61" fmla="*/ 1551206 h 1603753"/>
              <a:gd name="connsiteX62" fmla="*/ 4662664 w 9662615"/>
              <a:gd name="connsiteY62" fmla="*/ 1573162 h 1603753"/>
              <a:gd name="connsiteX63" fmla="*/ 4603028 w 9662615"/>
              <a:gd name="connsiteY63" fmla="*/ 1568821 h 1603753"/>
              <a:gd name="connsiteX64" fmla="*/ 4541612 w 9662615"/>
              <a:gd name="connsiteY64" fmla="*/ 1545262 h 1603753"/>
              <a:gd name="connsiteX65" fmla="*/ 4422155 w 9662615"/>
              <a:gd name="connsiteY65" fmla="*/ 1542059 h 1603753"/>
              <a:gd name="connsiteX66" fmla="*/ 4221826 w 9662615"/>
              <a:gd name="connsiteY66" fmla="*/ 1508923 h 1603753"/>
              <a:gd name="connsiteX67" fmla="*/ 4096601 w 9662615"/>
              <a:gd name="connsiteY67" fmla="*/ 1521563 h 1603753"/>
              <a:gd name="connsiteX68" fmla="*/ 3970635 w 9662615"/>
              <a:gd name="connsiteY68" fmla="*/ 1544815 h 1603753"/>
              <a:gd name="connsiteX69" fmla="*/ 3833906 w 9662615"/>
              <a:gd name="connsiteY69" fmla="*/ 1516637 h 1603753"/>
              <a:gd name="connsiteX70" fmla="*/ 3696258 w 9662615"/>
              <a:gd name="connsiteY70" fmla="*/ 1537563 h 1603753"/>
              <a:gd name="connsiteX71" fmla="*/ 3594070 w 9662615"/>
              <a:gd name="connsiteY71" fmla="*/ 1509422 h 1603753"/>
              <a:gd name="connsiteX72" fmla="*/ 3565233 w 9662615"/>
              <a:gd name="connsiteY72" fmla="*/ 1515122 h 1603753"/>
              <a:gd name="connsiteX73" fmla="*/ 3560267 w 9662615"/>
              <a:gd name="connsiteY73" fmla="*/ 1516288 h 1603753"/>
              <a:gd name="connsiteX74" fmla="*/ 3540258 w 9662615"/>
              <a:gd name="connsiteY74" fmla="*/ 1516976 h 1603753"/>
              <a:gd name="connsiteX75" fmla="*/ 3534780 w 9662615"/>
              <a:gd name="connsiteY75" fmla="*/ 1522141 h 1603753"/>
              <a:gd name="connsiteX76" fmla="*/ 3504783 w 9662615"/>
              <a:gd name="connsiteY76" fmla="*/ 1526739 h 1603753"/>
              <a:gd name="connsiteX77" fmla="*/ 3430805 w 9662615"/>
              <a:gd name="connsiteY77" fmla="*/ 1542521 h 1603753"/>
              <a:gd name="connsiteX78" fmla="*/ 3292707 w 9662615"/>
              <a:gd name="connsiteY78" fmla="*/ 1520490 h 1603753"/>
              <a:gd name="connsiteX79" fmla="*/ 3187872 w 9662615"/>
              <a:gd name="connsiteY79" fmla="*/ 1519991 h 1603753"/>
              <a:gd name="connsiteX80" fmla="*/ 3148026 w 9662615"/>
              <a:gd name="connsiteY80" fmla="*/ 1524777 h 1603753"/>
              <a:gd name="connsiteX81" fmla="*/ 3092394 w 9662615"/>
              <a:gd name="connsiteY81" fmla="*/ 1528115 h 1603753"/>
              <a:gd name="connsiteX82" fmla="*/ 2994200 w 9662615"/>
              <a:gd name="connsiteY82" fmla="*/ 1537857 h 1603753"/>
              <a:gd name="connsiteX83" fmla="*/ 2862301 w 9662615"/>
              <a:gd name="connsiteY83" fmla="*/ 1544250 h 1603753"/>
              <a:gd name="connsiteX84" fmla="*/ 2766335 w 9662615"/>
              <a:gd name="connsiteY84" fmla="*/ 1527662 h 1603753"/>
              <a:gd name="connsiteX85" fmla="*/ 2757836 w 9662615"/>
              <a:gd name="connsiteY85" fmla="*/ 1531371 h 1603753"/>
              <a:gd name="connsiteX86" fmla="*/ 2691555 w 9662615"/>
              <a:gd name="connsiteY86" fmla="*/ 1530283 h 1603753"/>
              <a:gd name="connsiteX87" fmla="*/ 2491676 w 9662615"/>
              <a:gd name="connsiteY87" fmla="*/ 1500859 h 1603753"/>
              <a:gd name="connsiteX88" fmla="*/ 2378036 w 9662615"/>
              <a:gd name="connsiteY88" fmla="*/ 1520645 h 1603753"/>
              <a:gd name="connsiteX89" fmla="*/ 2284269 w 9662615"/>
              <a:gd name="connsiteY89" fmla="*/ 1503068 h 1603753"/>
              <a:gd name="connsiteX90" fmla="*/ 2207104 w 9662615"/>
              <a:gd name="connsiteY90" fmla="*/ 1508888 h 1603753"/>
              <a:gd name="connsiteX91" fmla="*/ 2149226 w 9662615"/>
              <a:gd name="connsiteY91" fmla="*/ 1523409 h 1603753"/>
              <a:gd name="connsiteX92" fmla="*/ 2084783 w 9662615"/>
              <a:gd name="connsiteY92" fmla="*/ 1524245 h 1603753"/>
              <a:gd name="connsiteX93" fmla="*/ 2070075 w 9662615"/>
              <a:gd name="connsiteY93" fmla="*/ 1511285 h 1603753"/>
              <a:gd name="connsiteX94" fmla="*/ 2001057 w 9662615"/>
              <a:gd name="connsiteY94" fmla="*/ 1516449 h 1603753"/>
              <a:gd name="connsiteX95" fmla="*/ 1896330 w 9662615"/>
              <a:gd name="connsiteY95" fmla="*/ 1525725 h 1603753"/>
              <a:gd name="connsiteX96" fmla="*/ 1835994 w 9662615"/>
              <a:gd name="connsiteY96" fmla="*/ 1527678 h 1603753"/>
              <a:gd name="connsiteX97" fmla="*/ 1671119 w 9662615"/>
              <a:gd name="connsiteY97" fmla="*/ 1536701 h 1603753"/>
              <a:gd name="connsiteX98" fmla="*/ 1601337 w 9662615"/>
              <a:gd name="connsiteY98" fmla="*/ 1548552 h 1603753"/>
              <a:gd name="connsiteX99" fmla="*/ 1407755 w 9662615"/>
              <a:gd name="connsiteY99" fmla="*/ 1571444 h 1603753"/>
              <a:gd name="connsiteX100" fmla="*/ 1271994 w 9662615"/>
              <a:gd name="connsiteY100" fmla="*/ 1579471 h 1603753"/>
              <a:gd name="connsiteX101" fmla="*/ 1249226 w 9662615"/>
              <a:gd name="connsiteY101" fmla="*/ 1583140 h 1603753"/>
              <a:gd name="connsiteX102" fmla="*/ 1217719 w 9662615"/>
              <a:gd name="connsiteY102" fmla="*/ 1580863 h 1603753"/>
              <a:gd name="connsiteX103" fmla="*/ 1091432 w 9662615"/>
              <a:gd name="connsiteY103" fmla="*/ 1571003 h 1603753"/>
              <a:gd name="connsiteX104" fmla="*/ 992039 w 9662615"/>
              <a:gd name="connsiteY104" fmla="*/ 1556662 h 1603753"/>
              <a:gd name="connsiteX105" fmla="*/ 868264 w 9662615"/>
              <a:gd name="connsiteY105" fmla="*/ 1566392 h 1603753"/>
              <a:gd name="connsiteX106" fmla="*/ 792765 w 9662615"/>
              <a:gd name="connsiteY106" fmla="*/ 1563102 h 1603753"/>
              <a:gd name="connsiteX107" fmla="*/ 669055 w 9662615"/>
              <a:gd name="connsiteY107" fmla="*/ 1543638 h 1603753"/>
              <a:gd name="connsiteX108" fmla="*/ 506152 w 9662615"/>
              <a:gd name="connsiteY108" fmla="*/ 1549124 h 1603753"/>
              <a:gd name="connsiteX109" fmla="*/ 472797 w 9662615"/>
              <a:gd name="connsiteY109" fmla="*/ 1568904 h 1603753"/>
              <a:gd name="connsiteX110" fmla="*/ 427864 w 9662615"/>
              <a:gd name="connsiteY110" fmla="*/ 1580848 h 1603753"/>
              <a:gd name="connsiteX111" fmla="*/ 408381 w 9662615"/>
              <a:gd name="connsiteY111" fmla="*/ 1552940 h 1603753"/>
              <a:gd name="connsiteX112" fmla="*/ 267163 w 9662615"/>
              <a:gd name="connsiteY112" fmla="*/ 1531913 h 1603753"/>
              <a:gd name="connsiteX113" fmla="*/ 196644 w 9662615"/>
              <a:gd name="connsiteY113" fmla="*/ 1524565 h 1603753"/>
              <a:gd name="connsiteX114" fmla="*/ 86819 w 9662615"/>
              <a:gd name="connsiteY114" fmla="*/ 1519517 h 1603753"/>
              <a:gd name="connsiteX115" fmla="*/ 53369 w 9662615"/>
              <a:gd name="connsiteY115" fmla="*/ 1516853 h 1603753"/>
              <a:gd name="connsiteX116" fmla="*/ 2359 w 9662615"/>
              <a:gd name="connsiteY116" fmla="*/ 1515247 h 1603753"/>
              <a:gd name="connsiteX117" fmla="*/ 0 w 9662615"/>
              <a:gd name="connsiteY117" fmla="*/ 1514932 h 1603753"/>
              <a:gd name="connsiteX118" fmla="*/ 0 w 9662615"/>
              <a:gd name="connsiteY118" fmla="*/ 0 h 1603753"/>
              <a:gd name="connsiteX0" fmla="*/ 0 w 9662615"/>
              <a:gd name="connsiteY0" fmla="*/ 0 h 1603753"/>
              <a:gd name="connsiteX1" fmla="*/ 9662615 w 9662615"/>
              <a:gd name="connsiteY1" fmla="*/ 0 h 1603753"/>
              <a:gd name="connsiteX2" fmla="*/ 9662615 w 9662615"/>
              <a:gd name="connsiteY2" fmla="*/ 1280346 h 1603753"/>
              <a:gd name="connsiteX3" fmla="*/ 9658420 w 9662615"/>
              <a:gd name="connsiteY3" fmla="*/ 1280106 h 1603753"/>
              <a:gd name="connsiteX4" fmla="*/ 9469546 w 9662615"/>
              <a:gd name="connsiteY4" fmla="*/ 1289837 h 1603753"/>
              <a:gd name="connsiteX5" fmla="*/ 9385895 w 9662615"/>
              <a:gd name="connsiteY5" fmla="*/ 1269203 h 1603753"/>
              <a:gd name="connsiteX6" fmla="*/ 9144767 w 9662615"/>
              <a:gd name="connsiteY6" fmla="*/ 1264120 h 1603753"/>
              <a:gd name="connsiteX7" fmla="*/ 8837252 w 9662615"/>
              <a:gd name="connsiteY7" fmla="*/ 1350515 h 1603753"/>
              <a:gd name="connsiteX8" fmla="*/ 8705466 w 9662615"/>
              <a:gd name="connsiteY8" fmla="*/ 1342419 h 1603753"/>
              <a:gd name="connsiteX9" fmla="*/ 8652221 w 9662615"/>
              <a:gd name="connsiteY9" fmla="*/ 1326906 h 1603753"/>
              <a:gd name="connsiteX10" fmla="*/ 8632312 w 9662615"/>
              <a:gd name="connsiteY10" fmla="*/ 1326025 h 1603753"/>
              <a:gd name="connsiteX11" fmla="*/ 8591582 w 9662615"/>
              <a:gd name="connsiteY11" fmla="*/ 1341666 h 1603753"/>
              <a:gd name="connsiteX12" fmla="*/ 8537336 w 9662615"/>
              <a:gd name="connsiteY12" fmla="*/ 1341684 h 1603753"/>
              <a:gd name="connsiteX13" fmla="*/ 8472508 w 9662615"/>
              <a:gd name="connsiteY13" fmla="*/ 1363109 h 1603753"/>
              <a:gd name="connsiteX14" fmla="*/ 8258477 w 9662615"/>
              <a:gd name="connsiteY14" fmla="*/ 1370666 h 1603753"/>
              <a:gd name="connsiteX15" fmla="*/ 8197961 w 9662615"/>
              <a:gd name="connsiteY15" fmla="*/ 1392804 h 1603753"/>
              <a:gd name="connsiteX16" fmla="*/ 8171196 w 9662615"/>
              <a:gd name="connsiteY16" fmla="*/ 1397216 h 1603753"/>
              <a:gd name="connsiteX17" fmla="*/ 8127667 w 9662615"/>
              <a:gd name="connsiteY17" fmla="*/ 1418254 h 1603753"/>
              <a:gd name="connsiteX18" fmla="*/ 7974579 w 9662615"/>
              <a:gd name="connsiteY18" fmla="*/ 1383439 h 1603753"/>
              <a:gd name="connsiteX19" fmla="*/ 7768351 w 9662615"/>
              <a:gd name="connsiteY19" fmla="*/ 1395051 h 1603753"/>
              <a:gd name="connsiteX20" fmla="*/ 7635985 w 9662615"/>
              <a:gd name="connsiteY20" fmla="*/ 1386363 h 1603753"/>
              <a:gd name="connsiteX21" fmla="*/ 7466069 w 9662615"/>
              <a:gd name="connsiteY21" fmla="*/ 1377654 h 1603753"/>
              <a:gd name="connsiteX22" fmla="*/ 7355642 w 9662615"/>
              <a:gd name="connsiteY22" fmla="*/ 1407761 h 1603753"/>
              <a:gd name="connsiteX23" fmla="*/ 7151610 w 9662615"/>
              <a:gd name="connsiteY23" fmla="*/ 1397856 h 1603753"/>
              <a:gd name="connsiteX24" fmla="*/ 7082147 w 9662615"/>
              <a:gd name="connsiteY24" fmla="*/ 1406113 h 1603753"/>
              <a:gd name="connsiteX25" fmla="*/ 7014958 w 9662615"/>
              <a:gd name="connsiteY25" fmla="*/ 1396883 h 1603753"/>
              <a:gd name="connsiteX26" fmla="*/ 6907567 w 9662615"/>
              <a:gd name="connsiteY26" fmla="*/ 1419149 h 1603753"/>
              <a:gd name="connsiteX27" fmla="*/ 6748428 w 9662615"/>
              <a:gd name="connsiteY27" fmla="*/ 1420308 h 1603753"/>
              <a:gd name="connsiteX28" fmla="*/ 6654257 w 9662615"/>
              <a:gd name="connsiteY28" fmla="*/ 1424143 h 1603753"/>
              <a:gd name="connsiteX29" fmla="*/ 6620123 w 9662615"/>
              <a:gd name="connsiteY29" fmla="*/ 1430535 h 1603753"/>
              <a:gd name="connsiteX30" fmla="*/ 6571355 w 9662615"/>
              <a:gd name="connsiteY30" fmla="*/ 1436144 h 1603753"/>
              <a:gd name="connsiteX31" fmla="*/ 6486557 w 9662615"/>
              <a:gd name="connsiteY31" fmla="*/ 1449861 h 1603753"/>
              <a:gd name="connsiteX32" fmla="*/ 6370419 w 9662615"/>
              <a:gd name="connsiteY32" fmla="*/ 1461649 h 1603753"/>
              <a:gd name="connsiteX33" fmla="*/ 6278839 w 9662615"/>
              <a:gd name="connsiteY33" fmla="*/ 1449160 h 1603753"/>
              <a:gd name="connsiteX34" fmla="*/ 6272455 w 9662615"/>
              <a:gd name="connsiteY34" fmla="*/ 1453191 h 1603753"/>
              <a:gd name="connsiteX35" fmla="*/ 6212659 w 9662615"/>
              <a:gd name="connsiteY35" fmla="*/ 1454850 h 1603753"/>
              <a:gd name="connsiteX36" fmla="*/ 6069317 w 9662615"/>
              <a:gd name="connsiteY36" fmla="*/ 1445838 h 1603753"/>
              <a:gd name="connsiteX37" fmla="*/ 5878477 w 9662615"/>
              <a:gd name="connsiteY37" fmla="*/ 1439180 h 1603753"/>
              <a:gd name="connsiteX38" fmla="*/ 5838387 w 9662615"/>
              <a:gd name="connsiteY38" fmla="*/ 1444679 h 1603753"/>
              <a:gd name="connsiteX39" fmla="*/ 5771136 w 9662615"/>
              <a:gd name="connsiteY39" fmla="*/ 1453639 h 1603753"/>
              <a:gd name="connsiteX40" fmla="*/ 5724081 w 9662615"/>
              <a:gd name="connsiteY40" fmla="*/ 1470431 h 1603753"/>
              <a:gd name="connsiteX41" fmla="*/ 5666577 w 9662615"/>
              <a:gd name="connsiteY41" fmla="*/ 1473921 h 1603753"/>
              <a:gd name="connsiteX42" fmla="*/ 5649068 w 9662615"/>
              <a:gd name="connsiteY42" fmla="*/ 1461676 h 1603753"/>
              <a:gd name="connsiteX43" fmla="*/ 5588902 w 9662615"/>
              <a:gd name="connsiteY43" fmla="*/ 1469647 h 1603753"/>
              <a:gd name="connsiteX44" fmla="*/ 5498090 w 9662615"/>
              <a:gd name="connsiteY44" fmla="*/ 1483173 h 1603753"/>
              <a:gd name="connsiteX45" fmla="*/ 5444641 w 9662615"/>
              <a:gd name="connsiteY45" fmla="*/ 1487602 h 1603753"/>
              <a:gd name="connsiteX46" fmla="*/ 5299812 w 9662615"/>
              <a:gd name="connsiteY46" fmla="*/ 1503362 h 1603753"/>
              <a:gd name="connsiteX47" fmla="*/ 5213947 w 9662615"/>
              <a:gd name="connsiteY47" fmla="*/ 1516637 h 1603753"/>
              <a:gd name="connsiteX48" fmla="*/ 5090342 w 9662615"/>
              <a:gd name="connsiteY48" fmla="*/ 1546680 h 1603753"/>
              <a:gd name="connsiteX49" fmla="*/ 5129812 w 9662615"/>
              <a:gd name="connsiteY49" fmla="*/ 1521277 h 1603753"/>
              <a:gd name="connsiteX50" fmla="*/ 5059484 w 9662615"/>
              <a:gd name="connsiteY50" fmla="*/ 1546802 h 1603753"/>
              <a:gd name="connsiteX51" fmla="*/ 5038524 w 9662615"/>
              <a:gd name="connsiteY51" fmla="*/ 1545675 h 1603753"/>
              <a:gd name="connsiteX52" fmla="*/ 5026564 w 9662615"/>
              <a:gd name="connsiteY52" fmla="*/ 1545376 h 1603753"/>
              <a:gd name="connsiteX53" fmla="*/ 4969433 w 9662615"/>
              <a:gd name="connsiteY53" fmla="*/ 1550865 h 1603753"/>
              <a:gd name="connsiteX54" fmla="*/ 4929254 w 9662615"/>
              <a:gd name="connsiteY54" fmla="*/ 1563452 h 1603753"/>
              <a:gd name="connsiteX55" fmla="*/ 4871726 w 9662615"/>
              <a:gd name="connsiteY55" fmla="*/ 1570584 h 1603753"/>
              <a:gd name="connsiteX56" fmla="*/ 4843267 w 9662615"/>
              <a:gd name="connsiteY56" fmla="*/ 1561459 h 1603753"/>
              <a:gd name="connsiteX57" fmla="*/ 4821058 w 9662615"/>
              <a:gd name="connsiteY57" fmla="*/ 1553078 h 1603753"/>
              <a:gd name="connsiteX58" fmla="*/ 4791466 w 9662615"/>
              <a:gd name="connsiteY58" fmla="*/ 1561324 h 1603753"/>
              <a:gd name="connsiteX59" fmla="*/ 4784247 w 9662615"/>
              <a:gd name="connsiteY59" fmla="*/ 1562342 h 1603753"/>
              <a:gd name="connsiteX60" fmla="*/ 4743285 w 9662615"/>
              <a:gd name="connsiteY60" fmla="*/ 1597680 h 1603753"/>
              <a:gd name="connsiteX61" fmla="*/ 4697562 w 9662615"/>
              <a:gd name="connsiteY61" fmla="*/ 1551206 h 1603753"/>
              <a:gd name="connsiteX62" fmla="*/ 4662664 w 9662615"/>
              <a:gd name="connsiteY62" fmla="*/ 1573162 h 1603753"/>
              <a:gd name="connsiteX63" fmla="*/ 4603028 w 9662615"/>
              <a:gd name="connsiteY63" fmla="*/ 1568821 h 1603753"/>
              <a:gd name="connsiteX64" fmla="*/ 4541612 w 9662615"/>
              <a:gd name="connsiteY64" fmla="*/ 1545262 h 1603753"/>
              <a:gd name="connsiteX65" fmla="*/ 4422155 w 9662615"/>
              <a:gd name="connsiteY65" fmla="*/ 1542059 h 1603753"/>
              <a:gd name="connsiteX66" fmla="*/ 4221826 w 9662615"/>
              <a:gd name="connsiteY66" fmla="*/ 1508923 h 1603753"/>
              <a:gd name="connsiteX67" fmla="*/ 4096601 w 9662615"/>
              <a:gd name="connsiteY67" fmla="*/ 1521563 h 1603753"/>
              <a:gd name="connsiteX68" fmla="*/ 3970635 w 9662615"/>
              <a:gd name="connsiteY68" fmla="*/ 1544815 h 1603753"/>
              <a:gd name="connsiteX69" fmla="*/ 3833906 w 9662615"/>
              <a:gd name="connsiteY69" fmla="*/ 1516637 h 1603753"/>
              <a:gd name="connsiteX70" fmla="*/ 3696258 w 9662615"/>
              <a:gd name="connsiteY70" fmla="*/ 1537563 h 1603753"/>
              <a:gd name="connsiteX71" fmla="*/ 3594070 w 9662615"/>
              <a:gd name="connsiteY71" fmla="*/ 1509422 h 1603753"/>
              <a:gd name="connsiteX72" fmla="*/ 3565233 w 9662615"/>
              <a:gd name="connsiteY72" fmla="*/ 1515122 h 1603753"/>
              <a:gd name="connsiteX73" fmla="*/ 3560267 w 9662615"/>
              <a:gd name="connsiteY73" fmla="*/ 1516288 h 1603753"/>
              <a:gd name="connsiteX74" fmla="*/ 3540258 w 9662615"/>
              <a:gd name="connsiteY74" fmla="*/ 1516976 h 1603753"/>
              <a:gd name="connsiteX75" fmla="*/ 3534780 w 9662615"/>
              <a:gd name="connsiteY75" fmla="*/ 1522141 h 1603753"/>
              <a:gd name="connsiteX76" fmla="*/ 3504783 w 9662615"/>
              <a:gd name="connsiteY76" fmla="*/ 1526739 h 1603753"/>
              <a:gd name="connsiteX77" fmla="*/ 3430805 w 9662615"/>
              <a:gd name="connsiteY77" fmla="*/ 1542521 h 1603753"/>
              <a:gd name="connsiteX78" fmla="*/ 3292707 w 9662615"/>
              <a:gd name="connsiteY78" fmla="*/ 1520490 h 1603753"/>
              <a:gd name="connsiteX79" fmla="*/ 3187872 w 9662615"/>
              <a:gd name="connsiteY79" fmla="*/ 1519991 h 1603753"/>
              <a:gd name="connsiteX80" fmla="*/ 3148026 w 9662615"/>
              <a:gd name="connsiteY80" fmla="*/ 1524777 h 1603753"/>
              <a:gd name="connsiteX81" fmla="*/ 3092394 w 9662615"/>
              <a:gd name="connsiteY81" fmla="*/ 1528115 h 1603753"/>
              <a:gd name="connsiteX82" fmla="*/ 2994200 w 9662615"/>
              <a:gd name="connsiteY82" fmla="*/ 1537857 h 1603753"/>
              <a:gd name="connsiteX83" fmla="*/ 2862301 w 9662615"/>
              <a:gd name="connsiteY83" fmla="*/ 1544250 h 1603753"/>
              <a:gd name="connsiteX84" fmla="*/ 2766335 w 9662615"/>
              <a:gd name="connsiteY84" fmla="*/ 1527662 h 1603753"/>
              <a:gd name="connsiteX85" fmla="*/ 2757836 w 9662615"/>
              <a:gd name="connsiteY85" fmla="*/ 1531371 h 1603753"/>
              <a:gd name="connsiteX86" fmla="*/ 2691555 w 9662615"/>
              <a:gd name="connsiteY86" fmla="*/ 1530283 h 1603753"/>
              <a:gd name="connsiteX87" fmla="*/ 2491676 w 9662615"/>
              <a:gd name="connsiteY87" fmla="*/ 1500859 h 1603753"/>
              <a:gd name="connsiteX88" fmla="*/ 2378036 w 9662615"/>
              <a:gd name="connsiteY88" fmla="*/ 1520645 h 1603753"/>
              <a:gd name="connsiteX89" fmla="*/ 2284269 w 9662615"/>
              <a:gd name="connsiteY89" fmla="*/ 1503068 h 1603753"/>
              <a:gd name="connsiteX90" fmla="*/ 2207104 w 9662615"/>
              <a:gd name="connsiteY90" fmla="*/ 1508888 h 1603753"/>
              <a:gd name="connsiteX91" fmla="*/ 2149226 w 9662615"/>
              <a:gd name="connsiteY91" fmla="*/ 1523409 h 1603753"/>
              <a:gd name="connsiteX92" fmla="*/ 2084783 w 9662615"/>
              <a:gd name="connsiteY92" fmla="*/ 1524245 h 1603753"/>
              <a:gd name="connsiteX93" fmla="*/ 2070075 w 9662615"/>
              <a:gd name="connsiteY93" fmla="*/ 1511285 h 1603753"/>
              <a:gd name="connsiteX94" fmla="*/ 2001057 w 9662615"/>
              <a:gd name="connsiteY94" fmla="*/ 1516449 h 1603753"/>
              <a:gd name="connsiteX95" fmla="*/ 1896330 w 9662615"/>
              <a:gd name="connsiteY95" fmla="*/ 1525725 h 1603753"/>
              <a:gd name="connsiteX96" fmla="*/ 1835994 w 9662615"/>
              <a:gd name="connsiteY96" fmla="*/ 1527678 h 1603753"/>
              <a:gd name="connsiteX97" fmla="*/ 1671119 w 9662615"/>
              <a:gd name="connsiteY97" fmla="*/ 1536701 h 1603753"/>
              <a:gd name="connsiteX98" fmla="*/ 1601337 w 9662615"/>
              <a:gd name="connsiteY98" fmla="*/ 1548552 h 1603753"/>
              <a:gd name="connsiteX99" fmla="*/ 1407755 w 9662615"/>
              <a:gd name="connsiteY99" fmla="*/ 1571444 h 1603753"/>
              <a:gd name="connsiteX100" fmla="*/ 1271994 w 9662615"/>
              <a:gd name="connsiteY100" fmla="*/ 1579471 h 1603753"/>
              <a:gd name="connsiteX101" fmla="*/ 1249226 w 9662615"/>
              <a:gd name="connsiteY101" fmla="*/ 1583140 h 1603753"/>
              <a:gd name="connsiteX102" fmla="*/ 1217719 w 9662615"/>
              <a:gd name="connsiteY102" fmla="*/ 1580863 h 1603753"/>
              <a:gd name="connsiteX103" fmla="*/ 1091432 w 9662615"/>
              <a:gd name="connsiteY103" fmla="*/ 1571003 h 1603753"/>
              <a:gd name="connsiteX104" fmla="*/ 992039 w 9662615"/>
              <a:gd name="connsiteY104" fmla="*/ 1556662 h 1603753"/>
              <a:gd name="connsiteX105" fmla="*/ 868264 w 9662615"/>
              <a:gd name="connsiteY105" fmla="*/ 1566392 h 1603753"/>
              <a:gd name="connsiteX106" fmla="*/ 792765 w 9662615"/>
              <a:gd name="connsiteY106" fmla="*/ 1563102 h 1603753"/>
              <a:gd name="connsiteX107" fmla="*/ 669055 w 9662615"/>
              <a:gd name="connsiteY107" fmla="*/ 1543638 h 1603753"/>
              <a:gd name="connsiteX108" fmla="*/ 506152 w 9662615"/>
              <a:gd name="connsiteY108" fmla="*/ 1549124 h 1603753"/>
              <a:gd name="connsiteX109" fmla="*/ 472797 w 9662615"/>
              <a:gd name="connsiteY109" fmla="*/ 1568904 h 1603753"/>
              <a:gd name="connsiteX110" fmla="*/ 427864 w 9662615"/>
              <a:gd name="connsiteY110" fmla="*/ 1580848 h 1603753"/>
              <a:gd name="connsiteX111" fmla="*/ 408381 w 9662615"/>
              <a:gd name="connsiteY111" fmla="*/ 1552940 h 1603753"/>
              <a:gd name="connsiteX112" fmla="*/ 267163 w 9662615"/>
              <a:gd name="connsiteY112" fmla="*/ 1531913 h 1603753"/>
              <a:gd name="connsiteX113" fmla="*/ 196644 w 9662615"/>
              <a:gd name="connsiteY113" fmla="*/ 1524565 h 1603753"/>
              <a:gd name="connsiteX114" fmla="*/ 86819 w 9662615"/>
              <a:gd name="connsiteY114" fmla="*/ 1519517 h 1603753"/>
              <a:gd name="connsiteX115" fmla="*/ 53369 w 9662615"/>
              <a:gd name="connsiteY115" fmla="*/ 1516853 h 1603753"/>
              <a:gd name="connsiteX116" fmla="*/ 2359 w 9662615"/>
              <a:gd name="connsiteY116" fmla="*/ 1515247 h 1603753"/>
              <a:gd name="connsiteX117" fmla="*/ 0 w 9662615"/>
              <a:gd name="connsiteY117" fmla="*/ 1514932 h 1603753"/>
              <a:gd name="connsiteX118" fmla="*/ 0 w 9662615"/>
              <a:gd name="connsiteY118" fmla="*/ 0 h 1603753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62664 w 9662615"/>
              <a:gd name="connsiteY62" fmla="*/ 1573162 h 1583140"/>
              <a:gd name="connsiteX63" fmla="*/ 4603028 w 9662615"/>
              <a:gd name="connsiteY63" fmla="*/ 1568821 h 1583140"/>
              <a:gd name="connsiteX64" fmla="*/ 4541612 w 9662615"/>
              <a:gd name="connsiteY64" fmla="*/ 1545262 h 1583140"/>
              <a:gd name="connsiteX65" fmla="*/ 4422155 w 9662615"/>
              <a:gd name="connsiteY65" fmla="*/ 1542059 h 1583140"/>
              <a:gd name="connsiteX66" fmla="*/ 4221826 w 9662615"/>
              <a:gd name="connsiteY66" fmla="*/ 1508923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62664 w 9662615"/>
              <a:gd name="connsiteY62" fmla="*/ 1573162 h 1583140"/>
              <a:gd name="connsiteX63" fmla="*/ 4603028 w 9662615"/>
              <a:gd name="connsiteY63" fmla="*/ 1568821 h 1583140"/>
              <a:gd name="connsiteX64" fmla="*/ 4541612 w 9662615"/>
              <a:gd name="connsiteY64" fmla="*/ 1545262 h 1583140"/>
              <a:gd name="connsiteX65" fmla="*/ 4382398 w 9662615"/>
              <a:gd name="connsiteY65" fmla="*/ 1534108 h 1583140"/>
              <a:gd name="connsiteX66" fmla="*/ 4221826 w 9662615"/>
              <a:gd name="connsiteY66" fmla="*/ 1508923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62664 w 9662615"/>
              <a:gd name="connsiteY62" fmla="*/ 1573162 h 1583140"/>
              <a:gd name="connsiteX63" fmla="*/ 4603028 w 9662615"/>
              <a:gd name="connsiteY63" fmla="*/ 1568821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8923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62664 w 9662615"/>
              <a:gd name="connsiteY62" fmla="*/ 1573162 h 1583140"/>
              <a:gd name="connsiteX63" fmla="*/ 4603028 w 9662615"/>
              <a:gd name="connsiteY63" fmla="*/ 1568821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8923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62664 w 9662615"/>
              <a:gd name="connsiteY62" fmla="*/ 1573162 h 1583140"/>
              <a:gd name="connsiteX63" fmla="*/ 4595077 w 9662615"/>
              <a:gd name="connsiteY63" fmla="*/ 1552918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8923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62664 w 9662615"/>
              <a:gd name="connsiteY62" fmla="*/ 1573162 h 1583140"/>
              <a:gd name="connsiteX63" fmla="*/ 4595077 w 9662615"/>
              <a:gd name="connsiteY63" fmla="*/ 1552918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8923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62664 w 9662615"/>
              <a:gd name="connsiteY62" fmla="*/ 1573162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8923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8923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3966659 w 9662615"/>
              <a:gd name="connsiteY68" fmla="*/ 1528913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96499"/>
              <a:gd name="connsiteX1" fmla="*/ 9662615 w 9662615"/>
              <a:gd name="connsiteY1" fmla="*/ 0 h 1596499"/>
              <a:gd name="connsiteX2" fmla="*/ 9662615 w 9662615"/>
              <a:gd name="connsiteY2" fmla="*/ 1280346 h 1596499"/>
              <a:gd name="connsiteX3" fmla="*/ 9658420 w 9662615"/>
              <a:gd name="connsiteY3" fmla="*/ 1280106 h 1596499"/>
              <a:gd name="connsiteX4" fmla="*/ 9469546 w 9662615"/>
              <a:gd name="connsiteY4" fmla="*/ 1289837 h 1596499"/>
              <a:gd name="connsiteX5" fmla="*/ 9385895 w 9662615"/>
              <a:gd name="connsiteY5" fmla="*/ 1269203 h 1596499"/>
              <a:gd name="connsiteX6" fmla="*/ 9144767 w 9662615"/>
              <a:gd name="connsiteY6" fmla="*/ 1264120 h 1596499"/>
              <a:gd name="connsiteX7" fmla="*/ 8837252 w 9662615"/>
              <a:gd name="connsiteY7" fmla="*/ 1350515 h 1596499"/>
              <a:gd name="connsiteX8" fmla="*/ 8705466 w 9662615"/>
              <a:gd name="connsiteY8" fmla="*/ 1342419 h 1596499"/>
              <a:gd name="connsiteX9" fmla="*/ 8652221 w 9662615"/>
              <a:gd name="connsiteY9" fmla="*/ 1326906 h 1596499"/>
              <a:gd name="connsiteX10" fmla="*/ 8632312 w 9662615"/>
              <a:gd name="connsiteY10" fmla="*/ 1326025 h 1596499"/>
              <a:gd name="connsiteX11" fmla="*/ 8591582 w 9662615"/>
              <a:gd name="connsiteY11" fmla="*/ 1341666 h 1596499"/>
              <a:gd name="connsiteX12" fmla="*/ 8537336 w 9662615"/>
              <a:gd name="connsiteY12" fmla="*/ 1341684 h 1596499"/>
              <a:gd name="connsiteX13" fmla="*/ 8472508 w 9662615"/>
              <a:gd name="connsiteY13" fmla="*/ 1363109 h 1596499"/>
              <a:gd name="connsiteX14" fmla="*/ 8258477 w 9662615"/>
              <a:gd name="connsiteY14" fmla="*/ 1370666 h 1596499"/>
              <a:gd name="connsiteX15" fmla="*/ 8197961 w 9662615"/>
              <a:gd name="connsiteY15" fmla="*/ 1392804 h 1596499"/>
              <a:gd name="connsiteX16" fmla="*/ 8171196 w 9662615"/>
              <a:gd name="connsiteY16" fmla="*/ 1397216 h 1596499"/>
              <a:gd name="connsiteX17" fmla="*/ 8127667 w 9662615"/>
              <a:gd name="connsiteY17" fmla="*/ 1418254 h 1596499"/>
              <a:gd name="connsiteX18" fmla="*/ 7974579 w 9662615"/>
              <a:gd name="connsiteY18" fmla="*/ 1383439 h 1596499"/>
              <a:gd name="connsiteX19" fmla="*/ 7768351 w 9662615"/>
              <a:gd name="connsiteY19" fmla="*/ 1395051 h 1596499"/>
              <a:gd name="connsiteX20" fmla="*/ 7635985 w 9662615"/>
              <a:gd name="connsiteY20" fmla="*/ 1386363 h 1596499"/>
              <a:gd name="connsiteX21" fmla="*/ 7466069 w 9662615"/>
              <a:gd name="connsiteY21" fmla="*/ 1377654 h 1596499"/>
              <a:gd name="connsiteX22" fmla="*/ 7355642 w 9662615"/>
              <a:gd name="connsiteY22" fmla="*/ 1407761 h 1596499"/>
              <a:gd name="connsiteX23" fmla="*/ 7151610 w 9662615"/>
              <a:gd name="connsiteY23" fmla="*/ 1397856 h 1596499"/>
              <a:gd name="connsiteX24" fmla="*/ 7082147 w 9662615"/>
              <a:gd name="connsiteY24" fmla="*/ 1406113 h 1596499"/>
              <a:gd name="connsiteX25" fmla="*/ 7014958 w 9662615"/>
              <a:gd name="connsiteY25" fmla="*/ 1396883 h 1596499"/>
              <a:gd name="connsiteX26" fmla="*/ 6907567 w 9662615"/>
              <a:gd name="connsiteY26" fmla="*/ 1419149 h 1596499"/>
              <a:gd name="connsiteX27" fmla="*/ 6748428 w 9662615"/>
              <a:gd name="connsiteY27" fmla="*/ 1420308 h 1596499"/>
              <a:gd name="connsiteX28" fmla="*/ 6654257 w 9662615"/>
              <a:gd name="connsiteY28" fmla="*/ 1424143 h 1596499"/>
              <a:gd name="connsiteX29" fmla="*/ 6620123 w 9662615"/>
              <a:gd name="connsiteY29" fmla="*/ 1430535 h 1596499"/>
              <a:gd name="connsiteX30" fmla="*/ 6571355 w 9662615"/>
              <a:gd name="connsiteY30" fmla="*/ 1436144 h 1596499"/>
              <a:gd name="connsiteX31" fmla="*/ 6486557 w 9662615"/>
              <a:gd name="connsiteY31" fmla="*/ 1449861 h 1596499"/>
              <a:gd name="connsiteX32" fmla="*/ 6370419 w 9662615"/>
              <a:gd name="connsiteY32" fmla="*/ 1461649 h 1596499"/>
              <a:gd name="connsiteX33" fmla="*/ 6278839 w 9662615"/>
              <a:gd name="connsiteY33" fmla="*/ 1449160 h 1596499"/>
              <a:gd name="connsiteX34" fmla="*/ 6272455 w 9662615"/>
              <a:gd name="connsiteY34" fmla="*/ 1453191 h 1596499"/>
              <a:gd name="connsiteX35" fmla="*/ 6212659 w 9662615"/>
              <a:gd name="connsiteY35" fmla="*/ 1454850 h 1596499"/>
              <a:gd name="connsiteX36" fmla="*/ 6069317 w 9662615"/>
              <a:gd name="connsiteY36" fmla="*/ 1445838 h 1596499"/>
              <a:gd name="connsiteX37" fmla="*/ 5878477 w 9662615"/>
              <a:gd name="connsiteY37" fmla="*/ 1439180 h 1596499"/>
              <a:gd name="connsiteX38" fmla="*/ 5838387 w 9662615"/>
              <a:gd name="connsiteY38" fmla="*/ 1444679 h 1596499"/>
              <a:gd name="connsiteX39" fmla="*/ 5771136 w 9662615"/>
              <a:gd name="connsiteY39" fmla="*/ 1453639 h 1596499"/>
              <a:gd name="connsiteX40" fmla="*/ 5724081 w 9662615"/>
              <a:gd name="connsiteY40" fmla="*/ 1470431 h 1596499"/>
              <a:gd name="connsiteX41" fmla="*/ 5666577 w 9662615"/>
              <a:gd name="connsiteY41" fmla="*/ 1473921 h 1596499"/>
              <a:gd name="connsiteX42" fmla="*/ 5649068 w 9662615"/>
              <a:gd name="connsiteY42" fmla="*/ 1461676 h 1596499"/>
              <a:gd name="connsiteX43" fmla="*/ 5588902 w 9662615"/>
              <a:gd name="connsiteY43" fmla="*/ 1469647 h 1596499"/>
              <a:gd name="connsiteX44" fmla="*/ 5498090 w 9662615"/>
              <a:gd name="connsiteY44" fmla="*/ 1483173 h 1596499"/>
              <a:gd name="connsiteX45" fmla="*/ 5444641 w 9662615"/>
              <a:gd name="connsiteY45" fmla="*/ 1487602 h 1596499"/>
              <a:gd name="connsiteX46" fmla="*/ 5299812 w 9662615"/>
              <a:gd name="connsiteY46" fmla="*/ 1503362 h 1596499"/>
              <a:gd name="connsiteX47" fmla="*/ 5213947 w 9662615"/>
              <a:gd name="connsiteY47" fmla="*/ 1516637 h 1596499"/>
              <a:gd name="connsiteX48" fmla="*/ 5090342 w 9662615"/>
              <a:gd name="connsiteY48" fmla="*/ 1546680 h 1596499"/>
              <a:gd name="connsiteX49" fmla="*/ 5129812 w 9662615"/>
              <a:gd name="connsiteY49" fmla="*/ 1521277 h 1596499"/>
              <a:gd name="connsiteX50" fmla="*/ 5059484 w 9662615"/>
              <a:gd name="connsiteY50" fmla="*/ 1546802 h 1596499"/>
              <a:gd name="connsiteX51" fmla="*/ 5038524 w 9662615"/>
              <a:gd name="connsiteY51" fmla="*/ 1545675 h 1596499"/>
              <a:gd name="connsiteX52" fmla="*/ 5026564 w 9662615"/>
              <a:gd name="connsiteY52" fmla="*/ 1545376 h 1596499"/>
              <a:gd name="connsiteX53" fmla="*/ 4969433 w 9662615"/>
              <a:gd name="connsiteY53" fmla="*/ 1550865 h 1596499"/>
              <a:gd name="connsiteX54" fmla="*/ 4929254 w 9662615"/>
              <a:gd name="connsiteY54" fmla="*/ 1563452 h 1596499"/>
              <a:gd name="connsiteX55" fmla="*/ 4871726 w 9662615"/>
              <a:gd name="connsiteY55" fmla="*/ 1570584 h 1596499"/>
              <a:gd name="connsiteX56" fmla="*/ 4843267 w 9662615"/>
              <a:gd name="connsiteY56" fmla="*/ 1561459 h 1596499"/>
              <a:gd name="connsiteX57" fmla="*/ 4821058 w 9662615"/>
              <a:gd name="connsiteY57" fmla="*/ 1553078 h 1596499"/>
              <a:gd name="connsiteX58" fmla="*/ 4791466 w 9662615"/>
              <a:gd name="connsiteY58" fmla="*/ 1561324 h 1596499"/>
              <a:gd name="connsiteX59" fmla="*/ 4784247 w 9662615"/>
              <a:gd name="connsiteY59" fmla="*/ 1562342 h 1596499"/>
              <a:gd name="connsiteX60" fmla="*/ 4739309 w 9662615"/>
              <a:gd name="connsiteY60" fmla="*/ 1553948 h 1596499"/>
              <a:gd name="connsiteX61" fmla="*/ 4697562 w 9662615"/>
              <a:gd name="connsiteY61" fmla="*/ 1551206 h 1596499"/>
              <a:gd name="connsiteX62" fmla="*/ 4650737 w 9662615"/>
              <a:gd name="connsiteY62" fmla="*/ 1537381 h 1596499"/>
              <a:gd name="connsiteX63" fmla="*/ 4583150 w 9662615"/>
              <a:gd name="connsiteY63" fmla="*/ 1529064 h 1596499"/>
              <a:gd name="connsiteX64" fmla="*/ 4521734 w 9662615"/>
              <a:gd name="connsiteY64" fmla="*/ 1529359 h 1596499"/>
              <a:gd name="connsiteX65" fmla="*/ 4382398 w 9662615"/>
              <a:gd name="connsiteY65" fmla="*/ 1534108 h 1596499"/>
              <a:gd name="connsiteX66" fmla="*/ 4221826 w 9662615"/>
              <a:gd name="connsiteY66" fmla="*/ 1500972 h 1596499"/>
              <a:gd name="connsiteX67" fmla="*/ 4096601 w 9662615"/>
              <a:gd name="connsiteY67" fmla="*/ 1521563 h 1596499"/>
              <a:gd name="connsiteX68" fmla="*/ 3978586 w 9662615"/>
              <a:gd name="connsiteY68" fmla="*/ 1596499 h 1596499"/>
              <a:gd name="connsiteX69" fmla="*/ 3833906 w 9662615"/>
              <a:gd name="connsiteY69" fmla="*/ 1516637 h 1596499"/>
              <a:gd name="connsiteX70" fmla="*/ 3696258 w 9662615"/>
              <a:gd name="connsiteY70" fmla="*/ 1537563 h 1596499"/>
              <a:gd name="connsiteX71" fmla="*/ 3594070 w 9662615"/>
              <a:gd name="connsiteY71" fmla="*/ 1509422 h 1596499"/>
              <a:gd name="connsiteX72" fmla="*/ 3565233 w 9662615"/>
              <a:gd name="connsiteY72" fmla="*/ 1515122 h 1596499"/>
              <a:gd name="connsiteX73" fmla="*/ 3560267 w 9662615"/>
              <a:gd name="connsiteY73" fmla="*/ 1516288 h 1596499"/>
              <a:gd name="connsiteX74" fmla="*/ 3540258 w 9662615"/>
              <a:gd name="connsiteY74" fmla="*/ 1516976 h 1596499"/>
              <a:gd name="connsiteX75" fmla="*/ 3534780 w 9662615"/>
              <a:gd name="connsiteY75" fmla="*/ 1522141 h 1596499"/>
              <a:gd name="connsiteX76" fmla="*/ 3504783 w 9662615"/>
              <a:gd name="connsiteY76" fmla="*/ 1526739 h 1596499"/>
              <a:gd name="connsiteX77" fmla="*/ 3430805 w 9662615"/>
              <a:gd name="connsiteY77" fmla="*/ 1542521 h 1596499"/>
              <a:gd name="connsiteX78" fmla="*/ 3292707 w 9662615"/>
              <a:gd name="connsiteY78" fmla="*/ 1520490 h 1596499"/>
              <a:gd name="connsiteX79" fmla="*/ 3187872 w 9662615"/>
              <a:gd name="connsiteY79" fmla="*/ 1519991 h 1596499"/>
              <a:gd name="connsiteX80" fmla="*/ 3148026 w 9662615"/>
              <a:gd name="connsiteY80" fmla="*/ 1524777 h 1596499"/>
              <a:gd name="connsiteX81" fmla="*/ 3092394 w 9662615"/>
              <a:gd name="connsiteY81" fmla="*/ 1528115 h 1596499"/>
              <a:gd name="connsiteX82" fmla="*/ 2994200 w 9662615"/>
              <a:gd name="connsiteY82" fmla="*/ 1537857 h 1596499"/>
              <a:gd name="connsiteX83" fmla="*/ 2862301 w 9662615"/>
              <a:gd name="connsiteY83" fmla="*/ 1544250 h 1596499"/>
              <a:gd name="connsiteX84" fmla="*/ 2766335 w 9662615"/>
              <a:gd name="connsiteY84" fmla="*/ 1527662 h 1596499"/>
              <a:gd name="connsiteX85" fmla="*/ 2757836 w 9662615"/>
              <a:gd name="connsiteY85" fmla="*/ 1531371 h 1596499"/>
              <a:gd name="connsiteX86" fmla="*/ 2691555 w 9662615"/>
              <a:gd name="connsiteY86" fmla="*/ 1530283 h 1596499"/>
              <a:gd name="connsiteX87" fmla="*/ 2491676 w 9662615"/>
              <a:gd name="connsiteY87" fmla="*/ 1500859 h 1596499"/>
              <a:gd name="connsiteX88" fmla="*/ 2378036 w 9662615"/>
              <a:gd name="connsiteY88" fmla="*/ 1520645 h 1596499"/>
              <a:gd name="connsiteX89" fmla="*/ 2284269 w 9662615"/>
              <a:gd name="connsiteY89" fmla="*/ 1503068 h 1596499"/>
              <a:gd name="connsiteX90" fmla="*/ 2207104 w 9662615"/>
              <a:gd name="connsiteY90" fmla="*/ 1508888 h 1596499"/>
              <a:gd name="connsiteX91" fmla="*/ 2149226 w 9662615"/>
              <a:gd name="connsiteY91" fmla="*/ 1523409 h 1596499"/>
              <a:gd name="connsiteX92" fmla="*/ 2084783 w 9662615"/>
              <a:gd name="connsiteY92" fmla="*/ 1524245 h 1596499"/>
              <a:gd name="connsiteX93" fmla="*/ 2070075 w 9662615"/>
              <a:gd name="connsiteY93" fmla="*/ 1511285 h 1596499"/>
              <a:gd name="connsiteX94" fmla="*/ 2001057 w 9662615"/>
              <a:gd name="connsiteY94" fmla="*/ 1516449 h 1596499"/>
              <a:gd name="connsiteX95" fmla="*/ 1896330 w 9662615"/>
              <a:gd name="connsiteY95" fmla="*/ 1525725 h 1596499"/>
              <a:gd name="connsiteX96" fmla="*/ 1835994 w 9662615"/>
              <a:gd name="connsiteY96" fmla="*/ 1527678 h 1596499"/>
              <a:gd name="connsiteX97" fmla="*/ 1671119 w 9662615"/>
              <a:gd name="connsiteY97" fmla="*/ 1536701 h 1596499"/>
              <a:gd name="connsiteX98" fmla="*/ 1601337 w 9662615"/>
              <a:gd name="connsiteY98" fmla="*/ 1548552 h 1596499"/>
              <a:gd name="connsiteX99" fmla="*/ 1407755 w 9662615"/>
              <a:gd name="connsiteY99" fmla="*/ 1571444 h 1596499"/>
              <a:gd name="connsiteX100" fmla="*/ 1271994 w 9662615"/>
              <a:gd name="connsiteY100" fmla="*/ 1579471 h 1596499"/>
              <a:gd name="connsiteX101" fmla="*/ 1249226 w 9662615"/>
              <a:gd name="connsiteY101" fmla="*/ 1583140 h 1596499"/>
              <a:gd name="connsiteX102" fmla="*/ 1217719 w 9662615"/>
              <a:gd name="connsiteY102" fmla="*/ 1580863 h 1596499"/>
              <a:gd name="connsiteX103" fmla="*/ 1091432 w 9662615"/>
              <a:gd name="connsiteY103" fmla="*/ 1571003 h 1596499"/>
              <a:gd name="connsiteX104" fmla="*/ 992039 w 9662615"/>
              <a:gd name="connsiteY104" fmla="*/ 1556662 h 1596499"/>
              <a:gd name="connsiteX105" fmla="*/ 868264 w 9662615"/>
              <a:gd name="connsiteY105" fmla="*/ 1566392 h 1596499"/>
              <a:gd name="connsiteX106" fmla="*/ 792765 w 9662615"/>
              <a:gd name="connsiteY106" fmla="*/ 1563102 h 1596499"/>
              <a:gd name="connsiteX107" fmla="*/ 669055 w 9662615"/>
              <a:gd name="connsiteY107" fmla="*/ 1543638 h 1596499"/>
              <a:gd name="connsiteX108" fmla="*/ 506152 w 9662615"/>
              <a:gd name="connsiteY108" fmla="*/ 1549124 h 1596499"/>
              <a:gd name="connsiteX109" fmla="*/ 472797 w 9662615"/>
              <a:gd name="connsiteY109" fmla="*/ 1568904 h 1596499"/>
              <a:gd name="connsiteX110" fmla="*/ 427864 w 9662615"/>
              <a:gd name="connsiteY110" fmla="*/ 1580848 h 1596499"/>
              <a:gd name="connsiteX111" fmla="*/ 408381 w 9662615"/>
              <a:gd name="connsiteY111" fmla="*/ 1552940 h 1596499"/>
              <a:gd name="connsiteX112" fmla="*/ 267163 w 9662615"/>
              <a:gd name="connsiteY112" fmla="*/ 1531913 h 1596499"/>
              <a:gd name="connsiteX113" fmla="*/ 196644 w 9662615"/>
              <a:gd name="connsiteY113" fmla="*/ 1524565 h 1596499"/>
              <a:gd name="connsiteX114" fmla="*/ 86819 w 9662615"/>
              <a:gd name="connsiteY114" fmla="*/ 1519517 h 1596499"/>
              <a:gd name="connsiteX115" fmla="*/ 53369 w 9662615"/>
              <a:gd name="connsiteY115" fmla="*/ 1516853 h 1596499"/>
              <a:gd name="connsiteX116" fmla="*/ 2359 w 9662615"/>
              <a:gd name="connsiteY116" fmla="*/ 1515247 h 1596499"/>
              <a:gd name="connsiteX117" fmla="*/ 0 w 9662615"/>
              <a:gd name="connsiteY117" fmla="*/ 1514932 h 1596499"/>
              <a:gd name="connsiteX118" fmla="*/ 0 w 9662615"/>
              <a:gd name="connsiteY118" fmla="*/ 0 h 1596499"/>
              <a:gd name="connsiteX0" fmla="*/ 0 w 9662615"/>
              <a:gd name="connsiteY0" fmla="*/ 0 h 1600474"/>
              <a:gd name="connsiteX1" fmla="*/ 9662615 w 9662615"/>
              <a:gd name="connsiteY1" fmla="*/ 0 h 1600474"/>
              <a:gd name="connsiteX2" fmla="*/ 9662615 w 9662615"/>
              <a:gd name="connsiteY2" fmla="*/ 1280346 h 1600474"/>
              <a:gd name="connsiteX3" fmla="*/ 9658420 w 9662615"/>
              <a:gd name="connsiteY3" fmla="*/ 1280106 h 1600474"/>
              <a:gd name="connsiteX4" fmla="*/ 9469546 w 9662615"/>
              <a:gd name="connsiteY4" fmla="*/ 1289837 h 1600474"/>
              <a:gd name="connsiteX5" fmla="*/ 9385895 w 9662615"/>
              <a:gd name="connsiteY5" fmla="*/ 1269203 h 1600474"/>
              <a:gd name="connsiteX6" fmla="*/ 9144767 w 9662615"/>
              <a:gd name="connsiteY6" fmla="*/ 1264120 h 1600474"/>
              <a:gd name="connsiteX7" fmla="*/ 8837252 w 9662615"/>
              <a:gd name="connsiteY7" fmla="*/ 1350515 h 1600474"/>
              <a:gd name="connsiteX8" fmla="*/ 8705466 w 9662615"/>
              <a:gd name="connsiteY8" fmla="*/ 1342419 h 1600474"/>
              <a:gd name="connsiteX9" fmla="*/ 8652221 w 9662615"/>
              <a:gd name="connsiteY9" fmla="*/ 1326906 h 1600474"/>
              <a:gd name="connsiteX10" fmla="*/ 8632312 w 9662615"/>
              <a:gd name="connsiteY10" fmla="*/ 1326025 h 1600474"/>
              <a:gd name="connsiteX11" fmla="*/ 8591582 w 9662615"/>
              <a:gd name="connsiteY11" fmla="*/ 1341666 h 1600474"/>
              <a:gd name="connsiteX12" fmla="*/ 8537336 w 9662615"/>
              <a:gd name="connsiteY12" fmla="*/ 1341684 h 1600474"/>
              <a:gd name="connsiteX13" fmla="*/ 8472508 w 9662615"/>
              <a:gd name="connsiteY13" fmla="*/ 1363109 h 1600474"/>
              <a:gd name="connsiteX14" fmla="*/ 8258477 w 9662615"/>
              <a:gd name="connsiteY14" fmla="*/ 1370666 h 1600474"/>
              <a:gd name="connsiteX15" fmla="*/ 8197961 w 9662615"/>
              <a:gd name="connsiteY15" fmla="*/ 1392804 h 1600474"/>
              <a:gd name="connsiteX16" fmla="*/ 8171196 w 9662615"/>
              <a:gd name="connsiteY16" fmla="*/ 1397216 h 1600474"/>
              <a:gd name="connsiteX17" fmla="*/ 8127667 w 9662615"/>
              <a:gd name="connsiteY17" fmla="*/ 1418254 h 1600474"/>
              <a:gd name="connsiteX18" fmla="*/ 7974579 w 9662615"/>
              <a:gd name="connsiteY18" fmla="*/ 1383439 h 1600474"/>
              <a:gd name="connsiteX19" fmla="*/ 7768351 w 9662615"/>
              <a:gd name="connsiteY19" fmla="*/ 1395051 h 1600474"/>
              <a:gd name="connsiteX20" fmla="*/ 7635985 w 9662615"/>
              <a:gd name="connsiteY20" fmla="*/ 1386363 h 1600474"/>
              <a:gd name="connsiteX21" fmla="*/ 7466069 w 9662615"/>
              <a:gd name="connsiteY21" fmla="*/ 1377654 h 1600474"/>
              <a:gd name="connsiteX22" fmla="*/ 7355642 w 9662615"/>
              <a:gd name="connsiteY22" fmla="*/ 1407761 h 1600474"/>
              <a:gd name="connsiteX23" fmla="*/ 7151610 w 9662615"/>
              <a:gd name="connsiteY23" fmla="*/ 1397856 h 1600474"/>
              <a:gd name="connsiteX24" fmla="*/ 7082147 w 9662615"/>
              <a:gd name="connsiteY24" fmla="*/ 1406113 h 1600474"/>
              <a:gd name="connsiteX25" fmla="*/ 7014958 w 9662615"/>
              <a:gd name="connsiteY25" fmla="*/ 1396883 h 1600474"/>
              <a:gd name="connsiteX26" fmla="*/ 6907567 w 9662615"/>
              <a:gd name="connsiteY26" fmla="*/ 1419149 h 1600474"/>
              <a:gd name="connsiteX27" fmla="*/ 6748428 w 9662615"/>
              <a:gd name="connsiteY27" fmla="*/ 1420308 h 1600474"/>
              <a:gd name="connsiteX28" fmla="*/ 6654257 w 9662615"/>
              <a:gd name="connsiteY28" fmla="*/ 1424143 h 1600474"/>
              <a:gd name="connsiteX29" fmla="*/ 6620123 w 9662615"/>
              <a:gd name="connsiteY29" fmla="*/ 1430535 h 1600474"/>
              <a:gd name="connsiteX30" fmla="*/ 6571355 w 9662615"/>
              <a:gd name="connsiteY30" fmla="*/ 1436144 h 1600474"/>
              <a:gd name="connsiteX31" fmla="*/ 6486557 w 9662615"/>
              <a:gd name="connsiteY31" fmla="*/ 1449861 h 1600474"/>
              <a:gd name="connsiteX32" fmla="*/ 6370419 w 9662615"/>
              <a:gd name="connsiteY32" fmla="*/ 1461649 h 1600474"/>
              <a:gd name="connsiteX33" fmla="*/ 6278839 w 9662615"/>
              <a:gd name="connsiteY33" fmla="*/ 1449160 h 1600474"/>
              <a:gd name="connsiteX34" fmla="*/ 6272455 w 9662615"/>
              <a:gd name="connsiteY34" fmla="*/ 1453191 h 1600474"/>
              <a:gd name="connsiteX35" fmla="*/ 6212659 w 9662615"/>
              <a:gd name="connsiteY35" fmla="*/ 1454850 h 1600474"/>
              <a:gd name="connsiteX36" fmla="*/ 6069317 w 9662615"/>
              <a:gd name="connsiteY36" fmla="*/ 1445838 h 1600474"/>
              <a:gd name="connsiteX37" fmla="*/ 5878477 w 9662615"/>
              <a:gd name="connsiteY37" fmla="*/ 1439180 h 1600474"/>
              <a:gd name="connsiteX38" fmla="*/ 5838387 w 9662615"/>
              <a:gd name="connsiteY38" fmla="*/ 1444679 h 1600474"/>
              <a:gd name="connsiteX39" fmla="*/ 5771136 w 9662615"/>
              <a:gd name="connsiteY39" fmla="*/ 1453639 h 1600474"/>
              <a:gd name="connsiteX40" fmla="*/ 5724081 w 9662615"/>
              <a:gd name="connsiteY40" fmla="*/ 1470431 h 1600474"/>
              <a:gd name="connsiteX41" fmla="*/ 5666577 w 9662615"/>
              <a:gd name="connsiteY41" fmla="*/ 1473921 h 1600474"/>
              <a:gd name="connsiteX42" fmla="*/ 5649068 w 9662615"/>
              <a:gd name="connsiteY42" fmla="*/ 1461676 h 1600474"/>
              <a:gd name="connsiteX43" fmla="*/ 5588902 w 9662615"/>
              <a:gd name="connsiteY43" fmla="*/ 1469647 h 1600474"/>
              <a:gd name="connsiteX44" fmla="*/ 5498090 w 9662615"/>
              <a:gd name="connsiteY44" fmla="*/ 1483173 h 1600474"/>
              <a:gd name="connsiteX45" fmla="*/ 5444641 w 9662615"/>
              <a:gd name="connsiteY45" fmla="*/ 1487602 h 1600474"/>
              <a:gd name="connsiteX46" fmla="*/ 5299812 w 9662615"/>
              <a:gd name="connsiteY46" fmla="*/ 1503362 h 1600474"/>
              <a:gd name="connsiteX47" fmla="*/ 5213947 w 9662615"/>
              <a:gd name="connsiteY47" fmla="*/ 1516637 h 1600474"/>
              <a:gd name="connsiteX48" fmla="*/ 5090342 w 9662615"/>
              <a:gd name="connsiteY48" fmla="*/ 1546680 h 1600474"/>
              <a:gd name="connsiteX49" fmla="*/ 5129812 w 9662615"/>
              <a:gd name="connsiteY49" fmla="*/ 1521277 h 1600474"/>
              <a:gd name="connsiteX50" fmla="*/ 5059484 w 9662615"/>
              <a:gd name="connsiteY50" fmla="*/ 1546802 h 1600474"/>
              <a:gd name="connsiteX51" fmla="*/ 5038524 w 9662615"/>
              <a:gd name="connsiteY51" fmla="*/ 1545675 h 1600474"/>
              <a:gd name="connsiteX52" fmla="*/ 5026564 w 9662615"/>
              <a:gd name="connsiteY52" fmla="*/ 1545376 h 1600474"/>
              <a:gd name="connsiteX53" fmla="*/ 4969433 w 9662615"/>
              <a:gd name="connsiteY53" fmla="*/ 1550865 h 1600474"/>
              <a:gd name="connsiteX54" fmla="*/ 4929254 w 9662615"/>
              <a:gd name="connsiteY54" fmla="*/ 1563452 h 1600474"/>
              <a:gd name="connsiteX55" fmla="*/ 4871726 w 9662615"/>
              <a:gd name="connsiteY55" fmla="*/ 1570584 h 1600474"/>
              <a:gd name="connsiteX56" fmla="*/ 4843267 w 9662615"/>
              <a:gd name="connsiteY56" fmla="*/ 1561459 h 1600474"/>
              <a:gd name="connsiteX57" fmla="*/ 4821058 w 9662615"/>
              <a:gd name="connsiteY57" fmla="*/ 1553078 h 1600474"/>
              <a:gd name="connsiteX58" fmla="*/ 4791466 w 9662615"/>
              <a:gd name="connsiteY58" fmla="*/ 1561324 h 1600474"/>
              <a:gd name="connsiteX59" fmla="*/ 4784247 w 9662615"/>
              <a:gd name="connsiteY59" fmla="*/ 1562342 h 1600474"/>
              <a:gd name="connsiteX60" fmla="*/ 4739309 w 9662615"/>
              <a:gd name="connsiteY60" fmla="*/ 1553948 h 1600474"/>
              <a:gd name="connsiteX61" fmla="*/ 4697562 w 9662615"/>
              <a:gd name="connsiteY61" fmla="*/ 1551206 h 1600474"/>
              <a:gd name="connsiteX62" fmla="*/ 4650737 w 9662615"/>
              <a:gd name="connsiteY62" fmla="*/ 1537381 h 1600474"/>
              <a:gd name="connsiteX63" fmla="*/ 4583150 w 9662615"/>
              <a:gd name="connsiteY63" fmla="*/ 1529064 h 1600474"/>
              <a:gd name="connsiteX64" fmla="*/ 4521734 w 9662615"/>
              <a:gd name="connsiteY64" fmla="*/ 1529359 h 1600474"/>
              <a:gd name="connsiteX65" fmla="*/ 4382398 w 9662615"/>
              <a:gd name="connsiteY65" fmla="*/ 1534108 h 1600474"/>
              <a:gd name="connsiteX66" fmla="*/ 4221826 w 9662615"/>
              <a:gd name="connsiteY66" fmla="*/ 1500972 h 1600474"/>
              <a:gd name="connsiteX67" fmla="*/ 4096601 w 9662615"/>
              <a:gd name="connsiteY67" fmla="*/ 1521563 h 1600474"/>
              <a:gd name="connsiteX68" fmla="*/ 4046172 w 9662615"/>
              <a:gd name="connsiteY68" fmla="*/ 1600474 h 1600474"/>
              <a:gd name="connsiteX69" fmla="*/ 3833906 w 9662615"/>
              <a:gd name="connsiteY69" fmla="*/ 1516637 h 1600474"/>
              <a:gd name="connsiteX70" fmla="*/ 3696258 w 9662615"/>
              <a:gd name="connsiteY70" fmla="*/ 1537563 h 1600474"/>
              <a:gd name="connsiteX71" fmla="*/ 3594070 w 9662615"/>
              <a:gd name="connsiteY71" fmla="*/ 1509422 h 1600474"/>
              <a:gd name="connsiteX72" fmla="*/ 3565233 w 9662615"/>
              <a:gd name="connsiteY72" fmla="*/ 1515122 h 1600474"/>
              <a:gd name="connsiteX73" fmla="*/ 3560267 w 9662615"/>
              <a:gd name="connsiteY73" fmla="*/ 1516288 h 1600474"/>
              <a:gd name="connsiteX74" fmla="*/ 3540258 w 9662615"/>
              <a:gd name="connsiteY74" fmla="*/ 1516976 h 1600474"/>
              <a:gd name="connsiteX75" fmla="*/ 3534780 w 9662615"/>
              <a:gd name="connsiteY75" fmla="*/ 1522141 h 1600474"/>
              <a:gd name="connsiteX76" fmla="*/ 3504783 w 9662615"/>
              <a:gd name="connsiteY76" fmla="*/ 1526739 h 1600474"/>
              <a:gd name="connsiteX77" fmla="*/ 3430805 w 9662615"/>
              <a:gd name="connsiteY77" fmla="*/ 1542521 h 1600474"/>
              <a:gd name="connsiteX78" fmla="*/ 3292707 w 9662615"/>
              <a:gd name="connsiteY78" fmla="*/ 1520490 h 1600474"/>
              <a:gd name="connsiteX79" fmla="*/ 3187872 w 9662615"/>
              <a:gd name="connsiteY79" fmla="*/ 1519991 h 1600474"/>
              <a:gd name="connsiteX80" fmla="*/ 3148026 w 9662615"/>
              <a:gd name="connsiteY80" fmla="*/ 1524777 h 1600474"/>
              <a:gd name="connsiteX81" fmla="*/ 3092394 w 9662615"/>
              <a:gd name="connsiteY81" fmla="*/ 1528115 h 1600474"/>
              <a:gd name="connsiteX82" fmla="*/ 2994200 w 9662615"/>
              <a:gd name="connsiteY82" fmla="*/ 1537857 h 1600474"/>
              <a:gd name="connsiteX83" fmla="*/ 2862301 w 9662615"/>
              <a:gd name="connsiteY83" fmla="*/ 1544250 h 1600474"/>
              <a:gd name="connsiteX84" fmla="*/ 2766335 w 9662615"/>
              <a:gd name="connsiteY84" fmla="*/ 1527662 h 1600474"/>
              <a:gd name="connsiteX85" fmla="*/ 2757836 w 9662615"/>
              <a:gd name="connsiteY85" fmla="*/ 1531371 h 1600474"/>
              <a:gd name="connsiteX86" fmla="*/ 2691555 w 9662615"/>
              <a:gd name="connsiteY86" fmla="*/ 1530283 h 1600474"/>
              <a:gd name="connsiteX87" fmla="*/ 2491676 w 9662615"/>
              <a:gd name="connsiteY87" fmla="*/ 1500859 h 1600474"/>
              <a:gd name="connsiteX88" fmla="*/ 2378036 w 9662615"/>
              <a:gd name="connsiteY88" fmla="*/ 1520645 h 1600474"/>
              <a:gd name="connsiteX89" fmla="*/ 2284269 w 9662615"/>
              <a:gd name="connsiteY89" fmla="*/ 1503068 h 1600474"/>
              <a:gd name="connsiteX90" fmla="*/ 2207104 w 9662615"/>
              <a:gd name="connsiteY90" fmla="*/ 1508888 h 1600474"/>
              <a:gd name="connsiteX91" fmla="*/ 2149226 w 9662615"/>
              <a:gd name="connsiteY91" fmla="*/ 1523409 h 1600474"/>
              <a:gd name="connsiteX92" fmla="*/ 2084783 w 9662615"/>
              <a:gd name="connsiteY92" fmla="*/ 1524245 h 1600474"/>
              <a:gd name="connsiteX93" fmla="*/ 2070075 w 9662615"/>
              <a:gd name="connsiteY93" fmla="*/ 1511285 h 1600474"/>
              <a:gd name="connsiteX94" fmla="*/ 2001057 w 9662615"/>
              <a:gd name="connsiteY94" fmla="*/ 1516449 h 1600474"/>
              <a:gd name="connsiteX95" fmla="*/ 1896330 w 9662615"/>
              <a:gd name="connsiteY95" fmla="*/ 1525725 h 1600474"/>
              <a:gd name="connsiteX96" fmla="*/ 1835994 w 9662615"/>
              <a:gd name="connsiteY96" fmla="*/ 1527678 h 1600474"/>
              <a:gd name="connsiteX97" fmla="*/ 1671119 w 9662615"/>
              <a:gd name="connsiteY97" fmla="*/ 1536701 h 1600474"/>
              <a:gd name="connsiteX98" fmla="*/ 1601337 w 9662615"/>
              <a:gd name="connsiteY98" fmla="*/ 1548552 h 1600474"/>
              <a:gd name="connsiteX99" fmla="*/ 1407755 w 9662615"/>
              <a:gd name="connsiteY99" fmla="*/ 1571444 h 1600474"/>
              <a:gd name="connsiteX100" fmla="*/ 1271994 w 9662615"/>
              <a:gd name="connsiteY100" fmla="*/ 1579471 h 1600474"/>
              <a:gd name="connsiteX101" fmla="*/ 1249226 w 9662615"/>
              <a:gd name="connsiteY101" fmla="*/ 1583140 h 1600474"/>
              <a:gd name="connsiteX102" fmla="*/ 1217719 w 9662615"/>
              <a:gd name="connsiteY102" fmla="*/ 1580863 h 1600474"/>
              <a:gd name="connsiteX103" fmla="*/ 1091432 w 9662615"/>
              <a:gd name="connsiteY103" fmla="*/ 1571003 h 1600474"/>
              <a:gd name="connsiteX104" fmla="*/ 992039 w 9662615"/>
              <a:gd name="connsiteY104" fmla="*/ 1556662 h 1600474"/>
              <a:gd name="connsiteX105" fmla="*/ 868264 w 9662615"/>
              <a:gd name="connsiteY105" fmla="*/ 1566392 h 1600474"/>
              <a:gd name="connsiteX106" fmla="*/ 792765 w 9662615"/>
              <a:gd name="connsiteY106" fmla="*/ 1563102 h 1600474"/>
              <a:gd name="connsiteX107" fmla="*/ 669055 w 9662615"/>
              <a:gd name="connsiteY107" fmla="*/ 1543638 h 1600474"/>
              <a:gd name="connsiteX108" fmla="*/ 506152 w 9662615"/>
              <a:gd name="connsiteY108" fmla="*/ 1549124 h 1600474"/>
              <a:gd name="connsiteX109" fmla="*/ 472797 w 9662615"/>
              <a:gd name="connsiteY109" fmla="*/ 1568904 h 1600474"/>
              <a:gd name="connsiteX110" fmla="*/ 427864 w 9662615"/>
              <a:gd name="connsiteY110" fmla="*/ 1580848 h 1600474"/>
              <a:gd name="connsiteX111" fmla="*/ 408381 w 9662615"/>
              <a:gd name="connsiteY111" fmla="*/ 1552940 h 1600474"/>
              <a:gd name="connsiteX112" fmla="*/ 267163 w 9662615"/>
              <a:gd name="connsiteY112" fmla="*/ 1531913 h 1600474"/>
              <a:gd name="connsiteX113" fmla="*/ 196644 w 9662615"/>
              <a:gd name="connsiteY113" fmla="*/ 1524565 h 1600474"/>
              <a:gd name="connsiteX114" fmla="*/ 86819 w 9662615"/>
              <a:gd name="connsiteY114" fmla="*/ 1519517 h 1600474"/>
              <a:gd name="connsiteX115" fmla="*/ 53369 w 9662615"/>
              <a:gd name="connsiteY115" fmla="*/ 1516853 h 1600474"/>
              <a:gd name="connsiteX116" fmla="*/ 2359 w 9662615"/>
              <a:gd name="connsiteY116" fmla="*/ 1515247 h 1600474"/>
              <a:gd name="connsiteX117" fmla="*/ 0 w 9662615"/>
              <a:gd name="connsiteY117" fmla="*/ 1514932 h 1600474"/>
              <a:gd name="connsiteX118" fmla="*/ 0 w 9662615"/>
              <a:gd name="connsiteY118" fmla="*/ 0 h 1600474"/>
              <a:gd name="connsiteX0" fmla="*/ 0 w 9662615"/>
              <a:gd name="connsiteY0" fmla="*/ 0 h 1679987"/>
              <a:gd name="connsiteX1" fmla="*/ 9662615 w 9662615"/>
              <a:gd name="connsiteY1" fmla="*/ 0 h 1679987"/>
              <a:gd name="connsiteX2" fmla="*/ 9662615 w 9662615"/>
              <a:gd name="connsiteY2" fmla="*/ 1280346 h 1679987"/>
              <a:gd name="connsiteX3" fmla="*/ 9658420 w 9662615"/>
              <a:gd name="connsiteY3" fmla="*/ 1280106 h 1679987"/>
              <a:gd name="connsiteX4" fmla="*/ 9469546 w 9662615"/>
              <a:gd name="connsiteY4" fmla="*/ 1289837 h 1679987"/>
              <a:gd name="connsiteX5" fmla="*/ 9385895 w 9662615"/>
              <a:gd name="connsiteY5" fmla="*/ 1269203 h 1679987"/>
              <a:gd name="connsiteX6" fmla="*/ 9144767 w 9662615"/>
              <a:gd name="connsiteY6" fmla="*/ 1264120 h 1679987"/>
              <a:gd name="connsiteX7" fmla="*/ 8837252 w 9662615"/>
              <a:gd name="connsiteY7" fmla="*/ 1350515 h 1679987"/>
              <a:gd name="connsiteX8" fmla="*/ 8705466 w 9662615"/>
              <a:gd name="connsiteY8" fmla="*/ 1342419 h 1679987"/>
              <a:gd name="connsiteX9" fmla="*/ 8652221 w 9662615"/>
              <a:gd name="connsiteY9" fmla="*/ 1326906 h 1679987"/>
              <a:gd name="connsiteX10" fmla="*/ 8632312 w 9662615"/>
              <a:gd name="connsiteY10" fmla="*/ 1326025 h 1679987"/>
              <a:gd name="connsiteX11" fmla="*/ 8591582 w 9662615"/>
              <a:gd name="connsiteY11" fmla="*/ 1341666 h 1679987"/>
              <a:gd name="connsiteX12" fmla="*/ 8537336 w 9662615"/>
              <a:gd name="connsiteY12" fmla="*/ 1341684 h 1679987"/>
              <a:gd name="connsiteX13" fmla="*/ 8472508 w 9662615"/>
              <a:gd name="connsiteY13" fmla="*/ 1363109 h 1679987"/>
              <a:gd name="connsiteX14" fmla="*/ 8258477 w 9662615"/>
              <a:gd name="connsiteY14" fmla="*/ 1370666 h 1679987"/>
              <a:gd name="connsiteX15" fmla="*/ 8197961 w 9662615"/>
              <a:gd name="connsiteY15" fmla="*/ 1392804 h 1679987"/>
              <a:gd name="connsiteX16" fmla="*/ 8171196 w 9662615"/>
              <a:gd name="connsiteY16" fmla="*/ 1397216 h 1679987"/>
              <a:gd name="connsiteX17" fmla="*/ 8127667 w 9662615"/>
              <a:gd name="connsiteY17" fmla="*/ 1418254 h 1679987"/>
              <a:gd name="connsiteX18" fmla="*/ 7974579 w 9662615"/>
              <a:gd name="connsiteY18" fmla="*/ 1383439 h 1679987"/>
              <a:gd name="connsiteX19" fmla="*/ 7768351 w 9662615"/>
              <a:gd name="connsiteY19" fmla="*/ 1395051 h 1679987"/>
              <a:gd name="connsiteX20" fmla="*/ 7635985 w 9662615"/>
              <a:gd name="connsiteY20" fmla="*/ 1386363 h 1679987"/>
              <a:gd name="connsiteX21" fmla="*/ 7466069 w 9662615"/>
              <a:gd name="connsiteY21" fmla="*/ 1377654 h 1679987"/>
              <a:gd name="connsiteX22" fmla="*/ 7355642 w 9662615"/>
              <a:gd name="connsiteY22" fmla="*/ 1407761 h 1679987"/>
              <a:gd name="connsiteX23" fmla="*/ 7151610 w 9662615"/>
              <a:gd name="connsiteY23" fmla="*/ 1397856 h 1679987"/>
              <a:gd name="connsiteX24" fmla="*/ 7082147 w 9662615"/>
              <a:gd name="connsiteY24" fmla="*/ 1406113 h 1679987"/>
              <a:gd name="connsiteX25" fmla="*/ 7014958 w 9662615"/>
              <a:gd name="connsiteY25" fmla="*/ 1396883 h 1679987"/>
              <a:gd name="connsiteX26" fmla="*/ 6907567 w 9662615"/>
              <a:gd name="connsiteY26" fmla="*/ 1419149 h 1679987"/>
              <a:gd name="connsiteX27" fmla="*/ 6748428 w 9662615"/>
              <a:gd name="connsiteY27" fmla="*/ 1420308 h 1679987"/>
              <a:gd name="connsiteX28" fmla="*/ 6654257 w 9662615"/>
              <a:gd name="connsiteY28" fmla="*/ 1424143 h 1679987"/>
              <a:gd name="connsiteX29" fmla="*/ 6620123 w 9662615"/>
              <a:gd name="connsiteY29" fmla="*/ 1430535 h 1679987"/>
              <a:gd name="connsiteX30" fmla="*/ 6571355 w 9662615"/>
              <a:gd name="connsiteY30" fmla="*/ 1436144 h 1679987"/>
              <a:gd name="connsiteX31" fmla="*/ 6486557 w 9662615"/>
              <a:gd name="connsiteY31" fmla="*/ 1449861 h 1679987"/>
              <a:gd name="connsiteX32" fmla="*/ 6370419 w 9662615"/>
              <a:gd name="connsiteY32" fmla="*/ 1461649 h 1679987"/>
              <a:gd name="connsiteX33" fmla="*/ 6278839 w 9662615"/>
              <a:gd name="connsiteY33" fmla="*/ 1449160 h 1679987"/>
              <a:gd name="connsiteX34" fmla="*/ 6272455 w 9662615"/>
              <a:gd name="connsiteY34" fmla="*/ 1453191 h 1679987"/>
              <a:gd name="connsiteX35" fmla="*/ 6212659 w 9662615"/>
              <a:gd name="connsiteY35" fmla="*/ 1454850 h 1679987"/>
              <a:gd name="connsiteX36" fmla="*/ 6069317 w 9662615"/>
              <a:gd name="connsiteY36" fmla="*/ 1445838 h 1679987"/>
              <a:gd name="connsiteX37" fmla="*/ 5878477 w 9662615"/>
              <a:gd name="connsiteY37" fmla="*/ 1439180 h 1679987"/>
              <a:gd name="connsiteX38" fmla="*/ 5838387 w 9662615"/>
              <a:gd name="connsiteY38" fmla="*/ 1444679 h 1679987"/>
              <a:gd name="connsiteX39" fmla="*/ 5771136 w 9662615"/>
              <a:gd name="connsiteY39" fmla="*/ 1453639 h 1679987"/>
              <a:gd name="connsiteX40" fmla="*/ 5724081 w 9662615"/>
              <a:gd name="connsiteY40" fmla="*/ 1470431 h 1679987"/>
              <a:gd name="connsiteX41" fmla="*/ 5666577 w 9662615"/>
              <a:gd name="connsiteY41" fmla="*/ 1473921 h 1679987"/>
              <a:gd name="connsiteX42" fmla="*/ 5649068 w 9662615"/>
              <a:gd name="connsiteY42" fmla="*/ 1461676 h 1679987"/>
              <a:gd name="connsiteX43" fmla="*/ 5588902 w 9662615"/>
              <a:gd name="connsiteY43" fmla="*/ 1469647 h 1679987"/>
              <a:gd name="connsiteX44" fmla="*/ 5498090 w 9662615"/>
              <a:gd name="connsiteY44" fmla="*/ 1483173 h 1679987"/>
              <a:gd name="connsiteX45" fmla="*/ 5444641 w 9662615"/>
              <a:gd name="connsiteY45" fmla="*/ 1487602 h 1679987"/>
              <a:gd name="connsiteX46" fmla="*/ 5299812 w 9662615"/>
              <a:gd name="connsiteY46" fmla="*/ 1503362 h 1679987"/>
              <a:gd name="connsiteX47" fmla="*/ 5213947 w 9662615"/>
              <a:gd name="connsiteY47" fmla="*/ 1516637 h 1679987"/>
              <a:gd name="connsiteX48" fmla="*/ 5090342 w 9662615"/>
              <a:gd name="connsiteY48" fmla="*/ 1546680 h 1679987"/>
              <a:gd name="connsiteX49" fmla="*/ 5129812 w 9662615"/>
              <a:gd name="connsiteY49" fmla="*/ 1521277 h 1679987"/>
              <a:gd name="connsiteX50" fmla="*/ 5059484 w 9662615"/>
              <a:gd name="connsiteY50" fmla="*/ 1546802 h 1679987"/>
              <a:gd name="connsiteX51" fmla="*/ 5038524 w 9662615"/>
              <a:gd name="connsiteY51" fmla="*/ 1545675 h 1679987"/>
              <a:gd name="connsiteX52" fmla="*/ 5026564 w 9662615"/>
              <a:gd name="connsiteY52" fmla="*/ 1545376 h 1679987"/>
              <a:gd name="connsiteX53" fmla="*/ 4969433 w 9662615"/>
              <a:gd name="connsiteY53" fmla="*/ 1550865 h 1679987"/>
              <a:gd name="connsiteX54" fmla="*/ 4929254 w 9662615"/>
              <a:gd name="connsiteY54" fmla="*/ 1563452 h 1679987"/>
              <a:gd name="connsiteX55" fmla="*/ 4871726 w 9662615"/>
              <a:gd name="connsiteY55" fmla="*/ 1570584 h 1679987"/>
              <a:gd name="connsiteX56" fmla="*/ 4843267 w 9662615"/>
              <a:gd name="connsiteY56" fmla="*/ 1561459 h 1679987"/>
              <a:gd name="connsiteX57" fmla="*/ 4821058 w 9662615"/>
              <a:gd name="connsiteY57" fmla="*/ 1553078 h 1679987"/>
              <a:gd name="connsiteX58" fmla="*/ 4791466 w 9662615"/>
              <a:gd name="connsiteY58" fmla="*/ 1561324 h 1679987"/>
              <a:gd name="connsiteX59" fmla="*/ 4784247 w 9662615"/>
              <a:gd name="connsiteY59" fmla="*/ 1562342 h 1679987"/>
              <a:gd name="connsiteX60" fmla="*/ 4739309 w 9662615"/>
              <a:gd name="connsiteY60" fmla="*/ 1553948 h 1679987"/>
              <a:gd name="connsiteX61" fmla="*/ 4697562 w 9662615"/>
              <a:gd name="connsiteY61" fmla="*/ 1551206 h 1679987"/>
              <a:gd name="connsiteX62" fmla="*/ 4650737 w 9662615"/>
              <a:gd name="connsiteY62" fmla="*/ 1537381 h 1679987"/>
              <a:gd name="connsiteX63" fmla="*/ 4583150 w 9662615"/>
              <a:gd name="connsiteY63" fmla="*/ 1529064 h 1679987"/>
              <a:gd name="connsiteX64" fmla="*/ 4521734 w 9662615"/>
              <a:gd name="connsiteY64" fmla="*/ 1529359 h 1679987"/>
              <a:gd name="connsiteX65" fmla="*/ 4382398 w 9662615"/>
              <a:gd name="connsiteY65" fmla="*/ 1534108 h 1679987"/>
              <a:gd name="connsiteX66" fmla="*/ 4221826 w 9662615"/>
              <a:gd name="connsiteY66" fmla="*/ 1500972 h 1679987"/>
              <a:gd name="connsiteX67" fmla="*/ 4096601 w 9662615"/>
              <a:gd name="connsiteY67" fmla="*/ 1521563 h 1679987"/>
              <a:gd name="connsiteX68" fmla="*/ 3879195 w 9662615"/>
              <a:gd name="connsiteY68" fmla="*/ 1679987 h 1679987"/>
              <a:gd name="connsiteX69" fmla="*/ 3833906 w 9662615"/>
              <a:gd name="connsiteY69" fmla="*/ 1516637 h 1679987"/>
              <a:gd name="connsiteX70" fmla="*/ 3696258 w 9662615"/>
              <a:gd name="connsiteY70" fmla="*/ 1537563 h 1679987"/>
              <a:gd name="connsiteX71" fmla="*/ 3594070 w 9662615"/>
              <a:gd name="connsiteY71" fmla="*/ 1509422 h 1679987"/>
              <a:gd name="connsiteX72" fmla="*/ 3565233 w 9662615"/>
              <a:gd name="connsiteY72" fmla="*/ 1515122 h 1679987"/>
              <a:gd name="connsiteX73" fmla="*/ 3560267 w 9662615"/>
              <a:gd name="connsiteY73" fmla="*/ 1516288 h 1679987"/>
              <a:gd name="connsiteX74" fmla="*/ 3540258 w 9662615"/>
              <a:gd name="connsiteY74" fmla="*/ 1516976 h 1679987"/>
              <a:gd name="connsiteX75" fmla="*/ 3534780 w 9662615"/>
              <a:gd name="connsiteY75" fmla="*/ 1522141 h 1679987"/>
              <a:gd name="connsiteX76" fmla="*/ 3504783 w 9662615"/>
              <a:gd name="connsiteY76" fmla="*/ 1526739 h 1679987"/>
              <a:gd name="connsiteX77" fmla="*/ 3430805 w 9662615"/>
              <a:gd name="connsiteY77" fmla="*/ 1542521 h 1679987"/>
              <a:gd name="connsiteX78" fmla="*/ 3292707 w 9662615"/>
              <a:gd name="connsiteY78" fmla="*/ 1520490 h 1679987"/>
              <a:gd name="connsiteX79" fmla="*/ 3187872 w 9662615"/>
              <a:gd name="connsiteY79" fmla="*/ 1519991 h 1679987"/>
              <a:gd name="connsiteX80" fmla="*/ 3148026 w 9662615"/>
              <a:gd name="connsiteY80" fmla="*/ 1524777 h 1679987"/>
              <a:gd name="connsiteX81" fmla="*/ 3092394 w 9662615"/>
              <a:gd name="connsiteY81" fmla="*/ 1528115 h 1679987"/>
              <a:gd name="connsiteX82" fmla="*/ 2994200 w 9662615"/>
              <a:gd name="connsiteY82" fmla="*/ 1537857 h 1679987"/>
              <a:gd name="connsiteX83" fmla="*/ 2862301 w 9662615"/>
              <a:gd name="connsiteY83" fmla="*/ 1544250 h 1679987"/>
              <a:gd name="connsiteX84" fmla="*/ 2766335 w 9662615"/>
              <a:gd name="connsiteY84" fmla="*/ 1527662 h 1679987"/>
              <a:gd name="connsiteX85" fmla="*/ 2757836 w 9662615"/>
              <a:gd name="connsiteY85" fmla="*/ 1531371 h 1679987"/>
              <a:gd name="connsiteX86" fmla="*/ 2691555 w 9662615"/>
              <a:gd name="connsiteY86" fmla="*/ 1530283 h 1679987"/>
              <a:gd name="connsiteX87" fmla="*/ 2491676 w 9662615"/>
              <a:gd name="connsiteY87" fmla="*/ 1500859 h 1679987"/>
              <a:gd name="connsiteX88" fmla="*/ 2378036 w 9662615"/>
              <a:gd name="connsiteY88" fmla="*/ 1520645 h 1679987"/>
              <a:gd name="connsiteX89" fmla="*/ 2284269 w 9662615"/>
              <a:gd name="connsiteY89" fmla="*/ 1503068 h 1679987"/>
              <a:gd name="connsiteX90" fmla="*/ 2207104 w 9662615"/>
              <a:gd name="connsiteY90" fmla="*/ 1508888 h 1679987"/>
              <a:gd name="connsiteX91" fmla="*/ 2149226 w 9662615"/>
              <a:gd name="connsiteY91" fmla="*/ 1523409 h 1679987"/>
              <a:gd name="connsiteX92" fmla="*/ 2084783 w 9662615"/>
              <a:gd name="connsiteY92" fmla="*/ 1524245 h 1679987"/>
              <a:gd name="connsiteX93" fmla="*/ 2070075 w 9662615"/>
              <a:gd name="connsiteY93" fmla="*/ 1511285 h 1679987"/>
              <a:gd name="connsiteX94" fmla="*/ 2001057 w 9662615"/>
              <a:gd name="connsiteY94" fmla="*/ 1516449 h 1679987"/>
              <a:gd name="connsiteX95" fmla="*/ 1896330 w 9662615"/>
              <a:gd name="connsiteY95" fmla="*/ 1525725 h 1679987"/>
              <a:gd name="connsiteX96" fmla="*/ 1835994 w 9662615"/>
              <a:gd name="connsiteY96" fmla="*/ 1527678 h 1679987"/>
              <a:gd name="connsiteX97" fmla="*/ 1671119 w 9662615"/>
              <a:gd name="connsiteY97" fmla="*/ 1536701 h 1679987"/>
              <a:gd name="connsiteX98" fmla="*/ 1601337 w 9662615"/>
              <a:gd name="connsiteY98" fmla="*/ 1548552 h 1679987"/>
              <a:gd name="connsiteX99" fmla="*/ 1407755 w 9662615"/>
              <a:gd name="connsiteY99" fmla="*/ 1571444 h 1679987"/>
              <a:gd name="connsiteX100" fmla="*/ 1271994 w 9662615"/>
              <a:gd name="connsiteY100" fmla="*/ 1579471 h 1679987"/>
              <a:gd name="connsiteX101" fmla="*/ 1249226 w 9662615"/>
              <a:gd name="connsiteY101" fmla="*/ 1583140 h 1679987"/>
              <a:gd name="connsiteX102" fmla="*/ 1217719 w 9662615"/>
              <a:gd name="connsiteY102" fmla="*/ 1580863 h 1679987"/>
              <a:gd name="connsiteX103" fmla="*/ 1091432 w 9662615"/>
              <a:gd name="connsiteY103" fmla="*/ 1571003 h 1679987"/>
              <a:gd name="connsiteX104" fmla="*/ 992039 w 9662615"/>
              <a:gd name="connsiteY104" fmla="*/ 1556662 h 1679987"/>
              <a:gd name="connsiteX105" fmla="*/ 868264 w 9662615"/>
              <a:gd name="connsiteY105" fmla="*/ 1566392 h 1679987"/>
              <a:gd name="connsiteX106" fmla="*/ 792765 w 9662615"/>
              <a:gd name="connsiteY106" fmla="*/ 1563102 h 1679987"/>
              <a:gd name="connsiteX107" fmla="*/ 669055 w 9662615"/>
              <a:gd name="connsiteY107" fmla="*/ 1543638 h 1679987"/>
              <a:gd name="connsiteX108" fmla="*/ 506152 w 9662615"/>
              <a:gd name="connsiteY108" fmla="*/ 1549124 h 1679987"/>
              <a:gd name="connsiteX109" fmla="*/ 472797 w 9662615"/>
              <a:gd name="connsiteY109" fmla="*/ 1568904 h 1679987"/>
              <a:gd name="connsiteX110" fmla="*/ 427864 w 9662615"/>
              <a:gd name="connsiteY110" fmla="*/ 1580848 h 1679987"/>
              <a:gd name="connsiteX111" fmla="*/ 408381 w 9662615"/>
              <a:gd name="connsiteY111" fmla="*/ 1552940 h 1679987"/>
              <a:gd name="connsiteX112" fmla="*/ 267163 w 9662615"/>
              <a:gd name="connsiteY112" fmla="*/ 1531913 h 1679987"/>
              <a:gd name="connsiteX113" fmla="*/ 196644 w 9662615"/>
              <a:gd name="connsiteY113" fmla="*/ 1524565 h 1679987"/>
              <a:gd name="connsiteX114" fmla="*/ 86819 w 9662615"/>
              <a:gd name="connsiteY114" fmla="*/ 1519517 h 1679987"/>
              <a:gd name="connsiteX115" fmla="*/ 53369 w 9662615"/>
              <a:gd name="connsiteY115" fmla="*/ 1516853 h 1679987"/>
              <a:gd name="connsiteX116" fmla="*/ 2359 w 9662615"/>
              <a:gd name="connsiteY116" fmla="*/ 1515247 h 1679987"/>
              <a:gd name="connsiteX117" fmla="*/ 0 w 9662615"/>
              <a:gd name="connsiteY117" fmla="*/ 1514932 h 1679987"/>
              <a:gd name="connsiteX118" fmla="*/ 0 w 9662615"/>
              <a:gd name="connsiteY118" fmla="*/ 0 h 1679987"/>
              <a:gd name="connsiteX0" fmla="*/ 0 w 9662615"/>
              <a:gd name="connsiteY0" fmla="*/ 0 h 1648182"/>
              <a:gd name="connsiteX1" fmla="*/ 9662615 w 9662615"/>
              <a:gd name="connsiteY1" fmla="*/ 0 h 1648182"/>
              <a:gd name="connsiteX2" fmla="*/ 9662615 w 9662615"/>
              <a:gd name="connsiteY2" fmla="*/ 1280346 h 1648182"/>
              <a:gd name="connsiteX3" fmla="*/ 9658420 w 9662615"/>
              <a:gd name="connsiteY3" fmla="*/ 1280106 h 1648182"/>
              <a:gd name="connsiteX4" fmla="*/ 9469546 w 9662615"/>
              <a:gd name="connsiteY4" fmla="*/ 1289837 h 1648182"/>
              <a:gd name="connsiteX5" fmla="*/ 9385895 w 9662615"/>
              <a:gd name="connsiteY5" fmla="*/ 1269203 h 1648182"/>
              <a:gd name="connsiteX6" fmla="*/ 9144767 w 9662615"/>
              <a:gd name="connsiteY6" fmla="*/ 1264120 h 1648182"/>
              <a:gd name="connsiteX7" fmla="*/ 8837252 w 9662615"/>
              <a:gd name="connsiteY7" fmla="*/ 1350515 h 1648182"/>
              <a:gd name="connsiteX8" fmla="*/ 8705466 w 9662615"/>
              <a:gd name="connsiteY8" fmla="*/ 1342419 h 1648182"/>
              <a:gd name="connsiteX9" fmla="*/ 8652221 w 9662615"/>
              <a:gd name="connsiteY9" fmla="*/ 1326906 h 1648182"/>
              <a:gd name="connsiteX10" fmla="*/ 8632312 w 9662615"/>
              <a:gd name="connsiteY10" fmla="*/ 1326025 h 1648182"/>
              <a:gd name="connsiteX11" fmla="*/ 8591582 w 9662615"/>
              <a:gd name="connsiteY11" fmla="*/ 1341666 h 1648182"/>
              <a:gd name="connsiteX12" fmla="*/ 8537336 w 9662615"/>
              <a:gd name="connsiteY12" fmla="*/ 1341684 h 1648182"/>
              <a:gd name="connsiteX13" fmla="*/ 8472508 w 9662615"/>
              <a:gd name="connsiteY13" fmla="*/ 1363109 h 1648182"/>
              <a:gd name="connsiteX14" fmla="*/ 8258477 w 9662615"/>
              <a:gd name="connsiteY14" fmla="*/ 1370666 h 1648182"/>
              <a:gd name="connsiteX15" fmla="*/ 8197961 w 9662615"/>
              <a:gd name="connsiteY15" fmla="*/ 1392804 h 1648182"/>
              <a:gd name="connsiteX16" fmla="*/ 8171196 w 9662615"/>
              <a:gd name="connsiteY16" fmla="*/ 1397216 h 1648182"/>
              <a:gd name="connsiteX17" fmla="*/ 8127667 w 9662615"/>
              <a:gd name="connsiteY17" fmla="*/ 1418254 h 1648182"/>
              <a:gd name="connsiteX18" fmla="*/ 7974579 w 9662615"/>
              <a:gd name="connsiteY18" fmla="*/ 1383439 h 1648182"/>
              <a:gd name="connsiteX19" fmla="*/ 7768351 w 9662615"/>
              <a:gd name="connsiteY19" fmla="*/ 1395051 h 1648182"/>
              <a:gd name="connsiteX20" fmla="*/ 7635985 w 9662615"/>
              <a:gd name="connsiteY20" fmla="*/ 1386363 h 1648182"/>
              <a:gd name="connsiteX21" fmla="*/ 7466069 w 9662615"/>
              <a:gd name="connsiteY21" fmla="*/ 1377654 h 1648182"/>
              <a:gd name="connsiteX22" fmla="*/ 7355642 w 9662615"/>
              <a:gd name="connsiteY22" fmla="*/ 1407761 h 1648182"/>
              <a:gd name="connsiteX23" fmla="*/ 7151610 w 9662615"/>
              <a:gd name="connsiteY23" fmla="*/ 1397856 h 1648182"/>
              <a:gd name="connsiteX24" fmla="*/ 7082147 w 9662615"/>
              <a:gd name="connsiteY24" fmla="*/ 1406113 h 1648182"/>
              <a:gd name="connsiteX25" fmla="*/ 7014958 w 9662615"/>
              <a:gd name="connsiteY25" fmla="*/ 1396883 h 1648182"/>
              <a:gd name="connsiteX26" fmla="*/ 6907567 w 9662615"/>
              <a:gd name="connsiteY26" fmla="*/ 1419149 h 1648182"/>
              <a:gd name="connsiteX27" fmla="*/ 6748428 w 9662615"/>
              <a:gd name="connsiteY27" fmla="*/ 1420308 h 1648182"/>
              <a:gd name="connsiteX28" fmla="*/ 6654257 w 9662615"/>
              <a:gd name="connsiteY28" fmla="*/ 1424143 h 1648182"/>
              <a:gd name="connsiteX29" fmla="*/ 6620123 w 9662615"/>
              <a:gd name="connsiteY29" fmla="*/ 1430535 h 1648182"/>
              <a:gd name="connsiteX30" fmla="*/ 6571355 w 9662615"/>
              <a:gd name="connsiteY30" fmla="*/ 1436144 h 1648182"/>
              <a:gd name="connsiteX31" fmla="*/ 6486557 w 9662615"/>
              <a:gd name="connsiteY31" fmla="*/ 1449861 h 1648182"/>
              <a:gd name="connsiteX32" fmla="*/ 6370419 w 9662615"/>
              <a:gd name="connsiteY32" fmla="*/ 1461649 h 1648182"/>
              <a:gd name="connsiteX33" fmla="*/ 6278839 w 9662615"/>
              <a:gd name="connsiteY33" fmla="*/ 1449160 h 1648182"/>
              <a:gd name="connsiteX34" fmla="*/ 6272455 w 9662615"/>
              <a:gd name="connsiteY34" fmla="*/ 1453191 h 1648182"/>
              <a:gd name="connsiteX35" fmla="*/ 6212659 w 9662615"/>
              <a:gd name="connsiteY35" fmla="*/ 1454850 h 1648182"/>
              <a:gd name="connsiteX36" fmla="*/ 6069317 w 9662615"/>
              <a:gd name="connsiteY36" fmla="*/ 1445838 h 1648182"/>
              <a:gd name="connsiteX37" fmla="*/ 5878477 w 9662615"/>
              <a:gd name="connsiteY37" fmla="*/ 1439180 h 1648182"/>
              <a:gd name="connsiteX38" fmla="*/ 5838387 w 9662615"/>
              <a:gd name="connsiteY38" fmla="*/ 1444679 h 1648182"/>
              <a:gd name="connsiteX39" fmla="*/ 5771136 w 9662615"/>
              <a:gd name="connsiteY39" fmla="*/ 1453639 h 1648182"/>
              <a:gd name="connsiteX40" fmla="*/ 5724081 w 9662615"/>
              <a:gd name="connsiteY40" fmla="*/ 1470431 h 1648182"/>
              <a:gd name="connsiteX41" fmla="*/ 5666577 w 9662615"/>
              <a:gd name="connsiteY41" fmla="*/ 1473921 h 1648182"/>
              <a:gd name="connsiteX42" fmla="*/ 5649068 w 9662615"/>
              <a:gd name="connsiteY42" fmla="*/ 1461676 h 1648182"/>
              <a:gd name="connsiteX43" fmla="*/ 5588902 w 9662615"/>
              <a:gd name="connsiteY43" fmla="*/ 1469647 h 1648182"/>
              <a:gd name="connsiteX44" fmla="*/ 5498090 w 9662615"/>
              <a:gd name="connsiteY44" fmla="*/ 1483173 h 1648182"/>
              <a:gd name="connsiteX45" fmla="*/ 5444641 w 9662615"/>
              <a:gd name="connsiteY45" fmla="*/ 1487602 h 1648182"/>
              <a:gd name="connsiteX46" fmla="*/ 5299812 w 9662615"/>
              <a:gd name="connsiteY46" fmla="*/ 1503362 h 1648182"/>
              <a:gd name="connsiteX47" fmla="*/ 5213947 w 9662615"/>
              <a:gd name="connsiteY47" fmla="*/ 1516637 h 1648182"/>
              <a:gd name="connsiteX48" fmla="*/ 5090342 w 9662615"/>
              <a:gd name="connsiteY48" fmla="*/ 1546680 h 1648182"/>
              <a:gd name="connsiteX49" fmla="*/ 5129812 w 9662615"/>
              <a:gd name="connsiteY49" fmla="*/ 1521277 h 1648182"/>
              <a:gd name="connsiteX50" fmla="*/ 5059484 w 9662615"/>
              <a:gd name="connsiteY50" fmla="*/ 1546802 h 1648182"/>
              <a:gd name="connsiteX51" fmla="*/ 5038524 w 9662615"/>
              <a:gd name="connsiteY51" fmla="*/ 1545675 h 1648182"/>
              <a:gd name="connsiteX52" fmla="*/ 5026564 w 9662615"/>
              <a:gd name="connsiteY52" fmla="*/ 1545376 h 1648182"/>
              <a:gd name="connsiteX53" fmla="*/ 4969433 w 9662615"/>
              <a:gd name="connsiteY53" fmla="*/ 1550865 h 1648182"/>
              <a:gd name="connsiteX54" fmla="*/ 4929254 w 9662615"/>
              <a:gd name="connsiteY54" fmla="*/ 1563452 h 1648182"/>
              <a:gd name="connsiteX55" fmla="*/ 4871726 w 9662615"/>
              <a:gd name="connsiteY55" fmla="*/ 1570584 h 1648182"/>
              <a:gd name="connsiteX56" fmla="*/ 4843267 w 9662615"/>
              <a:gd name="connsiteY56" fmla="*/ 1561459 h 1648182"/>
              <a:gd name="connsiteX57" fmla="*/ 4821058 w 9662615"/>
              <a:gd name="connsiteY57" fmla="*/ 1553078 h 1648182"/>
              <a:gd name="connsiteX58" fmla="*/ 4791466 w 9662615"/>
              <a:gd name="connsiteY58" fmla="*/ 1561324 h 1648182"/>
              <a:gd name="connsiteX59" fmla="*/ 4784247 w 9662615"/>
              <a:gd name="connsiteY59" fmla="*/ 1562342 h 1648182"/>
              <a:gd name="connsiteX60" fmla="*/ 4739309 w 9662615"/>
              <a:gd name="connsiteY60" fmla="*/ 1553948 h 1648182"/>
              <a:gd name="connsiteX61" fmla="*/ 4697562 w 9662615"/>
              <a:gd name="connsiteY61" fmla="*/ 1551206 h 1648182"/>
              <a:gd name="connsiteX62" fmla="*/ 4650737 w 9662615"/>
              <a:gd name="connsiteY62" fmla="*/ 1537381 h 1648182"/>
              <a:gd name="connsiteX63" fmla="*/ 4583150 w 9662615"/>
              <a:gd name="connsiteY63" fmla="*/ 1529064 h 1648182"/>
              <a:gd name="connsiteX64" fmla="*/ 4521734 w 9662615"/>
              <a:gd name="connsiteY64" fmla="*/ 1529359 h 1648182"/>
              <a:gd name="connsiteX65" fmla="*/ 4382398 w 9662615"/>
              <a:gd name="connsiteY65" fmla="*/ 1534108 h 1648182"/>
              <a:gd name="connsiteX66" fmla="*/ 4221826 w 9662615"/>
              <a:gd name="connsiteY66" fmla="*/ 1500972 h 1648182"/>
              <a:gd name="connsiteX67" fmla="*/ 4096601 w 9662615"/>
              <a:gd name="connsiteY67" fmla="*/ 1521563 h 1648182"/>
              <a:gd name="connsiteX68" fmla="*/ 4058099 w 9662615"/>
              <a:gd name="connsiteY68" fmla="*/ 1648182 h 1648182"/>
              <a:gd name="connsiteX69" fmla="*/ 3833906 w 9662615"/>
              <a:gd name="connsiteY69" fmla="*/ 1516637 h 1648182"/>
              <a:gd name="connsiteX70" fmla="*/ 3696258 w 9662615"/>
              <a:gd name="connsiteY70" fmla="*/ 1537563 h 1648182"/>
              <a:gd name="connsiteX71" fmla="*/ 3594070 w 9662615"/>
              <a:gd name="connsiteY71" fmla="*/ 1509422 h 1648182"/>
              <a:gd name="connsiteX72" fmla="*/ 3565233 w 9662615"/>
              <a:gd name="connsiteY72" fmla="*/ 1515122 h 1648182"/>
              <a:gd name="connsiteX73" fmla="*/ 3560267 w 9662615"/>
              <a:gd name="connsiteY73" fmla="*/ 1516288 h 1648182"/>
              <a:gd name="connsiteX74" fmla="*/ 3540258 w 9662615"/>
              <a:gd name="connsiteY74" fmla="*/ 1516976 h 1648182"/>
              <a:gd name="connsiteX75" fmla="*/ 3534780 w 9662615"/>
              <a:gd name="connsiteY75" fmla="*/ 1522141 h 1648182"/>
              <a:gd name="connsiteX76" fmla="*/ 3504783 w 9662615"/>
              <a:gd name="connsiteY76" fmla="*/ 1526739 h 1648182"/>
              <a:gd name="connsiteX77" fmla="*/ 3430805 w 9662615"/>
              <a:gd name="connsiteY77" fmla="*/ 1542521 h 1648182"/>
              <a:gd name="connsiteX78" fmla="*/ 3292707 w 9662615"/>
              <a:gd name="connsiteY78" fmla="*/ 1520490 h 1648182"/>
              <a:gd name="connsiteX79" fmla="*/ 3187872 w 9662615"/>
              <a:gd name="connsiteY79" fmla="*/ 1519991 h 1648182"/>
              <a:gd name="connsiteX80" fmla="*/ 3148026 w 9662615"/>
              <a:gd name="connsiteY80" fmla="*/ 1524777 h 1648182"/>
              <a:gd name="connsiteX81" fmla="*/ 3092394 w 9662615"/>
              <a:gd name="connsiteY81" fmla="*/ 1528115 h 1648182"/>
              <a:gd name="connsiteX82" fmla="*/ 2994200 w 9662615"/>
              <a:gd name="connsiteY82" fmla="*/ 1537857 h 1648182"/>
              <a:gd name="connsiteX83" fmla="*/ 2862301 w 9662615"/>
              <a:gd name="connsiteY83" fmla="*/ 1544250 h 1648182"/>
              <a:gd name="connsiteX84" fmla="*/ 2766335 w 9662615"/>
              <a:gd name="connsiteY84" fmla="*/ 1527662 h 1648182"/>
              <a:gd name="connsiteX85" fmla="*/ 2757836 w 9662615"/>
              <a:gd name="connsiteY85" fmla="*/ 1531371 h 1648182"/>
              <a:gd name="connsiteX86" fmla="*/ 2691555 w 9662615"/>
              <a:gd name="connsiteY86" fmla="*/ 1530283 h 1648182"/>
              <a:gd name="connsiteX87" fmla="*/ 2491676 w 9662615"/>
              <a:gd name="connsiteY87" fmla="*/ 1500859 h 1648182"/>
              <a:gd name="connsiteX88" fmla="*/ 2378036 w 9662615"/>
              <a:gd name="connsiteY88" fmla="*/ 1520645 h 1648182"/>
              <a:gd name="connsiteX89" fmla="*/ 2284269 w 9662615"/>
              <a:gd name="connsiteY89" fmla="*/ 1503068 h 1648182"/>
              <a:gd name="connsiteX90" fmla="*/ 2207104 w 9662615"/>
              <a:gd name="connsiteY90" fmla="*/ 1508888 h 1648182"/>
              <a:gd name="connsiteX91" fmla="*/ 2149226 w 9662615"/>
              <a:gd name="connsiteY91" fmla="*/ 1523409 h 1648182"/>
              <a:gd name="connsiteX92" fmla="*/ 2084783 w 9662615"/>
              <a:gd name="connsiteY92" fmla="*/ 1524245 h 1648182"/>
              <a:gd name="connsiteX93" fmla="*/ 2070075 w 9662615"/>
              <a:gd name="connsiteY93" fmla="*/ 1511285 h 1648182"/>
              <a:gd name="connsiteX94" fmla="*/ 2001057 w 9662615"/>
              <a:gd name="connsiteY94" fmla="*/ 1516449 h 1648182"/>
              <a:gd name="connsiteX95" fmla="*/ 1896330 w 9662615"/>
              <a:gd name="connsiteY95" fmla="*/ 1525725 h 1648182"/>
              <a:gd name="connsiteX96" fmla="*/ 1835994 w 9662615"/>
              <a:gd name="connsiteY96" fmla="*/ 1527678 h 1648182"/>
              <a:gd name="connsiteX97" fmla="*/ 1671119 w 9662615"/>
              <a:gd name="connsiteY97" fmla="*/ 1536701 h 1648182"/>
              <a:gd name="connsiteX98" fmla="*/ 1601337 w 9662615"/>
              <a:gd name="connsiteY98" fmla="*/ 1548552 h 1648182"/>
              <a:gd name="connsiteX99" fmla="*/ 1407755 w 9662615"/>
              <a:gd name="connsiteY99" fmla="*/ 1571444 h 1648182"/>
              <a:gd name="connsiteX100" fmla="*/ 1271994 w 9662615"/>
              <a:gd name="connsiteY100" fmla="*/ 1579471 h 1648182"/>
              <a:gd name="connsiteX101" fmla="*/ 1249226 w 9662615"/>
              <a:gd name="connsiteY101" fmla="*/ 1583140 h 1648182"/>
              <a:gd name="connsiteX102" fmla="*/ 1217719 w 9662615"/>
              <a:gd name="connsiteY102" fmla="*/ 1580863 h 1648182"/>
              <a:gd name="connsiteX103" fmla="*/ 1091432 w 9662615"/>
              <a:gd name="connsiteY103" fmla="*/ 1571003 h 1648182"/>
              <a:gd name="connsiteX104" fmla="*/ 992039 w 9662615"/>
              <a:gd name="connsiteY104" fmla="*/ 1556662 h 1648182"/>
              <a:gd name="connsiteX105" fmla="*/ 868264 w 9662615"/>
              <a:gd name="connsiteY105" fmla="*/ 1566392 h 1648182"/>
              <a:gd name="connsiteX106" fmla="*/ 792765 w 9662615"/>
              <a:gd name="connsiteY106" fmla="*/ 1563102 h 1648182"/>
              <a:gd name="connsiteX107" fmla="*/ 669055 w 9662615"/>
              <a:gd name="connsiteY107" fmla="*/ 1543638 h 1648182"/>
              <a:gd name="connsiteX108" fmla="*/ 506152 w 9662615"/>
              <a:gd name="connsiteY108" fmla="*/ 1549124 h 1648182"/>
              <a:gd name="connsiteX109" fmla="*/ 472797 w 9662615"/>
              <a:gd name="connsiteY109" fmla="*/ 1568904 h 1648182"/>
              <a:gd name="connsiteX110" fmla="*/ 427864 w 9662615"/>
              <a:gd name="connsiteY110" fmla="*/ 1580848 h 1648182"/>
              <a:gd name="connsiteX111" fmla="*/ 408381 w 9662615"/>
              <a:gd name="connsiteY111" fmla="*/ 1552940 h 1648182"/>
              <a:gd name="connsiteX112" fmla="*/ 267163 w 9662615"/>
              <a:gd name="connsiteY112" fmla="*/ 1531913 h 1648182"/>
              <a:gd name="connsiteX113" fmla="*/ 196644 w 9662615"/>
              <a:gd name="connsiteY113" fmla="*/ 1524565 h 1648182"/>
              <a:gd name="connsiteX114" fmla="*/ 86819 w 9662615"/>
              <a:gd name="connsiteY114" fmla="*/ 1519517 h 1648182"/>
              <a:gd name="connsiteX115" fmla="*/ 53369 w 9662615"/>
              <a:gd name="connsiteY115" fmla="*/ 1516853 h 1648182"/>
              <a:gd name="connsiteX116" fmla="*/ 2359 w 9662615"/>
              <a:gd name="connsiteY116" fmla="*/ 1515247 h 1648182"/>
              <a:gd name="connsiteX117" fmla="*/ 0 w 9662615"/>
              <a:gd name="connsiteY117" fmla="*/ 1514932 h 1648182"/>
              <a:gd name="connsiteX118" fmla="*/ 0 w 9662615"/>
              <a:gd name="connsiteY118" fmla="*/ 0 h 1648182"/>
              <a:gd name="connsiteX0" fmla="*/ 0 w 9662615"/>
              <a:gd name="connsiteY0" fmla="*/ 0 h 1648182"/>
              <a:gd name="connsiteX1" fmla="*/ 9662615 w 9662615"/>
              <a:gd name="connsiteY1" fmla="*/ 0 h 1648182"/>
              <a:gd name="connsiteX2" fmla="*/ 9662615 w 9662615"/>
              <a:gd name="connsiteY2" fmla="*/ 1280346 h 1648182"/>
              <a:gd name="connsiteX3" fmla="*/ 9658420 w 9662615"/>
              <a:gd name="connsiteY3" fmla="*/ 1280106 h 1648182"/>
              <a:gd name="connsiteX4" fmla="*/ 9469546 w 9662615"/>
              <a:gd name="connsiteY4" fmla="*/ 1289837 h 1648182"/>
              <a:gd name="connsiteX5" fmla="*/ 9385895 w 9662615"/>
              <a:gd name="connsiteY5" fmla="*/ 1269203 h 1648182"/>
              <a:gd name="connsiteX6" fmla="*/ 9144767 w 9662615"/>
              <a:gd name="connsiteY6" fmla="*/ 1264120 h 1648182"/>
              <a:gd name="connsiteX7" fmla="*/ 8837252 w 9662615"/>
              <a:gd name="connsiteY7" fmla="*/ 1350515 h 1648182"/>
              <a:gd name="connsiteX8" fmla="*/ 8705466 w 9662615"/>
              <a:gd name="connsiteY8" fmla="*/ 1342419 h 1648182"/>
              <a:gd name="connsiteX9" fmla="*/ 8652221 w 9662615"/>
              <a:gd name="connsiteY9" fmla="*/ 1326906 h 1648182"/>
              <a:gd name="connsiteX10" fmla="*/ 8632312 w 9662615"/>
              <a:gd name="connsiteY10" fmla="*/ 1326025 h 1648182"/>
              <a:gd name="connsiteX11" fmla="*/ 8591582 w 9662615"/>
              <a:gd name="connsiteY11" fmla="*/ 1341666 h 1648182"/>
              <a:gd name="connsiteX12" fmla="*/ 8537336 w 9662615"/>
              <a:gd name="connsiteY12" fmla="*/ 1341684 h 1648182"/>
              <a:gd name="connsiteX13" fmla="*/ 8472508 w 9662615"/>
              <a:gd name="connsiteY13" fmla="*/ 1363109 h 1648182"/>
              <a:gd name="connsiteX14" fmla="*/ 8258477 w 9662615"/>
              <a:gd name="connsiteY14" fmla="*/ 1370666 h 1648182"/>
              <a:gd name="connsiteX15" fmla="*/ 8197961 w 9662615"/>
              <a:gd name="connsiteY15" fmla="*/ 1392804 h 1648182"/>
              <a:gd name="connsiteX16" fmla="*/ 8171196 w 9662615"/>
              <a:gd name="connsiteY16" fmla="*/ 1397216 h 1648182"/>
              <a:gd name="connsiteX17" fmla="*/ 8127667 w 9662615"/>
              <a:gd name="connsiteY17" fmla="*/ 1418254 h 1648182"/>
              <a:gd name="connsiteX18" fmla="*/ 7974579 w 9662615"/>
              <a:gd name="connsiteY18" fmla="*/ 1383439 h 1648182"/>
              <a:gd name="connsiteX19" fmla="*/ 7768351 w 9662615"/>
              <a:gd name="connsiteY19" fmla="*/ 1395051 h 1648182"/>
              <a:gd name="connsiteX20" fmla="*/ 7635985 w 9662615"/>
              <a:gd name="connsiteY20" fmla="*/ 1386363 h 1648182"/>
              <a:gd name="connsiteX21" fmla="*/ 7466069 w 9662615"/>
              <a:gd name="connsiteY21" fmla="*/ 1377654 h 1648182"/>
              <a:gd name="connsiteX22" fmla="*/ 7355642 w 9662615"/>
              <a:gd name="connsiteY22" fmla="*/ 1407761 h 1648182"/>
              <a:gd name="connsiteX23" fmla="*/ 7151610 w 9662615"/>
              <a:gd name="connsiteY23" fmla="*/ 1397856 h 1648182"/>
              <a:gd name="connsiteX24" fmla="*/ 7082147 w 9662615"/>
              <a:gd name="connsiteY24" fmla="*/ 1406113 h 1648182"/>
              <a:gd name="connsiteX25" fmla="*/ 7014958 w 9662615"/>
              <a:gd name="connsiteY25" fmla="*/ 1396883 h 1648182"/>
              <a:gd name="connsiteX26" fmla="*/ 6907567 w 9662615"/>
              <a:gd name="connsiteY26" fmla="*/ 1419149 h 1648182"/>
              <a:gd name="connsiteX27" fmla="*/ 6748428 w 9662615"/>
              <a:gd name="connsiteY27" fmla="*/ 1420308 h 1648182"/>
              <a:gd name="connsiteX28" fmla="*/ 6654257 w 9662615"/>
              <a:gd name="connsiteY28" fmla="*/ 1424143 h 1648182"/>
              <a:gd name="connsiteX29" fmla="*/ 6620123 w 9662615"/>
              <a:gd name="connsiteY29" fmla="*/ 1430535 h 1648182"/>
              <a:gd name="connsiteX30" fmla="*/ 6571355 w 9662615"/>
              <a:gd name="connsiteY30" fmla="*/ 1436144 h 1648182"/>
              <a:gd name="connsiteX31" fmla="*/ 6486557 w 9662615"/>
              <a:gd name="connsiteY31" fmla="*/ 1449861 h 1648182"/>
              <a:gd name="connsiteX32" fmla="*/ 6370419 w 9662615"/>
              <a:gd name="connsiteY32" fmla="*/ 1461649 h 1648182"/>
              <a:gd name="connsiteX33" fmla="*/ 6278839 w 9662615"/>
              <a:gd name="connsiteY33" fmla="*/ 1449160 h 1648182"/>
              <a:gd name="connsiteX34" fmla="*/ 6272455 w 9662615"/>
              <a:gd name="connsiteY34" fmla="*/ 1453191 h 1648182"/>
              <a:gd name="connsiteX35" fmla="*/ 6212659 w 9662615"/>
              <a:gd name="connsiteY35" fmla="*/ 1454850 h 1648182"/>
              <a:gd name="connsiteX36" fmla="*/ 6069317 w 9662615"/>
              <a:gd name="connsiteY36" fmla="*/ 1445838 h 1648182"/>
              <a:gd name="connsiteX37" fmla="*/ 5878477 w 9662615"/>
              <a:gd name="connsiteY37" fmla="*/ 1439180 h 1648182"/>
              <a:gd name="connsiteX38" fmla="*/ 5838387 w 9662615"/>
              <a:gd name="connsiteY38" fmla="*/ 1444679 h 1648182"/>
              <a:gd name="connsiteX39" fmla="*/ 5771136 w 9662615"/>
              <a:gd name="connsiteY39" fmla="*/ 1453639 h 1648182"/>
              <a:gd name="connsiteX40" fmla="*/ 5724081 w 9662615"/>
              <a:gd name="connsiteY40" fmla="*/ 1470431 h 1648182"/>
              <a:gd name="connsiteX41" fmla="*/ 5666577 w 9662615"/>
              <a:gd name="connsiteY41" fmla="*/ 1473921 h 1648182"/>
              <a:gd name="connsiteX42" fmla="*/ 5649068 w 9662615"/>
              <a:gd name="connsiteY42" fmla="*/ 1461676 h 1648182"/>
              <a:gd name="connsiteX43" fmla="*/ 5588902 w 9662615"/>
              <a:gd name="connsiteY43" fmla="*/ 1469647 h 1648182"/>
              <a:gd name="connsiteX44" fmla="*/ 5498090 w 9662615"/>
              <a:gd name="connsiteY44" fmla="*/ 1483173 h 1648182"/>
              <a:gd name="connsiteX45" fmla="*/ 5444641 w 9662615"/>
              <a:gd name="connsiteY45" fmla="*/ 1487602 h 1648182"/>
              <a:gd name="connsiteX46" fmla="*/ 5299812 w 9662615"/>
              <a:gd name="connsiteY46" fmla="*/ 1503362 h 1648182"/>
              <a:gd name="connsiteX47" fmla="*/ 5213947 w 9662615"/>
              <a:gd name="connsiteY47" fmla="*/ 1516637 h 1648182"/>
              <a:gd name="connsiteX48" fmla="*/ 5090342 w 9662615"/>
              <a:gd name="connsiteY48" fmla="*/ 1546680 h 1648182"/>
              <a:gd name="connsiteX49" fmla="*/ 5129812 w 9662615"/>
              <a:gd name="connsiteY49" fmla="*/ 1521277 h 1648182"/>
              <a:gd name="connsiteX50" fmla="*/ 5059484 w 9662615"/>
              <a:gd name="connsiteY50" fmla="*/ 1546802 h 1648182"/>
              <a:gd name="connsiteX51" fmla="*/ 5038524 w 9662615"/>
              <a:gd name="connsiteY51" fmla="*/ 1545675 h 1648182"/>
              <a:gd name="connsiteX52" fmla="*/ 5026564 w 9662615"/>
              <a:gd name="connsiteY52" fmla="*/ 1545376 h 1648182"/>
              <a:gd name="connsiteX53" fmla="*/ 4969433 w 9662615"/>
              <a:gd name="connsiteY53" fmla="*/ 1550865 h 1648182"/>
              <a:gd name="connsiteX54" fmla="*/ 4929254 w 9662615"/>
              <a:gd name="connsiteY54" fmla="*/ 1563452 h 1648182"/>
              <a:gd name="connsiteX55" fmla="*/ 4871726 w 9662615"/>
              <a:gd name="connsiteY55" fmla="*/ 1570584 h 1648182"/>
              <a:gd name="connsiteX56" fmla="*/ 4843267 w 9662615"/>
              <a:gd name="connsiteY56" fmla="*/ 1561459 h 1648182"/>
              <a:gd name="connsiteX57" fmla="*/ 4821058 w 9662615"/>
              <a:gd name="connsiteY57" fmla="*/ 1553078 h 1648182"/>
              <a:gd name="connsiteX58" fmla="*/ 4791466 w 9662615"/>
              <a:gd name="connsiteY58" fmla="*/ 1561324 h 1648182"/>
              <a:gd name="connsiteX59" fmla="*/ 4784247 w 9662615"/>
              <a:gd name="connsiteY59" fmla="*/ 1562342 h 1648182"/>
              <a:gd name="connsiteX60" fmla="*/ 4739309 w 9662615"/>
              <a:gd name="connsiteY60" fmla="*/ 1553948 h 1648182"/>
              <a:gd name="connsiteX61" fmla="*/ 4697562 w 9662615"/>
              <a:gd name="connsiteY61" fmla="*/ 1551206 h 1648182"/>
              <a:gd name="connsiteX62" fmla="*/ 4650737 w 9662615"/>
              <a:gd name="connsiteY62" fmla="*/ 1537381 h 1648182"/>
              <a:gd name="connsiteX63" fmla="*/ 4583150 w 9662615"/>
              <a:gd name="connsiteY63" fmla="*/ 1529064 h 1648182"/>
              <a:gd name="connsiteX64" fmla="*/ 4521734 w 9662615"/>
              <a:gd name="connsiteY64" fmla="*/ 1529359 h 1648182"/>
              <a:gd name="connsiteX65" fmla="*/ 4382398 w 9662615"/>
              <a:gd name="connsiteY65" fmla="*/ 1534108 h 1648182"/>
              <a:gd name="connsiteX66" fmla="*/ 4221826 w 9662615"/>
              <a:gd name="connsiteY66" fmla="*/ 1500972 h 1648182"/>
              <a:gd name="connsiteX67" fmla="*/ 4096601 w 9662615"/>
              <a:gd name="connsiteY67" fmla="*/ 1521563 h 1648182"/>
              <a:gd name="connsiteX68" fmla="*/ 4058099 w 9662615"/>
              <a:gd name="connsiteY68" fmla="*/ 1648182 h 1648182"/>
              <a:gd name="connsiteX69" fmla="*/ 3833906 w 9662615"/>
              <a:gd name="connsiteY69" fmla="*/ 1516637 h 1648182"/>
              <a:gd name="connsiteX70" fmla="*/ 3696258 w 9662615"/>
              <a:gd name="connsiteY70" fmla="*/ 1537563 h 1648182"/>
              <a:gd name="connsiteX71" fmla="*/ 3594070 w 9662615"/>
              <a:gd name="connsiteY71" fmla="*/ 1509422 h 1648182"/>
              <a:gd name="connsiteX72" fmla="*/ 3565233 w 9662615"/>
              <a:gd name="connsiteY72" fmla="*/ 1515122 h 1648182"/>
              <a:gd name="connsiteX73" fmla="*/ 3560267 w 9662615"/>
              <a:gd name="connsiteY73" fmla="*/ 1516288 h 1648182"/>
              <a:gd name="connsiteX74" fmla="*/ 3540258 w 9662615"/>
              <a:gd name="connsiteY74" fmla="*/ 1516976 h 1648182"/>
              <a:gd name="connsiteX75" fmla="*/ 3534780 w 9662615"/>
              <a:gd name="connsiteY75" fmla="*/ 1522141 h 1648182"/>
              <a:gd name="connsiteX76" fmla="*/ 3504783 w 9662615"/>
              <a:gd name="connsiteY76" fmla="*/ 1526739 h 1648182"/>
              <a:gd name="connsiteX77" fmla="*/ 3430805 w 9662615"/>
              <a:gd name="connsiteY77" fmla="*/ 1542521 h 1648182"/>
              <a:gd name="connsiteX78" fmla="*/ 3292707 w 9662615"/>
              <a:gd name="connsiteY78" fmla="*/ 1520490 h 1648182"/>
              <a:gd name="connsiteX79" fmla="*/ 3187872 w 9662615"/>
              <a:gd name="connsiteY79" fmla="*/ 1519991 h 1648182"/>
              <a:gd name="connsiteX80" fmla="*/ 3148026 w 9662615"/>
              <a:gd name="connsiteY80" fmla="*/ 1524777 h 1648182"/>
              <a:gd name="connsiteX81" fmla="*/ 3092394 w 9662615"/>
              <a:gd name="connsiteY81" fmla="*/ 1528115 h 1648182"/>
              <a:gd name="connsiteX82" fmla="*/ 2994200 w 9662615"/>
              <a:gd name="connsiteY82" fmla="*/ 1537857 h 1648182"/>
              <a:gd name="connsiteX83" fmla="*/ 2862301 w 9662615"/>
              <a:gd name="connsiteY83" fmla="*/ 1544250 h 1648182"/>
              <a:gd name="connsiteX84" fmla="*/ 2766335 w 9662615"/>
              <a:gd name="connsiteY84" fmla="*/ 1527662 h 1648182"/>
              <a:gd name="connsiteX85" fmla="*/ 2757836 w 9662615"/>
              <a:gd name="connsiteY85" fmla="*/ 1531371 h 1648182"/>
              <a:gd name="connsiteX86" fmla="*/ 2691555 w 9662615"/>
              <a:gd name="connsiteY86" fmla="*/ 1530283 h 1648182"/>
              <a:gd name="connsiteX87" fmla="*/ 2491676 w 9662615"/>
              <a:gd name="connsiteY87" fmla="*/ 1500859 h 1648182"/>
              <a:gd name="connsiteX88" fmla="*/ 2378036 w 9662615"/>
              <a:gd name="connsiteY88" fmla="*/ 1520645 h 1648182"/>
              <a:gd name="connsiteX89" fmla="*/ 2284269 w 9662615"/>
              <a:gd name="connsiteY89" fmla="*/ 1503068 h 1648182"/>
              <a:gd name="connsiteX90" fmla="*/ 2207104 w 9662615"/>
              <a:gd name="connsiteY90" fmla="*/ 1508888 h 1648182"/>
              <a:gd name="connsiteX91" fmla="*/ 2149226 w 9662615"/>
              <a:gd name="connsiteY91" fmla="*/ 1523409 h 1648182"/>
              <a:gd name="connsiteX92" fmla="*/ 2084783 w 9662615"/>
              <a:gd name="connsiteY92" fmla="*/ 1524245 h 1648182"/>
              <a:gd name="connsiteX93" fmla="*/ 2070075 w 9662615"/>
              <a:gd name="connsiteY93" fmla="*/ 1511285 h 1648182"/>
              <a:gd name="connsiteX94" fmla="*/ 2001057 w 9662615"/>
              <a:gd name="connsiteY94" fmla="*/ 1516449 h 1648182"/>
              <a:gd name="connsiteX95" fmla="*/ 1896330 w 9662615"/>
              <a:gd name="connsiteY95" fmla="*/ 1525725 h 1648182"/>
              <a:gd name="connsiteX96" fmla="*/ 1835994 w 9662615"/>
              <a:gd name="connsiteY96" fmla="*/ 1527678 h 1648182"/>
              <a:gd name="connsiteX97" fmla="*/ 1671119 w 9662615"/>
              <a:gd name="connsiteY97" fmla="*/ 1536701 h 1648182"/>
              <a:gd name="connsiteX98" fmla="*/ 1601337 w 9662615"/>
              <a:gd name="connsiteY98" fmla="*/ 1548552 h 1648182"/>
              <a:gd name="connsiteX99" fmla="*/ 1407755 w 9662615"/>
              <a:gd name="connsiteY99" fmla="*/ 1571444 h 1648182"/>
              <a:gd name="connsiteX100" fmla="*/ 1271994 w 9662615"/>
              <a:gd name="connsiteY100" fmla="*/ 1579471 h 1648182"/>
              <a:gd name="connsiteX101" fmla="*/ 1249226 w 9662615"/>
              <a:gd name="connsiteY101" fmla="*/ 1583140 h 1648182"/>
              <a:gd name="connsiteX102" fmla="*/ 1217719 w 9662615"/>
              <a:gd name="connsiteY102" fmla="*/ 1580863 h 1648182"/>
              <a:gd name="connsiteX103" fmla="*/ 1091432 w 9662615"/>
              <a:gd name="connsiteY103" fmla="*/ 1571003 h 1648182"/>
              <a:gd name="connsiteX104" fmla="*/ 992039 w 9662615"/>
              <a:gd name="connsiteY104" fmla="*/ 1556662 h 1648182"/>
              <a:gd name="connsiteX105" fmla="*/ 868264 w 9662615"/>
              <a:gd name="connsiteY105" fmla="*/ 1566392 h 1648182"/>
              <a:gd name="connsiteX106" fmla="*/ 792765 w 9662615"/>
              <a:gd name="connsiteY106" fmla="*/ 1563102 h 1648182"/>
              <a:gd name="connsiteX107" fmla="*/ 669055 w 9662615"/>
              <a:gd name="connsiteY107" fmla="*/ 1543638 h 1648182"/>
              <a:gd name="connsiteX108" fmla="*/ 506152 w 9662615"/>
              <a:gd name="connsiteY108" fmla="*/ 1549124 h 1648182"/>
              <a:gd name="connsiteX109" fmla="*/ 472797 w 9662615"/>
              <a:gd name="connsiteY109" fmla="*/ 1568904 h 1648182"/>
              <a:gd name="connsiteX110" fmla="*/ 427864 w 9662615"/>
              <a:gd name="connsiteY110" fmla="*/ 1580848 h 1648182"/>
              <a:gd name="connsiteX111" fmla="*/ 408381 w 9662615"/>
              <a:gd name="connsiteY111" fmla="*/ 1552940 h 1648182"/>
              <a:gd name="connsiteX112" fmla="*/ 267163 w 9662615"/>
              <a:gd name="connsiteY112" fmla="*/ 1531913 h 1648182"/>
              <a:gd name="connsiteX113" fmla="*/ 196644 w 9662615"/>
              <a:gd name="connsiteY113" fmla="*/ 1524565 h 1648182"/>
              <a:gd name="connsiteX114" fmla="*/ 86819 w 9662615"/>
              <a:gd name="connsiteY114" fmla="*/ 1519517 h 1648182"/>
              <a:gd name="connsiteX115" fmla="*/ 53369 w 9662615"/>
              <a:gd name="connsiteY115" fmla="*/ 1516853 h 1648182"/>
              <a:gd name="connsiteX116" fmla="*/ 2359 w 9662615"/>
              <a:gd name="connsiteY116" fmla="*/ 1515247 h 1648182"/>
              <a:gd name="connsiteX117" fmla="*/ 0 w 9662615"/>
              <a:gd name="connsiteY117" fmla="*/ 1514932 h 1648182"/>
              <a:gd name="connsiteX118" fmla="*/ 0 w 9662615"/>
              <a:gd name="connsiteY118" fmla="*/ 0 h 1648182"/>
              <a:gd name="connsiteX0" fmla="*/ 0 w 9662615"/>
              <a:gd name="connsiteY0" fmla="*/ 0 h 1723719"/>
              <a:gd name="connsiteX1" fmla="*/ 9662615 w 9662615"/>
              <a:gd name="connsiteY1" fmla="*/ 0 h 1723719"/>
              <a:gd name="connsiteX2" fmla="*/ 9662615 w 9662615"/>
              <a:gd name="connsiteY2" fmla="*/ 1280346 h 1723719"/>
              <a:gd name="connsiteX3" fmla="*/ 9658420 w 9662615"/>
              <a:gd name="connsiteY3" fmla="*/ 1280106 h 1723719"/>
              <a:gd name="connsiteX4" fmla="*/ 9469546 w 9662615"/>
              <a:gd name="connsiteY4" fmla="*/ 1289837 h 1723719"/>
              <a:gd name="connsiteX5" fmla="*/ 9385895 w 9662615"/>
              <a:gd name="connsiteY5" fmla="*/ 1269203 h 1723719"/>
              <a:gd name="connsiteX6" fmla="*/ 9144767 w 9662615"/>
              <a:gd name="connsiteY6" fmla="*/ 1264120 h 1723719"/>
              <a:gd name="connsiteX7" fmla="*/ 8837252 w 9662615"/>
              <a:gd name="connsiteY7" fmla="*/ 1350515 h 1723719"/>
              <a:gd name="connsiteX8" fmla="*/ 8705466 w 9662615"/>
              <a:gd name="connsiteY8" fmla="*/ 1342419 h 1723719"/>
              <a:gd name="connsiteX9" fmla="*/ 8652221 w 9662615"/>
              <a:gd name="connsiteY9" fmla="*/ 1326906 h 1723719"/>
              <a:gd name="connsiteX10" fmla="*/ 8632312 w 9662615"/>
              <a:gd name="connsiteY10" fmla="*/ 1326025 h 1723719"/>
              <a:gd name="connsiteX11" fmla="*/ 8591582 w 9662615"/>
              <a:gd name="connsiteY11" fmla="*/ 1341666 h 1723719"/>
              <a:gd name="connsiteX12" fmla="*/ 8537336 w 9662615"/>
              <a:gd name="connsiteY12" fmla="*/ 1341684 h 1723719"/>
              <a:gd name="connsiteX13" fmla="*/ 8472508 w 9662615"/>
              <a:gd name="connsiteY13" fmla="*/ 1363109 h 1723719"/>
              <a:gd name="connsiteX14" fmla="*/ 8258477 w 9662615"/>
              <a:gd name="connsiteY14" fmla="*/ 1370666 h 1723719"/>
              <a:gd name="connsiteX15" fmla="*/ 8197961 w 9662615"/>
              <a:gd name="connsiteY15" fmla="*/ 1392804 h 1723719"/>
              <a:gd name="connsiteX16" fmla="*/ 8171196 w 9662615"/>
              <a:gd name="connsiteY16" fmla="*/ 1397216 h 1723719"/>
              <a:gd name="connsiteX17" fmla="*/ 8127667 w 9662615"/>
              <a:gd name="connsiteY17" fmla="*/ 1418254 h 1723719"/>
              <a:gd name="connsiteX18" fmla="*/ 7974579 w 9662615"/>
              <a:gd name="connsiteY18" fmla="*/ 1383439 h 1723719"/>
              <a:gd name="connsiteX19" fmla="*/ 7768351 w 9662615"/>
              <a:gd name="connsiteY19" fmla="*/ 1395051 h 1723719"/>
              <a:gd name="connsiteX20" fmla="*/ 7635985 w 9662615"/>
              <a:gd name="connsiteY20" fmla="*/ 1386363 h 1723719"/>
              <a:gd name="connsiteX21" fmla="*/ 7466069 w 9662615"/>
              <a:gd name="connsiteY21" fmla="*/ 1377654 h 1723719"/>
              <a:gd name="connsiteX22" fmla="*/ 7355642 w 9662615"/>
              <a:gd name="connsiteY22" fmla="*/ 1407761 h 1723719"/>
              <a:gd name="connsiteX23" fmla="*/ 7151610 w 9662615"/>
              <a:gd name="connsiteY23" fmla="*/ 1397856 h 1723719"/>
              <a:gd name="connsiteX24" fmla="*/ 7082147 w 9662615"/>
              <a:gd name="connsiteY24" fmla="*/ 1406113 h 1723719"/>
              <a:gd name="connsiteX25" fmla="*/ 7014958 w 9662615"/>
              <a:gd name="connsiteY25" fmla="*/ 1396883 h 1723719"/>
              <a:gd name="connsiteX26" fmla="*/ 6907567 w 9662615"/>
              <a:gd name="connsiteY26" fmla="*/ 1419149 h 1723719"/>
              <a:gd name="connsiteX27" fmla="*/ 6748428 w 9662615"/>
              <a:gd name="connsiteY27" fmla="*/ 1420308 h 1723719"/>
              <a:gd name="connsiteX28" fmla="*/ 6654257 w 9662615"/>
              <a:gd name="connsiteY28" fmla="*/ 1424143 h 1723719"/>
              <a:gd name="connsiteX29" fmla="*/ 6620123 w 9662615"/>
              <a:gd name="connsiteY29" fmla="*/ 1430535 h 1723719"/>
              <a:gd name="connsiteX30" fmla="*/ 6571355 w 9662615"/>
              <a:gd name="connsiteY30" fmla="*/ 1436144 h 1723719"/>
              <a:gd name="connsiteX31" fmla="*/ 6486557 w 9662615"/>
              <a:gd name="connsiteY31" fmla="*/ 1449861 h 1723719"/>
              <a:gd name="connsiteX32" fmla="*/ 6370419 w 9662615"/>
              <a:gd name="connsiteY32" fmla="*/ 1461649 h 1723719"/>
              <a:gd name="connsiteX33" fmla="*/ 6278839 w 9662615"/>
              <a:gd name="connsiteY33" fmla="*/ 1449160 h 1723719"/>
              <a:gd name="connsiteX34" fmla="*/ 6272455 w 9662615"/>
              <a:gd name="connsiteY34" fmla="*/ 1453191 h 1723719"/>
              <a:gd name="connsiteX35" fmla="*/ 6212659 w 9662615"/>
              <a:gd name="connsiteY35" fmla="*/ 1454850 h 1723719"/>
              <a:gd name="connsiteX36" fmla="*/ 6069317 w 9662615"/>
              <a:gd name="connsiteY36" fmla="*/ 1445838 h 1723719"/>
              <a:gd name="connsiteX37" fmla="*/ 5878477 w 9662615"/>
              <a:gd name="connsiteY37" fmla="*/ 1439180 h 1723719"/>
              <a:gd name="connsiteX38" fmla="*/ 5838387 w 9662615"/>
              <a:gd name="connsiteY38" fmla="*/ 1444679 h 1723719"/>
              <a:gd name="connsiteX39" fmla="*/ 5771136 w 9662615"/>
              <a:gd name="connsiteY39" fmla="*/ 1453639 h 1723719"/>
              <a:gd name="connsiteX40" fmla="*/ 5724081 w 9662615"/>
              <a:gd name="connsiteY40" fmla="*/ 1470431 h 1723719"/>
              <a:gd name="connsiteX41" fmla="*/ 5666577 w 9662615"/>
              <a:gd name="connsiteY41" fmla="*/ 1473921 h 1723719"/>
              <a:gd name="connsiteX42" fmla="*/ 5649068 w 9662615"/>
              <a:gd name="connsiteY42" fmla="*/ 1461676 h 1723719"/>
              <a:gd name="connsiteX43" fmla="*/ 5588902 w 9662615"/>
              <a:gd name="connsiteY43" fmla="*/ 1469647 h 1723719"/>
              <a:gd name="connsiteX44" fmla="*/ 5498090 w 9662615"/>
              <a:gd name="connsiteY44" fmla="*/ 1483173 h 1723719"/>
              <a:gd name="connsiteX45" fmla="*/ 5444641 w 9662615"/>
              <a:gd name="connsiteY45" fmla="*/ 1487602 h 1723719"/>
              <a:gd name="connsiteX46" fmla="*/ 5299812 w 9662615"/>
              <a:gd name="connsiteY46" fmla="*/ 1503362 h 1723719"/>
              <a:gd name="connsiteX47" fmla="*/ 5213947 w 9662615"/>
              <a:gd name="connsiteY47" fmla="*/ 1516637 h 1723719"/>
              <a:gd name="connsiteX48" fmla="*/ 5090342 w 9662615"/>
              <a:gd name="connsiteY48" fmla="*/ 1546680 h 1723719"/>
              <a:gd name="connsiteX49" fmla="*/ 5129812 w 9662615"/>
              <a:gd name="connsiteY49" fmla="*/ 1521277 h 1723719"/>
              <a:gd name="connsiteX50" fmla="*/ 5059484 w 9662615"/>
              <a:gd name="connsiteY50" fmla="*/ 1546802 h 1723719"/>
              <a:gd name="connsiteX51" fmla="*/ 5038524 w 9662615"/>
              <a:gd name="connsiteY51" fmla="*/ 1545675 h 1723719"/>
              <a:gd name="connsiteX52" fmla="*/ 5026564 w 9662615"/>
              <a:gd name="connsiteY52" fmla="*/ 1545376 h 1723719"/>
              <a:gd name="connsiteX53" fmla="*/ 4969433 w 9662615"/>
              <a:gd name="connsiteY53" fmla="*/ 1550865 h 1723719"/>
              <a:gd name="connsiteX54" fmla="*/ 4929254 w 9662615"/>
              <a:gd name="connsiteY54" fmla="*/ 1563452 h 1723719"/>
              <a:gd name="connsiteX55" fmla="*/ 4871726 w 9662615"/>
              <a:gd name="connsiteY55" fmla="*/ 1570584 h 1723719"/>
              <a:gd name="connsiteX56" fmla="*/ 4843267 w 9662615"/>
              <a:gd name="connsiteY56" fmla="*/ 1561459 h 1723719"/>
              <a:gd name="connsiteX57" fmla="*/ 4821058 w 9662615"/>
              <a:gd name="connsiteY57" fmla="*/ 1553078 h 1723719"/>
              <a:gd name="connsiteX58" fmla="*/ 4791466 w 9662615"/>
              <a:gd name="connsiteY58" fmla="*/ 1561324 h 1723719"/>
              <a:gd name="connsiteX59" fmla="*/ 4784247 w 9662615"/>
              <a:gd name="connsiteY59" fmla="*/ 1562342 h 1723719"/>
              <a:gd name="connsiteX60" fmla="*/ 4739309 w 9662615"/>
              <a:gd name="connsiteY60" fmla="*/ 1553948 h 1723719"/>
              <a:gd name="connsiteX61" fmla="*/ 4697562 w 9662615"/>
              <a:gd name="connsiteY61" fmla="*/ 1551206 h 1723719"/>
              <a:gd name="connsiteX62" fmla="*/ 4650737 w 9662615"/>
              <a:gd name="connsiteY62" fmla="*/ 1537381 h 1723719"/>
              <a:gd name="connsiteX63" fmla="*/ 4583150 w 9662615"/>
              <a:gd name="connsiteY63" fmla="*/ 1529064 h 1723719"/>
              <a:gd name="connsiteX64" fmla="*/ 4521734 w 9662615"/>
              <a:gd name="connsiteY64" fmla="*/ 1529359 h 1723719"/>
              <a:gd name="connsiteX65" fmla="*/ 4382398 w 9662615"/>
              <a:gd name="connsiteY65" fmla="*/ 1534108 h 1723719"/>
              <a:gd name="connsiteX66" fmla="*/ 4221826 w 9662615"/>
              <a:gd name="connsiteY66" fmla="*/ 1500972 h 1723719"/>
              <a:gd name="connsiteX67" fmla="*/ 4096601 w 9662615"/>
              <a:gd name="connsiteY67" fmla="*/ 1521563 h 1723719"/>
              <a:gd name="connsiteX68" fmla="*/ 3970635 w 9662615"/>
              <a:gd name="connsiteY68" fmla="*/ 1723719 h 1723719"/>
              <a:gd name="connsiteX69" fmla="*/ 3833906 w 9662615"/>
              <a:gd name="connsiteY69" fmla="*/ 1516637 h 1723719"/>
              <a:gd name="connsiteX70" fmla="*/ 3696258 w 9662615"/>
              <a:gd name="connsiteY70" fmla="*/ 1537563 h 1723719"/>
              <a:gd name="connsiteX71" fmla="*/ 3594070 w 9662615"/>
              <a:gd name="connsiteY71" fmla="*/ 1509422 h 1723719"/>
              <a:gd name="connsiteX72" fmla="*/ 3565233 w 9662615"/>
              <a:gd name="connsiteY72" fmla="*/ 1515122 h 1723719"/>
              <a:gd name="connsiteX73" fmla="*/ 3560267 w 9662615"/>
              <a:gd name="connsiteY73" fmla="*/ 1516288 h 1723719"/>
              <a:gd name="connsiteX74" fmla="*/ 3540258 w 9662615"/>
              <a:gd name="connsiteY74" fmla="*/ 1516976 h 1723719"/>
              <a:gd name="connsiteX75" fmla="*/ 3534780 w 9662615"/>
              <a:gd name="connsiteY75" fmla="*/ 1522141 h 1723719"/>
              <a:gd name="connsiteX76" fmla="*/ 3504783 w 9662615"/>
              <a:gd name="connsiteY76" fmla="*/ 1526739 h 1723719"/>
              <a:gd name="connsiteX77" fmla="*/ 3430805 w 9662615"/>
              <a:gd name="connsiteY77" fmla="*/ 1542521 h 1723719"/>
              <a:gd name="connsiteX78" fmla="*/ 3292707 w 9662615"/>
              <a:gd name="connsiteY78" fmla="*/ 1520490 h 1723719"/>
              <a:gd name="connsiteX79" fmla="*/ 3187872 w 9662615"/>
              <a:gd name="connsiteY79" fmla="*/ 1519991 h 1723719"/>
              <a:gd name="connsiteX80" fmla="*/ 3148026 w 9662615"/>
              <a:gd name="connsiteY80" fmla="*/ 1524777 h 1723719"/>
              <a:gd name="connsiteX81" fmla="*/ 3092394 w 9662615"/>
              <a:gd name="connsiteY81" fmla="*/ 1528115 h 1723719"/>
              <a:gd name="connsiteX82" fmla="*/ 2994200 w 9662615"/>
              <a:gd name="connsiteY82" fmla="*/ 1537857 h 1723719"/>
              <a:gd name="connsiteX83" fmla="*/ 2862301 w 9662615"/>
              <a:gd name="connsiteY83" fmla="*/ 1544250 h 1723719"/>
              <a:gd name="connsiteX84" fmla="*/ 2766335 w 9662615"/>
              <a:gd name="connsiteY84" fmla="*/ 1527662 h 1723719"/>
              <a:gd name="connsiteX85" fmla="*/ 2757836 w 9662615"/>
              <a:gd name="connsiteY85" fmla="*/ 1531371 h 1723719"/>
              <a:gd name="connsiteX86" fmla="*/ 2691555 w 9662615"/>
              <a:gd name="connsiteY86" fmla="*/ 1530283 h 1723719"/>
              <a:gd name="connsiteX87" fmla="*/ 2491676 w 9662615"/>
              <a:gd name="connsiteY87" fmla="*/ 1500859 h 1723719"/>
              <a:gd name="connsiteX88" fmla="*/ 2378036 w 9662615"/>
              <a:gd name="connsiteY88" fmla="*/ 1520645 h 1723719"/>
              <a:gd name="connsiteX89" fmla="*/ 2284269 w 9662615"/>
              <a:gd name="connsiteY89" fmla="*/ 1503068 h 1723719"/>
              <a:gd name="connsiteX90" fmla="*/ 2207104 w 9662615"/>
              <a:gd name="connsiteY90" fmla="*/ 1508888 h 1723719"/>
              <a:gd name="connsiteX91" fmla="*/ 2149226 w 9662615"/>
              <a:gd name="connsiteY91" fmla="*/ 1523409 h 1723719"/>
              <a:gd name="connsiteX92" fmla="*/ 2084783 w 9662615"/>
              <a:gd name="connsiteY92" fmla="*/ 1524245 h 1723719"/>
              <a:gd name="connsiteX93" fmla="*/ 2070075 w 9662615"/>
              <a:gd name="connsiteY93" fmla="*/ 1511285 h 1723719"/>
              <a:gd name="connsiteX94" fmla="*/ 2001057 w 9662615"/>
              <a:gd name="connsiteY94" fmla="*/ 1516449 h 1723719"/>
              <a:gd name="connsiteX95" fmla="*/ 1896330 w 9662615"/>
              <a:gd name="connsiteY95" fmla="*/ 1525725 h 1723719"/>
              <a:gd name="connsiteX96" fmla="*/ 1835994 w 9662615"/>
              <a:gd name="connsiteY96" fmla="*/ 1527678 h 1723719"/>
              <a:gd name="connsiteX97" fmla="*/ 1671119 w 9662615"/>
              <a:gd name="connsiteY97" fmla="*/ 1536701 h 1723719"/>
              <a:gd name="connsiteX98" fmla="*/ 1601337 w 9662615"/>
              <a:gd name="connsiteY98" fmla="*/ 1548552 h 1723719"/>
              <a:gd name="connsiteX99" fmla="*/ 1407755 w 9662615"/>
              <a:gd name="connsiteY99" fmla="*/ 1571444 h 1723719"/>
              <a:gd name="connsiteX100" fmla="*/ 1271994 w 9662615"/>
              <a:gd name="connsiteY100" fmla="*/ 1579471 h 1723719"/>
              <a:gd name="connsiteX101" fmla="*/ 1249226 w 9662615"/>
              <a:gd name="connsiteY101" fmla="*/ 1583140 h 1723719"/>
              <a:gd name="connsiteX102" fmla="*/ 1217719 w 9662615"/>
              <a:gd name="connsiteY102" fmla="*/ 1580863 h 1723719"/>
              <a:gd name="connsiteX103" fmla="*/ 1091432 w 9662615"/>
              <a:gd name="connsiteY103" fmla="*/ 1571003 h 1723719"/>
              <a:gd name="connsiteX104" fmla="*/ 992039 w 9662615"/>
              <a:gd name="connsiteY104" fmla="*/ 1556662 h 1723719"/>
              <a:gd name="connsiteX105" fmla="*/ 868264 w 9662615"/>
              <a:gd name="connsiteY105" fmla="*/ 1566392 h 1723719"/>
              <a:gd name="connsiteX106" fmla="*/ 792765 w 9662615"/>
              <a:gd name="connsiteY106" fmla="*/ 1563102 h 1723719"/>
              <a:gd name="connsiteX107" fmla="*/ 669055 w 9662615"/>
              <a:gd name="connsiteY107" fmla="*/ 1543638 h 1723719"/>
              <a:gd name="connsiteX108" fmla="*/ 506152 w 9662615"/>
              <a:gd name="connsiteY108" fmla="*/ 1549124 h 1723719"/>
              <a:gd name="connsiteX109" fmla="*/ 472797 w 9662615"/>
              <a:gd name="connsiteY109" fmla="*/ 1568904 h 1723719"/>
              <a:gd name="connsiteX110" fmla="*/ 427864 w 9662615"/>
              <a:gd name="connsiteY110" fmla="*/ 1580848 h 1723719"/>
              <a:gd name="connsiteX111" fmla="*/ 408381 w 9662615"/>
              <a:gd name="connsiteY111" fmla="*/ 1552940 h 1723719"/>
              <a:gd name="connsiteX112" fmla="*/ 267163 w 9662615"/>
              <a:gd name="connsiteY112" fmla="*/ 1531913 h 1723719"/>
              <a:gd name="connsiteX113" fmla="*/ 196644 w 9662615"/>
              <a:gd name="connsiteY113" fmla="*/ 1524565 h 1723719"/>
              <a:gd name="connsiteX114" fmla="*/ 86819 w 9662615"/>
              <a:gd name="connsiteY114" fmla="*/ 1519517 h 1723719"/>
              <a:gd name="connsiteX115" fmla="*/ 53369 w 9662615"/>
              <a:gd name="connsiteY115" fmla="*/ 1516853 h 1723719"/>
              <a:gd name="connsiteX116" fmla="*/ 2359 w 9662615"/>
              <a:gd name="connsiteY116" fmla="*/ 1515247 h 1723719"/>
              <a:gd name="connsiteX117" fmla="*/ 0 w 9662615"/>
              <a:gd name="connsiteY117" fmla="*/ 1514932 h 1723719"/>
              <a:gd name="connsiteX118" fmla="*/ 0 w 9662615"/>
              <a:gd name="connsiteY118" fmla="*/ 0 h 1723719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37764 w 9662615"/>
              <a:gd name="connsiteY49" fmla="*/ 1481521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177807 w 9662615"/>
              <a:gd name="connsiteY48" fmla="*/ 1526802 h 1583140"/>
              <a:gd name="connsiteX49" fmla="*/ 5137764 w 9662615"/>
              <a:gd name="connsiteY49" fmla="*/ 1481521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784979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784979 w 9662615"/>
              <a:gd name="connsiteY8" fmla="*/ 1342419 h 1583140"/>
              <a:gd name="connsiteX9" fmla="*/ 8695953 w 9662615"/>
              <a:gd name="connsiteY9" fmla="*/ 1346784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784979 w 9662615"/>
              <a:gd name="connsiteY8" fmla="*/ 1342419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784979 w 9662615"/>
              <a:gd name="connsiteY8" fmla="*/ 1342419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784979 w 9662615"/>
              <a:gd name="connsiteY8" fmla="*/ 1342419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784979 w 9662615"/>
              <a:gd name="connsiteY8" fmla="*/ 1342419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18664 w 9662615"/>
              <a:gd name="connsiteY3" fmla="*/ 1331789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551077 w 9662615"/>
              <a:gd name="connsiteY3" fmla="*/ 1292033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551077 w 9662615"/>
              <a:gd name="connsiteY3" fmla="*/ 1292033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871726 w 9662615"/>
              <a:gd name="connsiteY54" fmla="*/ 1570584 h 1583140"/>
              <a:gd name="connsiteX55" fmla="*/ 4843267 w 9662615"/>
              <a:gd name="connsiteY55" fmla="*/ 1561459 h 1583140"/>
              <a:gd name="connsiteX56" fmla="*/ 4821058 w 9662615"/>
              <a:gd name="connsiteY56" fmla="*/ 1553078 h 1583140"/>
              <a:gd name="connsiteX57" fmla="*/ 4791466 w 9662615"/>
              <a:gd name="connsiteY57" fmla="*/ 1561324 h 1583140"/>
              <a:gd name="connsiteX58" fmla="*/ 4784247 w 9662615"/>
              <a:gd name="connsiteY58" fmla="*/ 1562342 h 1583140"/>
              <a:gd name="connsiteX59" fmla="*/ 4739309 w 9662615"/>
              <a:gd name="connsiteY59" fmla="*/ 1553948 h 1583140"/>
              <a:gd name="connsiteX60" fmla="*/ 4697562 w 9662615"/>
              <a:gd name="connsiteY60" fmla="*/ 1551206 h 1583140"/>
              <a:gd name="connsiteX61" fmla="*/ 4650737 w 9662615"/>
              <a:gd name="connsiteY61" fmla="*/ 1537381 h 1583140"/>
              <a:gd name="connsiteX62" fmla="*/ 4583150 w 9662615"/>
              <a:gd name="connsiteY62" fmla="*/ 1529064 h 1583140"/>
              <a:gd name="connsiteX63" fmla="*/ 4521734 w 9662615"/>
              <a:gd name="connsiteY63" fmla="*/ 1529359 h 1583140"/>
              <a:gd name="connsiteX64" fmla="*/ 4382398 w 9662615"/>
              <a:gd name="connsiteY64" fmla="*/ 1534108 h 1583140"/>
              <a:gd name="connsiteX65" fmla="*/ 4221826 w 9662615"/>
              <a:gd name="connsiteY65" fmla="*/ 1500972 h 1583140"/>
              <a:gd name="connsiteX66" fmla="*/ 4096601 w 9662615"/>
              <a:gd name="connsiteY66" fmla="*/ 1521563 h 1583140"/>
              <a:gd name="connsiteX67" fmla="*/ 4002441 w 9662615"/>
              <a:gd name="connsiteY67" fmla="*/ 1528912 h 1583140"/>
              <a:gd name="connsiteX68" fmla="*/ 3833906 w 9662615"/>
              <a:gd name="connsiteY68" fmla="*/ 1516637 h 1583140"/>
              <a:gd name="connsiteX69" fmla="*/ 3763845 w 9662615"/>
              <a:gd name="connsiteY69" fmla="*/ 1501782 h 1583140"/>
              <a:gd name="connsiteX70" fmla="*/ 3641778 w 9662615"/>
              <a:gd name="connsiteY70" fmla="*/ 1505446 h 1583140"/>
              <a:gd name="connsiteX71" fmla="*/ 3565233 w 9662615"/>
              <a:gd name="connsiteY71" fmla="*/ 1515122 h 1583140"/>
              <a:gd name="connsiteX72" fmla="*/ 3560267 w 9662615"/>
              <a:gd name="connsiteY72" fmla="*/ 1516288 h 1583140"/>
              <a:gd name="connsiteX73" fmla="*/ 3540258 w 9662615"/>
              <a:gd name="connsiteY73" fmla="*/ 1516976 h 1583140"/>
              <a:gd name="connsiteX74" fmla="*/ 3534780 w 9662615"/>
              <a:gd name="connsiteY74" fmla="*/ 1522141 h 1583140"/>
              <a:gd name="connsiteX75" fmla="*/ 3504783 w 9662615"/>
              <a:gd name="connsiteY75" fmla="*/ 1526739 h 1583140"/>
              <a:gd name="connsiteX76" fmla="*/ 3430805 w 9662615"/>
              <a:gd name="connsiteY76" fmla="*/ 1542521 h 1583140"/>
              <a:gd name="connsiteX77" fmla="*/ 3292707 w 9662615"/>
              <a:gd name="connsiteY77" fmla="*/ 1520490 h 1583140"/>
              <a:gd name="connsiteX78" fmla="*/ 3187872 w 9662615"/>
              <a:gd name="connsiteY78" fmla="*/ 1519991 h 1583140"/>
              <a:gd name="connsiteX79" fmla="*/ 3148026 w 9662615"/>
              <a:gd name="connsiteY79" fmla="*/ 1524777 h 1583140"/>
              <a:gd name="connsiteX80" fmla="*/ 3092394 w 9662615"/>
              <a:gd name="connsiteY80" fmla="*/ 1528115 h 1583140"/>
              <a:gd name="connsiteX81" fmla="*/ 2994200 w 9662615"/>
              <a:gd name="connsiteY81" fmla="*/ 1537857 h 1583140"/>
              <a:gd name="connsiteX82" fmla="*/ 2862301 w 9662615"/>
              <a:gd name="connsiteY82" fmla="*/ 1544250 h 1583140"/>
              <a:gd name="connsiteX83" fmla="*/ 2766335 w 9662615"/>
              <a:gd name="connsiteY83" fmla="*/ 1527662 h 1583140"/>
              <a:gd name="connsiteX84" fmla="*/ 2757836 w 9662615"/>
              <a:gd name="connsiteY84" fmla="*/ 1531371 h 1583140"/>
              <a:gd name="connsiteX85" fmla="*/ 2691555 w 9662615"/>
              <a:gd name="connsiteY85" fmla="*/ 1530283 h 1583140"/>
              <a:gd name="connsiteX86" fmla="*/ 2491676 w 9662615"/>
              <a:gd name="connsiteY86" fmla="*/ 1500859 h 1583140"/>
              <a:gd name="connsiteX87" fmla="*/ 2378036 w 9662615"/>
              <a:gd name="connsiteY87" fmla="*/ 1520645 h 1583140"/>
              <a:gd name="connsiteX88" fmla="*/ 2284269 w 9662615"/>
              <a:gd name="connsiteY88" fmla="*/ 1503068 h 1583140"/>
              <a:gd name="connsiteX89" fmla="*/ 2207104 w 9662615"/>
              <a:gd name="connsiteY89" fmla="*/ 1508888 h 1583140"/>
              <a:gd name="connsiteX90" fmla="*/ 2149226 w 9662615"/>
              <a:gd name="connsiteY90" fmla="*/ 1523409 h 1583140"/>
              <a:gd name="connsiteX91" fmla="*/ 2084783 w 9662615"/>
              <a:gd name="connsiteY91" fmla="*/ 1524245 h 1583140"/>
              <a:gd name="connsiteX92" fmla="*/ 2070075 w 9662615"/>
              <a:gd name="connsiteY92" fmla="*/ 1511285 h 1583140"/>
              <a:gd name="connsiteX93" fmla="*/ 2001057 w 9662615"/>
              <a:gd name="connsiteY93" fmla="*/ 1516449 h 1583140"/>
              <a:gd name="connsiteX94" fmla="*/ 1896330 w 9662615"/>
              <a:gd name="connsiteY94" fmla="*/ 1525725 h 1583140"/>
              <a:gd name="connsiteX95" fmla="*/ 1835994 w 9662615"/>
              <a:gd name="connsiteY95" fmla="*/ 1527678 h 1583140"/>
              <a:gd name="connsiteX96" fmla="*/ 1671119 w 9662615"/>
              <a:gd name="connsiteY96" fmla="*/ 1536701 h 1583140"/>
              <a:gd name="connsiteX97" fmla="*/ 1601337 w 9662615"/>
              <a:gd name="connsiteY97" fmla="*/ 1548552 h 1583140"/>
              <a:gd name="connsiteX98" fmla="*/ 1407755 w 9662615"/>
              <a:gd name="connsiteY98" fmla="*/ 1571444 h 1583140"/>
              <a:gd name="connsiteX99" fmla="*/ 1271994 w 9662615"/>
              <a:gd name="connsiteY99" fmla="*/ 1579471 h 1583140"/>
              <a:gd name="connsiteX100" fmla="*/ 1249226 w 9662615"/>
              <a:gd name="connsiteY100" fmla="*/ 1583140 h 1583140"/>
              <a:gd name="connsiteX101" fmla="*/ 1217719 w 9662615"/>
              <a:gd name="connsiteY101" fmla="*/ 1580863 h 1583140"/>
              <a:gd name="connsiteX102" fmla="*/ 1091432 w 9662615"/>
              <a:gd name="connsiteY102" fmla="*/ 1571003 h 1583140"/>
              <a:gd name="connsiteX103" fmla="*/ 992039 w 9662615"/>
              <a:gd name="connsiteY103" fmla="*/ 1556662 h 1583140"/>
              <a:gd name="connsiteX104" fmla="*/ 868264 w 9662615"/>
              <a:gd name="connsiteY104" fmla="*/ 1566392 h 1583140"/>
              <a:gd name="connsiteX105" fmla="*/ 792765 w 9662615"/>
              <a:gd name="connsiteY105" fmla="*/ 1563102 h 1583140"/>
              <a:gd name="connsiteX106" fmla="*/ 669055 w 9662615"/>
              <a:gd name="connsiteY106" fmla="*/ 1543638 h 1583140"/>
              <a:gd name="connsiteX107" fmla="*/ 506152 w 9662615"/>
              <a:gd name="connsiteY107" fmla="*/ 1549124 h 1583140"/>
              <a:gd name="connsiteX108" fmla="*/ 472797 w 9662615"/>
              <a:gd name="connsiteY108" fmla="*/ 1568904 h 1583140"/>
              <a:gd name="connsiteX109" fmla="*/ 427864 w 9662615"/>
              <a:gd name="connsiteY109" fmla="*/ 1580848 h 1583140"/>
              <a:gd name="connsiteX110" fmla="*/ 408381 w 9662615"/>
              <a:gd name="connsiteY110" fmla="*/ 1552940 h 1583140"/>
              <a:gd name="connsiteX111" fmla="*/ 267163 w 9662615"/>
              <a:gd name="connsiteY111" fmla="*/ 1531913 h 1583140"/>
              <a:gd name="connsiteX112" fmla="*/ 196644 w 9662615"/>
              <a:gd name="connsiteY112" fmla="*/ 1524565 h 1583140"/>
              <a:gd name="connsiteX113" fmla="*/ 86819 w 9662615"/>
              <a:gd name="connsiteY113" fmla="*/ 1519517 h 1583140"/>
              <a:gd name="connsiteX114" fmla="*/ 53369 w 9662615"/>
              <a:gd name="connsiteY114" fmla="*/ 1516853 h 1583140"/>
              <a:gd name="connsiteX115" fmla="*/ 2359 w 9662615"/>
              <a:gd name="connsiteY115" fmla="*/ 1515247 h 1583140"/>
              <a:gd name="connsiteX116" fmla="*/ 0 w 9662615"/>
              <a:gd name="connsiteY116" fmla="*/ 1514932 h 1583140"/>
              <a:gd name="connsiteX117" fmla="*/ 0 w 9662615"/>
              <a:gd name="connsiteY117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551077 w 9662615"/>
              <a:gd name="connsiteY3" fmla="*/ 1292033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871726 w 9662615"/>
              <a:gd name="connsiteY54" fmla="*/ 1570584 h 1583140"/>
              <a:gd name="connsiteX55" fmla="*/ 4843267 w 9662615"/>
              <a:gd name="connsiteY55" fmla="*/ 1561459 h 1583140"/>
              <a:gd name="connsiteX56" fmla="*/ 4821058 w 9662615"/>
              <a:gd name="connsiteY56" fmla="*/ 1553078 h 1583140"/>
              <a:gd name="connsiteX57" fmla="*/ 4791466 w 9662615"/>
              <a:gd name="connsiteY57" fmla="*/ 1561324 h 1583140"/>
              <a:gd name="connsiteX58" fmla="*/ 4784247 w 9662615"/>
              <a:gd name="connsiteY58" fmla="*/ 1562342 h 1583140"/>
              <a:gd name="connsiteX59" fmla="*/ 4739309 w 9662615"/>
              <a:gd name="connsiteY59" fmla="*/ 1553948 h 1583140"/>
              <a:gd name="connsiteX60" fmla="*/ 4697562 w 9662615"/>
              <a:gd name="connsiteY60" fmla="*/ 1551206 h 1583140"/>
              <a:gd name="connsiteX61" fmla="*/ 4650737 w 9662615"/>
              <a:gd name="connsiteY61" fmla="*/ 1537381 h 1583140"/>
              <a:gd name="connsiteX62" fmla="*/ 4583150 w 9662615"/>
              <a:gd name="connsiteY62" fmla="*/ 1529064 h 1583140"/>
              <a:gd name="connsiteX63" fmla="*/ 4521734 w 9662615"/>
              <a:gd name="connsiteY63" fmla="*/ 1529359 h 1583140"/>
              <a:gd name="connsiteX64" fmla="*/ 4382398 w 9662615"/>
              <a:gd name="connsiteY64" fmla="*/ 1534108 h 1583140"/>
              <a:gd name="connsiteX65" fmla="*/ 4221826 w 9662615"/>
              <a:gd name="connsiteY65" fmla="*/ 1500972 h 1583140"/>
              <a:gd name="connsiteX66" fmla="*/ 4096601 w 9662615"/>
              <a:gd name="connsiteY66" fmla="*/ 1521563 h 1583140"/>
              <a:gd name="connsiteX67" fmla="*/ 4002441 w 9662615"/>
              <a:gd name="connsiteY67" fmla="*/ 1528912 h 1583140"/>
              <a:gd name="connsiteX68" fmla="*/ 3833906 w 9662615"/>
              <a:gd name="connsiteY68" fmla="*/ 1516637 h 1583140"/>
              <a:gd name="connsiteX69" fmla="*/ 3763845 w 9662615"/>
              <a:gd name="connsiteY69" fmla="*/ 1501782 h 1583140"/>
              <a:gd name="connsiteX70" fmla="*/ 3641778 w 9662615"/>
              <a:gd name="connsiteY70" fmla="*/ 1505446 h 1583140"/>
              <a:gd name="connsiteX71" fmla="*/ 3565233 w 9662615"/>
              <a:gd name="connsiteY71" fmla="*/ 1515122 h 1583140"/>
              <a:gd name="connsiteX72" fmla="*/ 3560267 w 9662615"/>
              <a:gd name="connsiteY72" fmla="*/ 1516288 h 1583140"/>
              <a:gd name="connsiteX73" fmla="*/ 3540258 w 9662615"/>
              <a:gd name="connsiteY73" fmla="*/ 1516976 h 1583140"/>
              <a:gd name="connsiteX74" fmla="*/ 3534780 w 9662615"/>
              <a:gd name="connsiteY74" fmla="*/ 1522141 h 1583140"/>
              <a:gd name="connsiteX75" fmla="*/ 3504783 w 9662615"/>
              <a:gd name="connsiteY75" fmla="*/ 1526739 h 1583140"/>
              <a:gd name="connsiteX76" fmla="*/ 3430805 w 9662615"/>
              <a:gd name="connsiteY76" fmla="*/ 1542521 h 1583140"/>
              <a:gd name="connsiteX77" fmla="*/ 3292707 w 9662615"/>
              <a:gd name="connsiteY77" fmla="*/ 1520490 h 1583140"/>
              <a:gd name="connsiteX78" fmla="*/ 3187872 w 9662615"/>
              <a:gd name="connsiteY78" fmla="*/ 1519991 h 1583140"/>
              <a:gd name="connsiteX79" fmla="*/ 3148026 w 9662615"/>
              <a:gd name="connsiteY79" fmla="*/ 1524777 h 1583140"/>
              <a:gd name="connsiteX80" fmla="*/ 3092394 w 9662615"/>
              <a:gd name="connsiteY80" fmla="*/ 1528115 h 1583140"/>
              <a:gd name="connsiteX81" fmla="*/ 2994200 w 9662615"/>
              <a:gd name="connsiteY81" fmla="*/ 1537857 h 1583140"/>
              <a:gd name="connsiteX82" fmla="*/ 2862301 w 9662615"/>
              <a:gd name="connsiteY82" fmla="*/ 1544250 h 1583140"/>
              <a:gd name="connsiteX83" fmla="*/ 2766335 w 9662615"/>
              <a:gd name="connsiteY83" fmla="*/ 1527662 h 1583140"/>
              <a:gd name="connsiteX84" fmla="*/ 2757836 w 9662615"/>
              <a:gd name="connsiteY84" fmla="*/ 1531371 h 1583140"/>
              <a:gd name="connsiteX85" fmla="*/ 2691555 w 9662615"/>
              <a:gd name="connsiteY85" fmla="*/ 1530283 h 1583140"/>
              <a:gd name="connsiteX86" fmla="*/ 2491676 w 9662615"/>
              <a:gd name="connsiteY86" fmla="*/ 1500859 h 1583140"/>
              <a:gd name="connsiteX87" fmla="*/ 2378036 w 9662615"/>
              <a:gd name="connsiteY87" fmla="*/ 1520645 h 1583140"/>
              <a:gd name="connsiteX88" fmla="*/ 2284269 w 9662615"/>
              <a:gd name="connsiteY88" fmla="*/ 1503068 h 1583140"/>
              <a:gd name="connsiteX89" fmla="*/ 2207104 w 9662615"/>
              <a:gd name="connsiteY89" fmla="*/ 1508888 h 1583140"/>
              <a:gd name="connsiteX90" fmla="*/ 2149226 w 9662615"/>
              <a:gd name="connsiteY90" fmla="*/ 1523409 h 1583140"/>
              <a:gd name="connsiteX91" fmla="*/ 2084783 w 9662615"/>
              <a:gd name="connsiteY91" fmla="*/ 1524245 h 1583140"/>
              <a:gd name="connsiteX92" fmla="*/ 2070075 w 9662615"/>
              <a:gd name="connsiteY92" fmla="*/ 1511285 h 1583140"/>
              <a:gd name="connsiteX93" fmla="*/ 2001057 w 9662615"/>
              <a:gd name="connsiteY93" fmla="*/ 1516449 h 1583140"/>
              <a:gd name="connsiteX94" fmla="*/ 1896330 w 9662615"/>
              <a:gd name="connsiteY94" fmla="*/ 1525725 h 1583140"/>
              <a:gd name="connsiteX95" fmla="*/ 1835994 w 9662615"/>
              <a:gd name="connsiteY95" fmla="*/ 1527678 h 1583140"/>
              <a:gd name="connsiteX96" fmla="*/ 1671119 w 9662615"/>
              <a:gd name="connsiteY96" fmla="*/ 1536701 h 1583140"/>
              <a:gd name="connsiteX97" fmla="*/ 1601337 w 9662615"/>
              <a:gd name="connsiteY97" fmla="*/ 1548552 h 1583140"/>
              <a:gd name="connsiteX98" fmla="*/ 1407755 w 9662615"/>
              <a:gd name="connsiteY98" fmla="*/ 1571444 h 1583140"/>
              <a:gd name="connsiteX99" fmla="*/ 1271994 w 9662615"/>
              <a:gd name="connsiteY99" fmla="*/ 1579471 h 1583140"/>
              <a:gd name="connsiteX100" fmla="*/ 1249226 w 9662615"/>
              <a:gd name="connsiteY100" fmla="*/ 1583140 h 1583140"/>
              <a:gd name="connsiteX101" fmla="*/ 1217719 w 9662615"/>
              <a:gd name="connsiteY101" fmla="*/ 1580863 h 1583140"/>
              <a:gd name="connsiteX102" fmla="*/ 1091432 w 9662615"/>
              <a:gd name="connsiteY102" fmla="*/ 1571003 h 1583140"/>
              <a:gd name="connsiteX103" fmla="*/ 992039 w 9662615"/>
              <a:gd name="connsiteY103" fmla="*/ 1556662 h 1583140"/>
              <a:gd name="connsiteX104" fmla="*/ 868264 w 9662615"/>
              <a:gd name="connsiteY104" fmla="*/ 1566392 h 1583140"/>
              <a:gd name="connsiteX105" fmla="*/ 792765 w 9662615"/>
              <a:gd name="connsiteY105" fmla="*/ 1563102 h 1583140"/>
              <a:gd name="connsiteX106" fmla="*/ 669055 w 9662615"/>
              <a:gd name="connsiteY106" fmla="*/ 1543638 h 1583140"/>
              <a:gd name="connsiteX107" fmla="*/ 506152 w 9662615"/>
              <a:gd name="connsiteY107" fmla="*/ 1549124 h 1583140"/>
              <a:gd name="connsiteX108" fmla="*/ 472797 w 9662615"/>
              <a:gd name="connsiteY108" fmla="*/ 1568904 h 1583140"/>
              <a:gd name="connsiteX109" fmla="*/ 427864 w 9662615"/>
              <a:gd name="connsiteY109" fmla="*/ 1580848 h 1583140"/>
              <a:gd name="connsiteX110" fmla="*/ 336819 w 9662615"/>
              <a:gd name="connsiteY110" fmla="*/ 1560892 h 1583140"/>
              <a:gd name="connsiteX111" fmla="*/ 267163 w 9662615"/>
              <a:gd name="connsiteY111" fmla="*/ 1531913 h 1583140"/>
              <a:gd name="connsiteX112" fmla="*/ 196644 w 9662615"/>
              <a:gd name="connsiteY112" fmla="*/ 1524565 h 1583140"/>
              <a:gd name="connsiteX113" fmla="*/ 86819 w 9662615"/>
              <a:gd name="connsiteY113" fmla="*/ 1519517 h 1583140"/>
              <a:gd name="connsiteX114" fmla="*/ 53369 w 9662615"/>
              <a:gd name="connsiteY114" fmla="*/ 1516853 h 1583140"/>
              <a:gd name="connsiteX115" fmla="*/ 2359 w 9662615"/>
              <a:gd name="connsiteY115" fmla="*/ 1515247 h 1583140"/>
              <a:gd name="connsiteX116" fmla="*/ 0 w 9662615"/>
              <a:gd name="connsiteY116" fmla="*/ 1514932 h 1583140"/>
              <a:gd name="connsiteX117" fmla="*/ 0 w 9662615"/>
              <a:gd name="connsiteY117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551077 w 9662615"/>
              <a:gd name="connsiteY3" fmla="*/ 1292033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871726 w 9662615"/>
              <a:gd name="connsiteY54" fmla="*/ 1570584 h 1583140"/>
              <a:gd name="connsiteX55" fmla="*/ 4843267 w 9662615"/>
              <a:gd name="connsiteY55" fmla="*/ 1561459 h 1583140"/>
              <a:gd name="connsiteX56" fmla="*/ 4821058 w 9662615"/>
              <a:gd name="connsiteY56" fmla="*/ 1553078 h 1583140"/>
              <a:gd name="connsiteX57" fmla="*/ 4791466 w 9662615"/>
              <a:gd name="connsiteY57" fmla="*/ 1561324 h 1583140"/>
              <a:gd name="connsiteX58" fmla="*/ 4784247 w 9662615"/>
              <a:gd name="connsiteY58" fmla="*/ 1562342 h 1583140"/>
              <a:gd name="connsiteX59" fmla="*/ 4739309 w 9662615"/>
              <a:gd name="connsiteY59" fmla="*/ 1553948 h 1583140"/>
              <a:gd name="connsiteX60" fmla="*/ 4697562 w 9662615"/>
              <a:gd name="connsiteY60" fmla="*/ 1551206 h 1583140"/>
              <a:gd name="connsiteX61" fmla="*/ 4650737 w 9662615"/>
              <a:gd name="connsiteY61" fmla="*/ 1537381 h 1583140"/>
              <a:gd name="connsiteX62" fmla="*/ 4583150 w 9662615"/>
              <a:gd name="connsiteY62" fmla="*/ 1529064 h 1583140"/>
              <a:gd name="connsiteX63" fmla="*/ 4521734 w 9662615"/>
              <a:gd name="connsiteY63" fmla="*/ 1529359 h 1583140"/>
              <a:gd name="connsiteX64" fmla="*/ 4382398 w 9662615"/>
              <a:gd name="connsiteY64" fmla="*/ 1534108 h 1583140"/>
              <a:gd name="connsiteX65" fmla="*/ 4221826 w 9662615"/>
              <a:gd name="connsiteY65" fmla="*/ 1500972 h 1583140"/>
              <a:gd name="connsiteX66" fmla="*/ 4096601 w 9662615"/>
              <a:gd name="connsiteY66" fmla="*/ 1521563 h 1583140"/>
              <a:gd name="connsiteX67" fmla="*/ 4002441 w 9662615"/>
              <a:gd name="connsiteY67" fmla="*/ 1528912 h 1583140"/>
              <a:gd name="connsiteX68" fmla="*/ 3833906 w 9662615"/>
              <a:gd name="connsiteY68" fmla="*/ 1516637 h 1583140"/>
              <a:gd name="connsiteX69" fmla="*/ 3763845 w 9662615"/>
              <a:gd name="connsiteY69" fmla="*/ 1501782 h 1583140"/>
              <a:gd name="connsiteX70" fmla="*/ 3641778 w 9662615"/>
              <a:gd name="connsiteY70" fmla="*/ 1505446 h 1583140"/>
              <a:gd name="connsiteX71" fmla="*/ 3565233 w 9662615"/>
              <a:gd name="connsiteY71" fmla="*/ 1515122 h 1583140"/>
              <a:gd name="connsiteX72" fmla="*/ 3560267 w 9662615"/>
              <a:gd name="connsiteY72" fmla="*/ 1516288 h 1583140"/>
              <a:gd name="connsiteX73" fmla="*/ 3540258 w 9662615"/>
              <a:gd name="connsiteY73" fmla="*/ 1516976 h 1583140"/>
              <a:gd name="connsiteX74" fmla="*/ 3534780 w 9662615"/>
              <a:gd name="connsiteY74" fmla="*/ 1522141 h 1583140"/>
              <a:gd name="connsiteX75" fmla="*/ 3504783 w 9662615"/>
              <a:gd name="connsiteY75" fmla="*/ 1526739 h 1583140"/>
              <a:gd name="connsiteX76" fmla="*/ 3430805 w 9662615"/>
              <a:gd name="connsiteY76" fmla="*/ 1542521 h 1583140"/>
              <a:gd name="connsiteX77" fmla="*/ 3292707 w 9662615"/>
              <a:gd name="connsiteY77" fmla="*/ 1520490 h 1583140"/>
              <a:gd name="connsiteX78" fmla="*/ 3187872 w 9662615"/>
              <a:gd name="connsiteY78" fmla="*/ 1519991 h 1583140"/>
              <a:gd name="connsiteX79" fmla="*/ 3148026 w 9662615"/>
              <a:gd name="connsiteY79" fmla="*/ 1524777 h 1583140"/>
              <a:gd name="connsiteX80" fmla="*/ 3092394 w 9662615"/>
              <a:gd name="connsiteY80" fmla="*/ 1528115 h 1583140"/>
              <a:gd name="connsiteX81" fmla="*/ 2994200 w 9662615"/>
              <a:gd name="connsiteY81" fmla="*/ 1537857 h 1583140"/>
              <a:gd name="connsiteX82" fmla="*/ 2862301 w 9662615"/>
              <a:gd name="connsiteY82" fmla="*/ 1544250 h 1583140"/>
              <a:gd name="connsiteX83" fmla="*/ 2766335 w 9662615"/>
              <a:gd name="connsiteY83" fmla="*/ 1527662 h 1583140"/>
              <a:gd name="connsiteX84" fmla="*/ 2757836 w 9662615"/>
              <a:gd name="connsiteY84" fmla="*/ 1531371 h 1583140"/>
              <a:gd name="connsiteX85" fmla="*/ 2691555 w 9662615"/>
              <a:gd name="connsiteY85" fmla="*/ 1530283 h 1583140"/>
              <a:gd name="connsiteX86" fmla="*/ 2491676 w 9662615"/>
              <a:gd name="connsiteY86" fmla="*/ 1500859 h 1583140"/>
              <a:gd name="connsiteX87" fmla="*/ 2378036 w 9662615"/>
              <a:gd name="connsiteY87" fmla="*/ 1520645 h 1583140"/>
              <a:gd name="connsiteX88" fmla="*/ 2284269 w 9662615"/>
              <a:gd name="connsiteY88" fmla="*/ 1503068 h 1583140"/>
              <a:gd name="connsiteX89" fmla="*/ 2207104 w 9662615"/>
              <a:gd name="connsiteY89" fmla="*/ 1508888 h 1583140"/>
              <a:gd name="connsiteX90" fmla="*/ 2149226 w 9662615"/>
              <a:gd name="connsiteY90" fmla="*/ 1523409 h 1583140"/>
              <a:gd name="connsiteX91" fmla="*/ 2084783 w 9662615"/>
              <a:gd name="connsiteY91" fmla="*/ 1524245 h 1583140"/>
              <a:gd name="connsiteX92" fmla="*/ 2070075 w 9662615"/>
              <a:gd name="connsiteY92" fmla="*/ 1511285 h 1583140"/>
              <a:gd name="connsiteX93" fmla="*/ 2001057 w 9662615"/>
              <a:gd name="connsiteY93" fmla="*/ 1516449 h 1583140"/>
              <a:gd name="connsiteX94" fmla="*/ 1896330 w 9662615"/>
              <a:gd name="connsiteY94" fmla="*/ 1525725 h 1583140"/>
              <a:gd name="connsiteX95" fmla="*/ 1835994 w 9662615"/>
              <a:gd name="connsiteY95" fmla="*/ 1527678 h 1583140"/>
              <a:gd name="connsiteX96" fmla="*/ 1671119 w 9662615"/>
              <a:gd name="connsiteY96" fmla="*/ 1536701 h 1583140"/>
              <a:gd name="connsiteX97" fmla="*/ 1601337 w 9662615"/>
              <a:gd name="connsiteY97" fmla="*/ 1548552 h 1583140"/>
              <a:gd name="connsiteX98" fmla="*/ 1407755 w 9662615"/>
              <a:gd name="connsiteY98" fmla="*/ 1571444 h 1583140"/>
              <a:gd name="connsiteX99" fmla="*/ 1271994 w 9662615"/>
              <a:gd name="connsiteY99" fmla="*/ 1579471 h 1583140"/>
              <a:gd name="connsiteX100" fmla="*/ 1249226 w 9662615"/>
              <a:gd name="connsiteY100" fmla="*/ 1583140 h 1583140"/>
              <a:gd name="connsiteX101" fmla="*/ 1217719 w 9662615"/>
              <a:gd name="connsiteY101" fmla="*/ 1580863 h 1583140"/>
              <a:gd name="connsiteX102" fmla="*/ 1091432 w 9662615"/>
              <a:gd name="connsiteY102" fmla="*/ 1571003 h 1583140"/>
              <a:gd name="connsiteX103" fmla="*/ 992039 w 9662615"/>
              <a:gd name="connsiteY103" fmla="*/ 1556662 h 1583140"/>
              <a:gd name="connsiteX104" fmla="*/ 868264 w 9662615"/>
              <a:gd name="connsiteY104" fmla="*/ 1566392 h 1583140"/>
              <a:gd name="connsiteX105" fmla="*/ 792765 w 9662615"/>
              <a:gd name="connsiteY105" fmla="*/ 1563102 h 1583140"/>
              <a:gd name="connsiteX106" fmla="*/ 669055 w 9662615"/>
              <a:gd name="connsiteY106" fmla="*/ 1543638 h 1583140"/>
              <a:gd name="connsiteX107" fmla="*/ 506152 w 9662615"/>
              <a:gd name="connsiteY107" fmla="*/ 1549124 h 1583140"/>
              <a:gd name="connsiteX108" fmla="*/ 472797 w 9662615"/>
              <a:gd name="connsiteY108" fmla="*/ 1568904 h 1583140"/>
              <a:gd name="connsiteX109" fmla="*/ 396059 w 9662615"/>
              <a:gd name="connsiteY109" fmla="*/ 1560970 h 1583140"/>
              <a:gd name="connsiteX110" fmla="*/ 336819 w 9662615"/>
              <a:gd name="connsiteY110" fmla="*/ 1560892 h 1583140"/>
              <a:gd name="connsiteX111" fmla="*/ 267163 w 9662615"/>
              <a:gd name="connsiteY111" fmla="*/ 1531913 h 1583140"/>
              <a:gd name="connsiteX112" fmla="*/ 196644 w 9662615"/>
              <a:gd name="connsiteY112" fmla="*/ 1524565 h 1583140"/>
              <a:gd name="connsiteX113" fmla="*/ 86819 w 9662615"/>
              <a:gd name="connsiteY113" fmla="*/ 1519517 h 1583140"/>
              <a:gd name="connsiteX114" fmla="*/ 53369 w 9662615"/>
              <a:gd name="connsiteY114" fmla="*/ 1516853 h 1583140"/>
              <a:gd name="connsiteX115" fmla="*/ 2359 w 9662615"/>
              <a:gd name="connsiteY115" fmla="*/ 1515247 h 1583140"/>
              <a:gd name="connsiteX116" fmla="*/ 0 w 9662615"/>
              <a:gd name="connsiteY116" fmla="*/ 1514932 h 1583140"/>
              <a:gd name="connsiteX117" fmla="*/ 0 w 9662615"/>
              <a:gd name="connsiteY117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551077 w 9662615"/>
              <a:gd name="connsiteY3" fmla="*/ 1292033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871726 w 9662615"/>
              <a:gd name="connsiteY54" fmla="*/ 1570584 h 1583140"/>
              <a:gd name="connsiteX55" fmla="*/ 4843267 w 9662615"/>
              <a:gd name="connsiteY55" fmla="*/ 1561459 h 1583140"/>
              <a:gd name="connsiteX56" fmla="*/ 4821058 w 9662615"/>
              <a:gd name="connsiteY56" fmla="*/ 1553078 h 1583140"/>
              <a:gd name="connsiteX57" fmla="*/ 4791466 w 9662615"/>
              <a:gd name="connsiteY57" fmla="*/ 1561324 h 1583140"/>
              <a:gd name="connsiteX58" fmla="*/ 4784247 w 9662615"/>
              <a:gd name="connsiteY58" fmla="*/ 1562342 h 1583140"/>
              <a:gd name="connsiteX59" fmla="*/ 4739309 w 9662615"/>
              <a:gd name="connsiteY59" fmla="*/ 1553948 h 1583140"/>
              <a:gd name="connsiteX60" fmla="*/ 4697562 w 9662615"/>
              <a:gd name="connsiteY60" fmla="*/ 1551206 h 1583140"/>
              <a:gd name="connsiteX61" fmla="*/ 4650737 w 9662615"/>
              <a:gd name="connsiteY61" fmla="*/ 1537381 h 1583140"/>
              <a:gd name="connsiteX62" fmla="*/ 4583150 w 9662615"/>
              <a:gd name="connsiteY62" fmla="*/ 1529064 h 1583140"/>
              <a:gd name="connsiteX63" fmla="*/ 4521734 w 9662615"/>
              <a:gd name="connsiteY63" fmla="*/ 1529359 h 1583140"/>
              <a:gd name="connsiteX64" fmla="*/ 4382398 w 9662615"/>
              <a:gd name="connsiteY64" fmla="*/ 1534108 h 1583140"/>
              <a:gd name="connsiteX65" fmla="*/ 4221826 w 9662615"/>
              <a:gd name="connsiteY65" fmla="*/ 1500972 h 1583140"/>
              <a:gd name="connsiteX66" fmla="*/ 4096601 w 9662615"/>
              <a:gd name="connsiteY66" fmla="*/ 1521563 h 1583140"/>
              <a:gd name="connsiteX67" fmla="*/ 4002441 w 9662615"/>
              <a:gd name="connsiteY67" fmla="*/ 1528912 h 1583140"/>
              <a:gd name="connsiteX68" fmla="*/ 3833906 w 9662615"/>
              <a:gd name="connsiteY68" fmla="*/ 1516637 h 1583140"/>
              <a:gd name="connsiteX69" fmla="*/ 3763845 w 9662615"/>
              <a:gd name="connsiteY69" fmla="*/ 1501782 h 1583140"/>
              <a:gd name="connsiteX70" fmla="*/ 3641778 w 9662615"/>
              <a:gd name="connsiteY70" fmla="*/ 1505446 h 1583140"/>
              <a:gd name="connsiteX71" fmla="*/ 3565233 w 9662615"/>
              <a:gd name="connsiteY71" fmla="*/ 1515122 h 1583140"/>
              <a:gd name="connsiteX72" fmla="*/ 3560267 w 9662615"/>
              <a:gd name="connsiteY72" fmla="*/ 1516288 h 1583140"/>
              <a:gd name="connsiteX73" fmla="*/ 3540258 w 9662615"/>
              <a:gd name="connsiteY73" fmla="*/ 1516976 h 1583140"/>
              <a:gd name="connsiteX74" fmla="*/ 3534780 w 9662615"/>
              <a:gd name="connsiteY74" fmla="*/ 1522141 h 1583140"/>
              <a:gd name="connsiteX75" fmla="*/ 3504783 w 9662615"/>
              <a:gd name="connsiteY75" fmla="*/ 1526739 h 1583140"/>
              <a:gd name="connsiteX76" fmla="*/ 3430805 w 9662615"/>
              <a:gd name="connsiteY76" fmla="*/ 1542521 h 1583140"/>
              <a:gd name="connsiteX77" fmla="*/ 3292707 w 9662615"/>
              <a:gd name="connsiteY77" fmla="*/ 1520490 h 1583140"/>
              <a:gd name="connsiteX78" fmla="*/ 3187872 w 9662615"/>
              <a:gd name="connsiteY78" fmla="*/ 1519991 h 1583140"/>
              <a:gd name="connsiteX79" fmla="*/ 3148026 w 9662615"/>
              <a:gd name="connsiteY79" fmla="*/ 1524777 h 1583140"/>
              <a:gd name="connsiteX80" fmla="*/ 3092394 w 9662615"/>
              <a:gd name="connsiteY80" fmla="*/ 1528115 h 1583140"/>
              <a:gd name="connsiteX81" fmla="*/ 2994200 w 9662615"/>
              <a:gd name="connsiteY81" fmla="*/ 1537857 h 1583140"/>
              <a:gd name="connsiteX82" fmla="*/ 2862301 w 9662615"/>
              <a:gd name="connsiteY82" fmla="*/ 1544250 h 1583140"/>
              <a:gd name="connsiteX83" fmla="*/ 2766335 w 9662615"/>
              <a:gd name="connsiteY83" fmla="*/ 1527662 h 1583140"/>
              <a:gd name="connsiteX84" fmla="*/ 2757836 w 9662615"/>
              <a:gd name="connsiteY84" fmla="*/ 1531371 h 1583140"/>
              <a:gd name="connsiteX85" fmla="*/ 2691555 w 9662615"/>
              <a:gd name="connsiteY85" fmla="*/ 1530283 h 1583140"/>
              <a:gd name="connsiteX86" fmla="*/ 2491676 w 9662615"/>
              <a:gd name="connsiteY86" fmla="*/ 1500859 h 1583140"/>
              <a:gd name="connsiteX87" fmla="*/ 2378036 w 9662615"/>
              <a:gd name="connsiteY87" fmla="*/ 1520645 h 1583140"/>
              <a:gd name="connsiteX88" fmla="*/ 2284269 w 9662615"/>
              <a:gd name="connsiteY88" fmla="*/ 1503068 h 1583140"/>
              <a:gd name="connsiteX89" fmla="*/ 2207104 w 9662615"/>
              <a:gd name="connsiteY89" fmla="*/ 1508888 h 1583140"/>
              <a:gd name="connsiteX90" fmla="*/ 2149226 w 9662615"/>
              <a:gd name="connsiteY90" fmla="*/ 1523409 h 1583140"/>
              <a:gd name="connsiteX91" fmla="*/ 2084783 w 9662615"/>
              <a:gd name="connsiteY91" fmla="*/ 1524245 h 1583140"/>
              <a:gd name="connsiteX92" fmla="*/ 2070075 w 9662615"/>
              <a:gd name="connsiteY92" fmla="*/ 1511285 h 1583140"/>
              <a:gd name="connsiteX93" fmla="*/ 2001057 w 9662615"/>
              <a:gd name="connsiteY93" fmla="*/ 1516449 h 1583140"/>
              <a:gd name="connsiteX94" fmla="*/ 1896330 w 9662615"/>
              <a:gd name="connsiteY94" fmla="*/ 1525725 h 1583140"/>
              <a:gd name="connsiteX95" fmla="*/ 1835994 w 9662615"/>
              <a:gd name="connsiteY95" fmla="*/ 1527678 h 1583140"/>
              <a:gd name="connsiteX96" fmla="*/ 1671119 w 9662615"/>
              <a:gd name="connsiteY96" fmla="*/ 1536701 h 1583140"/>
              <a:gd name="connsiteX97" fmla="*/ 1601337 w 9662615"/>
              <a:gd name="connsiteY97" fmla="*/ 1548552 h 1583140"/>
              <a:gd name="connsiteX98" fmla="*/ 1407755 w 9662615"/>
              <a:gd name="connsiteY98" fmla="*/ 1571444 h 1583140"/>
              <a:gd name="connsiteX99" fmla="*/ 1271994 w 9662615"/>
              <a:gd name="connsiteY99" fmla="*/ 1579471 h 1583140"/>
              <a:gd name="connsiteX100" fmla="*/ 1249226 w 9662615"/>
              <a:gd name="connsiteY100" fmla="*/ 1583140 h 1583140"/>
              <a:gd name="connsiteX101" fmla="*/ 1217719 w 9662615"/>
              <a:gd name="connsiteY101" fmla="*/ 1580863 h 1583140"/>
              <a:gd name="connsiteX102" fmla="*/ 1091432 w 9662615"/>
              <a:gd name="connsiteY102" fmla="*/ 1571003 h 1583140"/>
              <a:gd name="connsiteX103" fmla="*/ 992039 w 9662615"/>
              <a:gd name="connsiteY103" fmla="*/ 1556662 h 1583140"/>
              <a:gd name="connsiteX104" fmla="*/ 868264 w 9662615"/>
              <a:gd name="connsiteY104" fmla="*/ 1566392 h 1583140"/>
              <a:gd name="connsiteX105" fmla="*/ 792765 w 9662615"/>
              <a:gd name="connsiteY105" fmla="*/ 1563102 h 1583140"/>
              <a:gd name="connsiteX106" fmla="*/ 669055 w 9662615"/>
              <a:gd name="connsiteY106" fmla="*/ 1543638 h 1583140"/>
              <a:gd name="connsiteX107" fmla="*/ 541933 w 9662615"/>
              <a:gd name="connsiteY107" fmla="*/ 1561051 h 1583140"/>
              <a:gd name="connsiteX108" fmla="*/ 472797 w 9662615"/>
              <a:gd name="connsiteY108" fmla="*/ 1568904 h 1583140"/>
              <a:gd name="connsiteX109" fmla="*/ 396059 w 9662615"/>
              <a:gd name="connsiteY109" fmla="*/ 1560970 h 1583140"/>
              <a:gd name="connsiteX110" fmla="*/ 336819 w 9662615"/>
              <a:gd name="connsiteY110" fmla="*/ 1560892 h 1583140"/>
              <a:gd name="connsiteX111" fmla="*/ 267163 w 9662615"/>
              <a:gd name="connsiteY111" fmla="*/ 1531913 h 1583140"/>
              <a:gd name="connsiteX112" fmla="*/ 196644 w 9662615"/>
              <a:gd name="connsiteY112" fmla="*/ 1524565 h 1583140"/>
              <a:gd name="connsiteX113" fmla="*/ 86819 w 9662615"/>
              <a:gd name="connsiteY113" fmla="*/ 1519517 h 1583140"/>
              <a:gd name="connsiteX114" fmla="*/ 53369 w 9662615"/>
              <a:gd name="connsiteY114" fmla="*/ 1516853 h 1583140"/>
              <a:gd name="connsiteX115" fmla="*/ 2359 w 9662615"/>
              <a:gd name="connsiteY115" fmla="*/ 1515247 h 1583140"/>
              <a:gd name="connsiteX116" fmla="*/ 0 w 9662615"/>
              <a:gd name="connsiteY116" fmla="*/ 1514932 h 1583140"/>
              <a:gd name="connsiteX117" fmla="*/ 0 w 9662615"/>
              <a:gd name="connsiteY117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551077 w 9662615"/>
              <a:gd name="connsiteY3" fmla="*/ 1292033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871726 w 9662615"/>
              <a:gd name="connsiteY54" fmla="*/ 1570584 h 1583140"/>
              <a:gd name="connsiteX55" fmla="*/ 4843267 w 9662615"/>
              <a:gd name="connsiteY55" fmla="*/ 1561459 h 1583140"/>
              <a:gd name="connsiteX56" fmla="*/ 4821058 w 9662615"/>
              <a:gd name="connsiteY56" fmla="*/ 1553078 h 1583140"/>
              <a:gd name="connsiteX57" fmla="*/ 4791466 w 9662615"/>
              <a:gd name="connsiteY57" fmla="*/ 1561324 h 1583140"/>
              <a:gd name="connsiteX58" fmla="*/ 4784247 w 9662615"/>
              <a:gd name="connsiteY58" fmla="*/ 1562342 h 1583140"/>
              <a:gd name="connsiteX59" fmla="*/ 4739309 w 9662615"/>
              <a:gd name="connsiteY59" fmla="*/ 1553948 h 1583140"/>
              <a:gd name="connsiteX60" fmla="*/ 4697562 w 9662615"/>
              <a:gd name="connsiteY60" fmla="*/ 1551206 h 1583140"/>
              <a:gd name="connsiteX61" fmla="*/ 4650737 w 9662615"/>
              <a:gd name="connsiteY61" fmla="*/ 1537381 h 1583140"/>
              <a:gd name="connsiteX62" fmla="*/ 4583150 w 9662615"/>
              <a:gd name="connsiteY62" fmla="*/ 1529064 h 1583140"/>
              <a:gd name="connsiteX63" fmla="*/ 4521734 w 9662615"/>
              <a:gd name="connsiteY63" fmla="*/ 1529359 h 1583140"/>
              <a:gd name="connsiteX64" fmla="*/ 4382398 w 9662615"/>
              <a:gd name="connsiteY64" fmla="*/ 1534108 h 1583140"/>
              <a:gd name="connsiteX65" fmla="*/ 4221826 w 9662615"/>
              <a:gd name="connsiteY65" fmla="*/ 1500972 h 1583140"/>
              <a:gd name="connsiteX66" fmla="*/ 4096601 w 9662615"/>
              <a:gd name="connsiteY66" fmla="*/ 1521563 h 1583140"/>
              <a:gd name="connsiteX67" fmla="*/ 4002441 w 9662615"/>
              <a:gd name="connsiteY67" fmla="*/ 1528912 h 1583140"/>
              <a:gd name="connsiteX68" fmla="*/ 3833906 w 9662615"/>
              <a:gd name="connsiteY68" fmla="*/ 1516637 h 1583140"/>
              <a:gd name="connsiteX69" fmla="*/ 3763845 w 9662615"/>
              <a:gd name="connsiteY69" fmla="*/ 1501782 h 1583140"/>
              <a:gd name="connsiteX70" fmla="*/ 3641778 w 9662615"/>
              <a:gd name="connsiteY70" fmla="*/ 1505446 h 1583140"/>
              <a:gd name="connsiteX71" fmla="*/ 3565233 w 9662615"/>
              <a:gd name="connsiteY71" fmla="*/ 1515122 h 1583140"/>
              <a:gd name="connsiteX72" fmla="*/ 3560267 w 9662615"/>
              <a:gd name="connsiteY72" fmla="*/ 1516288 h 1583140"/>
              <a:gd name="connsiteX73" fmla="*/ 3540258 w 9662615"/>
              <a:gd name="connsiteY73" fmla="*/ 1516976 h 1583140"/>
              <a:gd name="connsiteX74" fmla="*/ 3534780 w 9662615"/>
              <a:gd name="connsiteY74" fmla="*/ 1522141 h 1583140"/>
              <a:gd name="connsiteX75" fmla="*/ 3504783 w 9662615"/>
              <a:gd name="connsiteY75" fmla="*/ 1526739 h 1583140"/>
              <a:gd name="connsiteX76" fmla="*/ 3430805 w 9662615"/>
              <a:gd name="connsiteY76" fmla="*/ 1542521 h 1583140"/>
              <a:gd name="connsiteX77" fmla="*/ 3292707 w 9662615"/>
              <a:gd name="connsiteY77" fmla="*/ 1520490 h 1583140"/>
              <a:gd name="connsiteX78" fmla="*/ 3187872 w 9662615"/>
              <a:gd name="connsiteY78" fmla="*/ 1519991 h 1583140"/>
              <a:gd name="connsiteX79" fmla="*/ 3148026 w 9662615"/>
              <a:gd name="connsiteY79" fmla="*/ 1524777 h 1583140"/>
              <a:gd name="connsiteX80" fmla="*/ 3092394 w 9662615"/>
              <a:gd name="connsiteY80" fmla="*/ 1528115 h 1583140"/>
              <a:gd name="connsiteX81" fmla="*/ 2994200 w 9662615"/>
              <a:gd name="connsiteY81" fmla="*/ 1537857 h 1583140"/>
              <a:gd name="connsiteX82" fmla="*/ 2862301 w 9662615"/>
              <a:gd name="connsiteY82" fmla="*/ 1544250 h 1583140"/>
              <a:gd name="connsiteX83" fmla="*/ 2766335 w 9662615"/>
              <a:gd name="connsiteY83" fmla="*/ 1527662 h 1583140"/>
              <a:gd name="connsiteX84" fmla="*/ 2757836 w 9662615"/>
              <a:gd name="connsiteY84" fmla="*/ 1531371 h 1583140"/>
              <a:gd name="connsiteX85" fmla="*/ 2691555 w 9662615"/>
              <a:gd name="connsiteY85" fmla="*/ 1530283 h 1583140"/>
              <a:gd name="connsiteX86" fmla="*/ 2491676 w 9662615"/>
              <a:gd name="connsiteY86" fmla="*/ 1500859 h 1583140"/>
              <a:gd name="connsiteX87" fmla="*/ 2378036 w 9662615"/>
              <a:gd name="connsiteY87" fmla="*/ 1520645 h 1583140"/>
              <a:gd name="connsiteX88" fmla="*/ 2284269 w 9662615"/>
              <a:gd name="connsiteY88" fmla="*/ 1503068 h 1583140"/>
              <a:gd name="connsiteX89" fmla="*/ 2207104 w 9662615"/>
              <a:gd name="connsiteY89" fmla="*/ 1508888 h 1583140"/>
              <a:gd name="connsiteX90" fmla="*/ 2149226 w 9662615"/>
              <a:gd name="connsiteY90" fmla="*/ 1523409 h 1583140"/>
              <a:gd name="connsiteX91" fmla="*/ 2084783 w 9662615"/>
              <a:gd name="connsiteY91" fmla="*/ 1524245 h 1583140"/>
              <a:gd name="connsiteX92" fmla="*/ 2070075 w 9662615"/>
              <a:gd name="connsiteY92" fmla="*/ 1511285 h 1583140"/>
              <a:gd name="connsiteX93" fmla="*/ 2001057 w 9662615"/>
              <a:gd name="connsiteY93" fmla="*/ 1516449 h 1583140"/>
              <a:gd name="connsiteX94" fmla="*/ 1896330 w 9662615"/>
              <a:gd name="connsiteY94" fmla="*/ 1525725 h 1583140"/>
              <a:gd name="connsiteX95" fmla="*/ 1835994 w 9662615"/>
              <a:gd name="connsiteY95" fmla="*/ 1527678 h 1583140"/>
              <a:gd name="connsiteX96" fmla="*/ 1671119 w 9662615"/>
              <a:gd name="connsiteY96" fmla="*/ 1536701 h 1583140"/>
              <a:gd name="connsiteX97" fmla="*/ 1601337 w 9662615"/>
              <a:gd name="connsiteY97" fmla="*/ 1548552 h 1583140"/>
              <a:gd name="connsiteX98" fmla="*/ 1407755 w 9662615"/>
              <a:gd name="connsiteY98" fmla="*/ 1571444 h 1583140"/>
              <a:gd name="connsiteX99" fmla="*/ 1271994 w 9662615"/>
              <a:gd name="connsiteY99" fmla="*/ 1579471 h 1583140"/>
              <a:gd name="connsiteX100" fmla="*/ 1249226 w 9662615"/>
              <a:gd name="connsiteY100" fmla="*/ 1583140 h 1583140"/>
              <a:gd name="connsiteX101" fmla="*/ 1217719 w 9662615"/>
              <a:gd name="connsiteY101" fmla="*/ 1580863 h 1583140"/>
              <a:gd name="connsiteX102" fmla="*/ 1091432 w 9662615"/>
              <a:gd name="connsiteY102" fmla="*/ 1571003 h 1583140"/>
              <a:gd name="connsiteX103" fmla="*/ 992039 w 9662615"/>
              <a:gd name="connsiteY103" fmla="*/ 1556662 h 1583140"/>
              <a:gd name="connsiteX104" fmla="*/ 868264 w 9662615"/>
              <a:gd name="connsiteY104" fmla="*/ 1566392 h 1583140"/>
              <a:gd name="connsiteX105" fmla="*/ 792765 w 9662615"/>
              <a:gd name="connsiteY105" fmla="*/ 1563102 h 1583140"/>
              <a:gd name="connsiteX106" fmla="*/ 653153 w 9662615"/>
              <a:gd name="connsiteY106" fmla="*/ 1563516 h 1583140"/>
              <a:gd name="connsiteX107" fmla="*/ 541933 w 9662615"/>
              <a:gd name="connsiteY107" fmla="*/ 1561051 h 1583140"/>
              <a:gd name="connsiteX108" fmla="*/ 472797 w 9662615"/>
              <a:gd name="connsiteY108" fmla="*/ 1568904 h 1583140"/>
              <a:gd name="connsiteX109" fmla="*/ 396059 w 9662615"/>
              <a:gd name="connsiteY109" fmla="*/ 1560970 h 1583140"/>
              <a:gd name="connsiteX110" fmla="*/ 336819 w 9662615"/>
              <a:gd name="connsiteY110" fmla="*/ 1560892 h 1583140"/>
              <a:gd name="connsiteX111" fmla="*/ 267163 w 9662615"/>
              <a:gd name="connsiteY111" fmla="*/ 1531913 h 1583140"/>
              <a:gd name="connsiteX112" fmla="*/ 196644 w 9662615"/>
              <a:gd name="connsiteY112" fmla="*/ 1524565 h 1583140"/>
              <a:gd name="connsiteX113" fmla="*/ 86819 w 9662615"/>
              <a:gd name="connsiteY113" fmla="*/ 1519517 h 1583140"/>
              <a:gd name="connsiteX114" fmla="*/ 53369 w 9662615"/>
              <a:gd name="connsiteY114" fmla="*/ 1516853 h 1583140"/>
              <a:gd name="connsiteX115" fmla="*/ 2359 w 9662615"/>
              <a:gd name="connsiteY115" fmla="*/ 1515247 h 1583140"/>
              <a:gd name="connsiteX116" fmla="*/ 0 w 9662615"/>
              <a:gd name="connsiteY116" fmla="*/ 1514932 h 1583140"/>
              <a:gd name="connsiteX117" fmla="*/ 0 w 9662615"/>
              <a:gd name="connsiteY117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551077 w 9662615"/>
              <a:gd name="connsiteY3" fmla="*/ 1292033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871726 w 9662615"/>
              <a:gd name="connsiteY54" fmla="*/ 1570584 h 1583140"/>
              <a:gd name="connsiteX55" fmla="*/ 4843267 w 9662615"/>
              <a:gd name="connsiteY55" fmla="*/ 1561459 h 1583140"/>
              <a:gd name="connsiteX56" fmla="*/ 4821058 w 9662615"/>
              <a:gd name="connsiteY56" fmla="*/ 1553078 h 1583140"/>
              <a:gd name="connsiteX57" fmla="*/ 4791466 w 9662615"/>
              <a:gd name="connsiteY57" fmla="*/ 1561324 h 1583140"/>
              <a:gd name="connsiteX58" fmla="*/ 4784247 w 9662615"/>
              <a:gd name="connsiteY58" fmla="*/ 1562342 h 1583140"/>
              <a:gd name="connsiteX59" fmla="*/ 4739309 w 9662615"/>
              <a:gd name="connsiteY59" fmla="*/ 1553948 h 1583140"/>
              <a:gd name="connsiteX60" fmla="*/ 4697562 w 9662615"/>
              <a:gd name="connsiteY60" fmla="*/ 1551206 h 1583140"/>
              <a:gd name="connsiteX61" fmla="*/ 4650737 w 9662615"/>
              <a:gd name="connsiteY61" fmla="*/ 1537381 h 1583140"/>
              <a:gd name="connsiteX62" fmla="*/ 4583150 w 9662615"/>
              <a:gd name="connsiteY62" fmla="*/ 1529064 h 1583140"/>
              <a:gd name="connsiteX63" fmla="*/ 4521734 w 9662615"/>
              <a:gd name="connsiteY63" fmla="*/ 1529359 h 1583140"/>
              <a:gd name="connsiteX64" fmla="*/ 4382398 w 9662615"/>
              <a:gd name="connsiteY64" fmla="*/ 1534108 h 1583140"/>
              <a:gd name="connsiteX65" fmla="*/ 4221826 w 9662615"/>
              <a:gd name="connsiteY65" fmla="*/ 1500972 h 1583140"/>
              <a:gd name="connsiteX66" fmla="*/ 4096601 w 9662615"/>
              <a:gd name="connsiteY66" fmla="*/ 1521563 h 1583140"/>
              <a:gd name="connsiteX67" fmla="*/ 4002441 w 9662615"/>
              <a:gd name="connsiteY67" fmla="*/ 1528912 h 1583140"/>
              <a:gd name="connsiteX68" fmla="*/ 3833906 w 9662615"/>
              <a:gd name="connsiteY68" fmla="*/ 1516637 h 1583140"/>
              <a:gd name="connsiteX69" fmla="*/ 3763845 w 9662615"/>
              <a:gd name="connsiteY69" fmla="*/ 1501782 h 1583140"/>
              <a:gd name="connsiteX70" fmla="*/ 3641778 w 9662615"/>
              <a:gd name="connsiteY70" fmla="*/ 1505446 h 1583140"/>
              <a:gd name="connsiteX71" fmla="*/ 3565233 w 9662615"/>
              <a:gd name="connsiteY71" fmla="*/ 1515122 h 1583140"/>
              <a:gd name="connsiteX72" fmla="*/ 3560267 w 9662615"/>
              <a:gd name="connsiteY72" fmla="*/ 1516288 h 1583140"/>
              <a:gd name="connsiteX73" fmla="*/ 3540258 w 9662615"/>
              <a:gd name="connsiteY73" fmla="*/ 1516976 h 1583140"/>
              <a:gd name="connsiteX74" fmla="*/ 3534780 w 9662615"/>
              <a:gd name="connsiteY74" fmla="*/ 1522141 h 1583140"/>
              <a:gd name="connsiteX75" fmla="*/ 3504783 w 9662615"/>
              <a:gd name="connsiteY75" fmla="*/ 1526739 h 1583140"/>
              <a:gd name="connsiteX76" fmla="*/ 3430805 w 9662615"/>
              <a:gd name="connsiteY76" fmla="*/ 1542521 h 1583140"/>
              <a:gd name="connsiteX77" fmla="*/ 3292707 w 9662615"/>
              <a:gd name="connsiteY77" fmla="*/ 1520490 h 1583140"/>
              <a:gd name="connsiteX78" fmla="*/ 3187872 w 9662615"/>
              <a:gd name="connsiteY78" fmla="*/ 1519991 h 1583140"/>
              <a:gd name="connsiteX79" fmla="*/ 3148026 w 9662615"/>
              <a:gd name="connsiteY79" fmla="*/ 1524777 h 1583140"/>
              <a:gd name="connsiteX80" fmla="*/ 3092394 w 9662615"/>
              <a:gd name="connsiteY80" fmla="*/ 1528115 h 1583140"/>
              <a:gd name="connsiteX81" fmla="*/ 2994200 w 9662615"/>
              <a:gd name="connsiteY81" fmla="*/ 1537857 h 1583140"/>
              <a:gd name="connsiteX82" fmla="*/ 2862301 w 9662615"/>
              <a:gd name="connsiteY82" fmla="*/ 1544250 h 1583140"/>
              <a:gd name="connsiteX83" fmla="*/ 2766335 w 9662615"/>
              <a:gd name="connsiteY83" fmla="*/ 1527662 h 1583140"/>
              <a:gd name="connsiteX84" fmla="*/ 2757836 w 9662615"/>
              <a:gd name="connsiteY84" fmla="*/ 1531371 h 1583140"/>
              <a:gd name="connsiteX85" fmla="*/ 2691555 w 9662615"/>
              <a:gd name="connsiteY85" fmla="*/ 1530283 h 1583140"/>
              <a:gd name="connsiteX86" fmla="*/ 2491676 w 9662615"/>
              <a:gd name="connsiteY86" fmla="*/ 1500859 h 1583140"/>
              <a:gd name="connsiteX87" fmla="*/ 2378036 w 9662615"/>
              <a:gd name="connsiteY87" fmla="*/ 1520645 h 1583140"/>
              <a:gd name="connsiteX88" fmla="*/ 2284269 w 9662615"/>
              <a:gd name="connsiteY88" fmla="*/ 1503068 h 1583140"/>
              <a:gd name="connsiteX89" fmla="*/ 2207104 w 9662615"/>
              <a:gd name="connsiteY89" fmla="*/ 1508888 h 1583140"/>
              <a:gd name="connsiteX90" fmla="*/ 2149226 w 9662615"/>
              <a:gd name="connsiteY90" fmla="*/ 1523409 h 1583140"/>
              <a:gd name="connsiteX91" fmla="*/ 2084783 w 9662615"/>
              <a:gd name="connsiteY91" fmla="*/ 1524245 h 1583140"/>
              <a:gd name="connsiteX92" fmla="*/ 2070075 w 9662615"/>
              <a:gd name="connsiteY92" fmla="*/ 1511285 h 1583140"/>
              <a:gd name="connsiteX93" fmla="*/ 2001057 w 9662615"/>
              <a:gd name="connsiteY93" fmla="*/ 1516449 h 1583140"/>
              <a:gd name="connsiteX94" fmla="*/ 1896330 w 9662615"/>
              <a:gd name="connsiteY94" fmla="*/ 1525725 h 1583140"/>
              <a:gd name="connsiteX95" fmla="*/ 1835994 w 9662615"/>
              <a:gd name="connsiteY95" fmla="*/ 1527678 h 1583140"/>
              <a:gd name="connsiteX96" fmla="*/ 1671119 w 9662615"/>
              <a:gd name="connsiteY96" fmla="*/ 1536701 h 1583140"/>
              <a:gd name="connsiteX97" fmla="*/ 1601337 w 9662615"/>
              <a:gd name="connsiteY97" fmla="*/ 1548552 h 1583140"/>
              <a:gd name="connsiteX98" fmla="*/ 1407755 w 9662615"/>
              <a:gd name="connsiteY98" fmla="*/ 1571444 h 1583140"/>
              <a:gd name="connsiteX99" fmla="*/ 1271994 w 9662615"/>
              <a:gd name="connsiteY99" fmla="*/ 1579471 h 1583140"/>
              <a:gd name="connsiteX100" fmla="*/ 1249226 w 9662615"/>
              <a:gd name="connsiteY100" fmla="*/ 1583140 h 1583140"/>
              <a:gd name="connsiteX101" fmla="*/ 1217719 w 9662615"/>
              <a:gd name="connsiteY101" fmla="*/ 1580863 h 1583140"/>
              <a:gd name="connsiteX102" fmla="*/ 1091432 w 9662615"/>
              <a:gd name="connsiteY102" fmla="*/ 1571003 h 1583140"/>
              <a:gd name="connsiteX103" fmla="*/ 940355 w 9662615"/>
              <a:gd name="connsiteY103" fmla="*/ 1560638 h 1583140"/>
              <a:gd name="connsiteX104" fmla="*/ 868264 w 9662615"/>
              <a:gd name="connsiteY104" fmla="*/ 1566392 h 1583140"/>
              <a:gd name="connsiteX105" fmla="*/ 792765 w 9662615"/>
              <a:gd name="connsiteY105" fmla="*/ 1563102 h 1583140"/>
              <a:gd name="connsiteX106" fmla="*/ 653153 w 9662615"/>
              <a:gd name="connsiteY106" fmla="*/ 1563516 h 1583140"/>
              <a:gd name="connsiteX107" fmla="*/ 541933 w 9662615"/>
              <a:gd name="connsiteY107" fmla="*/ 1561051 h 1583140"/>
              <a:gd name="connsiteX108" fmla="*/ 472797 w 9662615"/>
              <a:gd name="connsiteY108" fmla="*/ 1568904 h 1583140"/>
              <a:gd name="connsiteX109" fmla="*/ 396059 w 9662615"/>
              <a:gd name="connsiteY109" fmla="*/ 1560970 h 1583140"/>
              <a:gd name="connsiteX110" fmla="*/ 336819 w 9662615"/>
              <a:gd name="connsiteY110" fmla="*/ 1560892 h 1583140"/>
              <a:gd name="connsiteX111" fmla="*/ 267163 w 9662615"/>
              <a:gd name="connsiteY111" fmla="*/ 1531913 h 1583140"/>
              <a:gd name="connsiteX112" fmla="*/ 196644 w 9662615"/>
              <a:gd name="connsiteY112" fmla="*/ 1524565 h 1583140"/>
              <a:gd name="connsiteX113" fmla="*/ 86819 w 9662615"/>
              <a:gd name="connsiteY113" fmla="*/ 1519517 h 1583140"/>
              <a:gd name="connsiteX114" fmla="*/ 53369 w 9662615"/>
              <a:gd name="connsiteY114" fmla="*/ 1516853 h 1583140"/>
              <a:gd name="connsiteX115" fmla="*/ 2359 w 9662615"/>
              <a:gd name="connsiteY115" fmla="*/ 1515247 h 1583140"/>
              <a:gd name="connsiteX116" fmla="*/ 0 w 9662615"/>
              <a:gd name="connsiteY116" fmla="*/ 1514932 h 1583140"/>
              <a:gd name="connsiteX117" fmla="*/ 0 w 9662615"/>
              <a:gd name="connsiteY117" fmla="*/ 0 h 1583140"/>
              <a:gd name="connsiteX0" fmla="*/ 0 w 9662615"/>
              <a:gd name="connsiteY0" fmla="*/ 0 h 1592811"/>
              <a:gd name="connsiteX1" fmla="*/ 9662615 w 9662615"/>
              <a:gd name="connsiteY1" fmla="*/ 0 h 1592811"/>
              <a:gd name="connsiteX2" fmla="*/ 9662615 w 9662615"/>
              <a:gd name="connsiteY2" fmla="*/ 1280346 h 1592811"/>
              <a:gd name="connsiteX3" fmla="*/ 9551077 w 9662615"/>
              <a:gd name="connsiteY3" fmla="*/ 1292033 h 1592811"/>
              <a:gd name="connsiteX4" fmla="*/ 9469546 w 9662615"/>
              <a:gd name="connsiteY4" fmla="*/ 1289837 h 1592811"/>
              <a:gd name="connsiteX5" fmla="*/ 9326260 w 9662615"/>
              <a:gd name="connsiteY5" fmla="*/ 1277155 h 1592811"/>
              <a:gd name="connsiteX6" fmla="*/ 9144767 w 9662615"/>
              <a:gd name="connsiteY6" fmla="*/ 1264120 h 1592811"/>
              <a:gd name="connsiteX7" fmla="*/ 8976400 w 9662615"/>
              <a:gd name="connsiteY7" fmla="*/ 1326661 h 1592811"/>
              <a:gd name="connsiteX8" fmla="*/ 8828711 w 9662615"/>
              <a:gd name="connsiteY8" fmla="*/ 1346394 h 1592811"/>
              <a:gd name="connsiteX9" fmla="*/ 8695953 w 9662615"/>
              <a:gd name="connsiteY9" fmla="*/ 1346784 h 1592811"/>
              <a:gd name="connsiteX10" fmla="*/ 8652191 w 9662615"/>
              <a:gd name="connsiteY10" fmla="*/ 1345903 h 1592811"/>
              <a:gd name="connsiteX11" fmla="*/ 8591582 w 9662615"/>
              <a:gd name="connsiteY11" fmla="*/ 1341666 h 1592811"/>
              <a:gd name="connsiteX12" fmla="*/ 8537336 w 9662615"/>
              <a:gd name="connsiteY12" fmla="*/ 1341684 h 1592811"/>
              <a:gd name="connsiteX13" fmla="*/ 8416849 w 9662615"/>
              <a:gd name="connsiteY13" fmla="*/ 1367085 h 1592811"/>
              <a:gd name="connsiteX14" fmla="*/ 8278355 w 9662615"/>
              <a:gd name="connsiteY14" fmla="*/ 1386569 h 1592811"/>
              <a:gd name="connsiteX15" fmla="*/ 8197961 w 9662615"/>
              <a:gd name="connsiteY15" fmla="*/ 1392804 h 1592811"/>
              <a:gd name="connsiteX16" fmla="*/ 8171196 w 9662615"/>
              <a:gd name="connsiteY16" fmla="*/ 1397216 h 1592811"/>
              <a:gd name="connsiteX17" fmla="*/ 8087910 w 9662615"/>
              <a:gd name="connsiteY17" fmla="*/ 1386449 h 1592811"/>
              <a:gd name="connsiteX18" fmla="*/ 7974579 w 9662615"/>
              <a:gd name="connsiteY18" fmla="*/ 1383439 h 1592811"/>
              <a:gd name="connsiteX19" fmla="*/ 7768351 w 9662615"/>
              <a:gd name="connsiteY19" fmla="*/ 1395051 h 1592811"/>
              <a:gd name="connsiteX20" fmla="*/ 7635985 w 9662615"/>
              <a:gd name="connsiteY20" fmla="*/ 1386363 h 1592811"/>
              <a:gd name="connsiteX21" fmla="*/ 7466069 w 9662615"/>
              <a:gd name="connsiteY21" fmla="*/ 1377654 h 1592811"/>
              <a:gd name="connsiteX22" fmla="*/ 7355642 w 9662615"/>
              <a:gd name="connsiteY22" fmla="*/ 1407761 h 1592811"/>
              <a:gd name="connsiteX23" fmla="*/ 7215220 w 9662615"/>
              <a:gd name="connsiteY23" fmla="*/ 1397856 h 1592811"/>
              <a:gd name="connsiteX24" fmla="*/ 7082147 w 9662615"/>
              <a:gd name="connsiteY24" fmla="*/ 1406113 h 1592811"/>
              <a:gd name="connsiteX25" fmla="*/ 6987129 w 9662615"/>
              <a:gd name="connsiteY25" fmla="*/ 1404834 h 1592811"/>
              <a:gd name="connsiteX26" fmla="*/ 6907567 w 9662615"/>
              <a:gd name="connsiteY26" fmla="*/ 1419149 h 1592811"/>
              <a:gd name="connsiteX27" fmla="*/ 6748428 w 9662615"/>
              <a:gd name="connsiteY27" fmla="*/ 1420308 h 1592811"/>
              <a:gd name="connsiteX28" fmla="*/ 6654257 w 9662615"/>
              <a:gd name="connsiteY28" fmla="*/ 1424143 h 1592811"/>
              <a:gd name="connsiteX29" fmla="*/ 6620123 w 9662615"/>
              <a:gd name="connsiteY29" fmla="*/ 1430535 h 1592811"/>
              <a:gd name="connsiteX30" fmla="*/ 6571355 w 9662615"/>
              <a:gd name="connsiteY30" fmla="*/ 1436144 h 1592811"/>
              <a:gd name="connsiteX31" fmla="*/ 6486557 w 9662615"/>
              <a:gd name="connsiteY31" fmla="*/ 1449861 h 1592811"/>
              <a:gd name="connsiteX32" fmla="*/ 6370419 w 9662615"/>
              <a:gd name="connsiteY32" fmla="*/ 1461649 h 1592811"/>
              <a:gd name="connsiteX33" fmla="*/ 6278839 w 9662615"/>
              <a:gd name="connsiteY33" fmla="*/ 1449160 h 1592811"/>
              <a:gd name="connsiteX34" fmla="*/ 6272455 w 9662615"/>
              <a:gd name="connsiteY34" fmla="*/ 1453191 h 1592811"/>
              <a:gd name="connsiteX35" fmla="*/ 6212659 w 9662615"/>
              <a:gd name="connsiteY35" fmla="*/ 1454850 h 1592811"/>
              <a:gd name="connsiteX36" fmla="*/ 6069317 w 9662615"/>
              <a:gd name="connsiteY36" fmla="*/ 1445838 h 1592811"/>
              <a:gd name="connsiteX37" fmla="*/ 5878477 w 9662615"/>
              <a:gd name="connsiteY37" fmla="*/ 1439180 h 1592811"/>
              <a:gd name="connsiteX38" fmla="*/ 5838387 w 9662615"/>
              <a:gd name="connsiteY38" fmla="*/ 1444679 h 1592811"/>
              <a:gd name="connsiteX39" fmla="*/ 5771136 w 9662615"/>
              <a:gd name="connsiteY39" fmla="*/ 1453639 h 1592811"/>
              <a:gd name="connsiteX40" fmla="*/ 5724081 w 9662615"/>
              <a:gd name="connsiteY40" fmla="*/ 1470431 h 1592811"/>
              <a:gd name="connsiteX41" fmla="*/ 5666577 w 9662615"/>
              <a:gd name="connsiteY41" fmla="*/ 1473921 h 1592811"/>
              <a:gd name="connsiteX42" fmla="*/ 5649068 w 9662615"/>
              <a:gd name="connsiteY42" fmla="*/ 1461676 h 1592811"/>
              <a:gd name="connsiteX43" fmla="*/ 5588902 w 9662615"/>
              <a:gd name="connsiteY43" fmla="*/ 1469647 h 1592811"/>
              <a:gd name="connsiteX44" fmla="*/ 5498090 w 9662615"/>
              <a:gd name="connsiteY44" fmla="*/ 1483173 h 1592811"/>
              <a:gd name="connsiteX45" fmla="*/ 5444641 w 9662615"/>
              <a:gd name="connsiteY45" fmla="*/ 1487602 h 1592811"/>
              <a:gd name="connsiteX46" fmla="*/ 5299812 w 9662615"/>
              <a:gd name="connsiteY46" fmla="*/ 1503362 h 1592811"/>
              <a:gd name="connsiteX47" fmla="*/ 5245752 w 9662615"/>
              <a:gd name="connsiteY47" fmla="*/ 1520612 h 1592811"/>
              <a:gd name="connsiteX48" fmla="*/ 5177807 w 9662615"/>
              <a:gd name="connsiteY48" fmla="*/ 1526802 h 1592811"/>
              <a:gd name="connsiteX49" fmla="*/ 5113910 w 9662615"/>
              <a:gd name="connsiteY49" fmla="*/ 1533205 h 1592811"/>
              <a:gd name="connsiteX50" fmla="*/ 5059484 w 9662615"/>
              <a:gd name="connsiteY50" fmla="*/ 1546802 h 1592811"/>
              <a:gd name="connsiteX51" fmla="*/ 5038524 w 9662615"/>
              <a:gd name="connsiteY51" fmla="*/ 1545675 h 1592811"/>
              <a:gd name="connsiteX52" fmla="*/ 5026564 w 9662615"/>
              <a:gd name="connsiteY52" fmla="*/ 1545376 h 1592811"/>
              <a:gd name="connsiteX53" fmla="*/ 4969433 w 9662615"/>
              <a:gd name="connsiteY53" fmla="*/ 1550865 h 1592811"/>
              <a:gd name="connsiteX54" fmla="*/ 4871726 w 9662615"/>
              <a:gd name="connsiteY54" fmla="*/ 1570584 h 1592811"/>
              <a:gd name="connsiteX55" fmla="*/ 4843267 w 9662615"/>
              <a:gd name="connsiteY55" fmla="*/ 1561459 h 1592811"/>
              <a:gd name="connsiteX56" fmla="*/ 4821058 w 9662615"/>
              <a:gd name="connsiteY56" fmla="*/ 1553078 h 1592811"/>
              <a:gd name="connsiteX57" fmla="*/ 4791466 w 9662615"/>
              <a:gd name="connsiteY57" fmla="*/ 1561324 h 1592811"/>
              <a:gd name="connsiteX58" fmla="*/ 4784247 w 9662615"/>
              <a:gd name="connsiteY58" fmla="*/ 1562342 h 1592811"/>
              <a:gd name="connsiteX59" fmla="*/ 4739309 w 9662615"/>
              <a:gd name="connsiteY59" fmla="*/ 1553948 h 1592811"/>
              <a:gd name="connsiteX60" fmla="*/ 4697562 w 9662615"/>
              <a:gd name="connsiteY60" fmla="*/ 1551206 h 1592811"/>
              <a:gd name="connsiteX61" fmla="*/ 4650737 w 9662615"/>
              <a:gd name="connsiteY61" fmla="*/ 1537381 h 1592811"/>
              <a:gd name="connsiteX62" fmla="*/ 4583150 w 9662615"/>
              <a:gd name="connsiteY62" fmla="*/ 1529064 h 1592811"/>
              <a:gd name="connsiteX63" fmla="*/ 4521734 w 9662615"/>
              <a:gd name="connsiteY63" fmla="*/ 1529359 h 1592811"/>
              <a:gd name="connsiteX64" fmla="*/ 4382398 w 9662615"/>
              <a:gd name="connsiteY64" fmla="*/ 1534108 h 1592811"/>
              <a:gd name="connsiteX65" fmla="*/ 4221826 w 9662615"/>
              <a:gd name="connsiteY65" fmla="*/ 1500972 h 1592811"/>
              <a:gd name="connsiteX66" fmla="*/ 4096601 w 9662615"/>
              <a:gd name="connsiteY66" fmla="*/ 1521563 h 1592811"/>
              <a:gd name="connsiteX67" fmla="*/ 4002441 w 9662615"/>
              <a:gd name="connsiteY67" fmla="*/ 1528912 h 1592811"/>
              <a:gd name="connsiteX68" fmla="*/ 3833906 w 9662615"/>
              <a:gd name="connsiteY68" fmla="*/ 1516637 h 1592811"/>
              <a:gd name="connsiteX69" fmla="*/ 3763845 w 9662615"/>
              <a:gd name="connsiteY69" fmla="*/ 1501782 h 1592811"/>
              <a:gd name="connsiteX70" fmla="*/ 3641778 w 9662615"/>
              <a:gd name="connsiteY70" fmla="*/ 1505446 h 1592811"/>
              <a:gd name="connsiteX71" fmla="*/ 3565233 w 9662615"/>
              <a:gd name="connsiteY71" fmla="*/ 1515122 h 1592811"/>
              <a:gd name="connsiteX72" fmla="*/ 3560267 w 9662615"/>
              <a:gd name="connsiteY72" fmla="*/ 1516288 h 1592811"/>
              <a:gd name="connsiteX73" fmla="*/ 3540258 w 9662615"/>
              <a:gd name="connsiteY73" fmla="*/ 1516976 h 1592811"/>
              <a:gd name="connsiteX74" fmla="*/ 3534780 w 9662615"/>
              <a:gd name="connsiteY74" fmla="*/ 1522141 h 1592811"/>
              <a:gd name="connsiteX75" fmla="*/ 3504783 w 9662615"/>
              <a:gd name="connsiteY75" fmla="*/ 1526739 h 1592811"/>
              <a:gd name="connsiteX76" fmla="*/ 3430805 w 9662615"/>
              <a:gd name="connsiteY76" fmla="*/ 1542521 h 1592811"/>
              <a:gd name="connsiteX77" fmla="*/ 3292707 w 9662615"/>
              <a:gd name="connsiteY77" fmla="*/ 1520490 h 1592811"/>
              <a:gd name="connsiteX78" fmla="*/ 3187872 w 9662615"/>
              <a:gd name="connsiteY78" fmla="*/ 1519991 h 1592811"/>
              <a:gd name="connsiteX79" fmla="*/ 3148026 w 9662615"/>
              <a:gd name="connsiteY79" fmla="*/ 1524777 h 1592811"/>
              <a:gd name="connsiteX80" fmla="*/ 3092394 w 9662615"/>
              <a:gd name="connsiteY80" fmla="*/ 1528115 h 1592811"/>
              <a:gd name="connsiteX81" fmla="*/ 2994200 w 9662615"/>
              <a:gd name="connsiteY81" fmla="*/ 1537857 h 1592811"/>
              <a:gd name="connsiteX82" fmla="*/ 2862301 w 9662615"/>
              <a:gd name="connsiteY82" fmla="*/ 1544250 h 1592811"/>
              <a:gd name="connsiteX83" fmla="*/ 2766335 w 9662615"/>
              <a:gd name="connsiteY83" fmla="*/ 1527662 h 1592811"/>
              <a:gd name="connsiteX84" fmla="*/ 2757836 w 9662615"/>
              <a:gd name="connsiteY84" fmla="*/ 1531371 h 1592811"/>
              <a:gd name="connsiteX85" fmla="*/ 2691555 w 9662615"/>
              <a:gd name="connsiteY85" fmla="*/ 1530283 h 1592811"/>
              <a:gd name="connsiteX86" fmla="*/ 2491676 w 9662615"/>
              <a:gd name="connsiteY86" fmla="*/ 1500859 h 1592811"/>
              <a:gd name="connsiteX87" fmla="*/ 2378036 w 9662615"/>
              <a:gd name="connsiteY87" fmla="*/ 1520645 h 1592811"/>
              <a:gd name="connsiteX88" fmla="*/ 2284269 w 9662615"/>
              <a:gd name="connsiteY88" fmla="*/ 1503068 h 1592811"/>
              <a:gd name="connsiteX89" fmla="*/ 2207104 w 9662615"/>
              <a:gd name="connsiteY89" fmla="*/ 1508888 h 1592811"/>
              <a:gd name="connsiteX90" fmla="*/ 2149226 w 9662615"/>
              <a:gd name="connsiteY90" fmla="*/ 1523409 h 1592811"/>
              <a:gd name="connsiteX91" fmla="*/ 2084783 w 9662615"/>
              <a:gd name="connsiteY91" fmla="*/ 1524245 h 1592811"/>
              <a:gd name="connsiteX92" fmla="*/ 2070075 w 9662615"/>
              <a:gd name="connsiteY92" fmla="*/ 1511285 h 1592811"/>
              <a:gd name="connsiteX93" fmla="*/ 2001057 w 9662615"/>
              <a:gd name="connsiteY93" fmla="*/ 1516449 h 1592811"/>
              <a:gd name="connsiteX94" fmla="*/ 1896330 w 9662615"/>
              <a:gd name="connsiteY94" fmla="*/ 1525725 h 1592811"/>
              <a:gd name="connsiteX95" fmla="*/ 1835994 w 9662615"/>
              <a:gd name="connsiteY95" fmla="*/ 1527678 h 1592811"/>
              <a:gd name="connsiteX96" fmla="*/ 1671119 w 9662615"/>
              <a:gd name="connsiteY96" fmla="*/ 1536701 h 1592811"/>
              <a:gd name="connsiteX97" fmla="*/ 1601337 w 9662615"/>
              <a:gd name="connsiteY97" fmla="*/ 1548552 h 1592811"/>
              <a:gd name="connsiteX98" fmla="*/ 1407755 w 9662615"/>
              <a:gd name="connsiteY98" fmla="*/ 1571444 h 1592811"/>
              <a:gd name="connsiteX99" fmla="*/ 1271994 w 9662615"/>
              <a:gd name="connsiteY99" fmla="*/ 1579471 h 1592811"/>
              <a:gd name="connsiteX100" fmla="*/ 1249226 w 9662615"/>
              <a:gd name="connsiteY100" fmla="*/ 1583140 h 1592811"/>
              <a:gd name="connsiteX101" fmla="*/ 1181938 w 9662615"/>
              <a:gd name="connsiteY101" fmla="*/ 1592789 h 1592811"/>
              <a:gd name="connsiteX102" fmla="*/ 1091432 w 9662615"/>
              <a:gd name="connsiteY102" fmla="*/ 1571003 h 1592811"/>
              <a:gd name="connsiteX103" fmla="*/ 940355 w 9662615"/>
              <a:gd name="connsiteY103" fmla="*/ 1560638 h 1592811"/>
              <a:gd name="connsiteX104" fmla="*/ 868264 w 9662615"/>
              <a:gd name="connsiteY104" fmla="*/ 1566392 h 1592811"/>
              <a:gd name="connsiteX105" fmla="*/ 792765 w 9662615"/>
              <a:gd name="connsiteY105" fmla="*/ 1563102 h 1592811"/>
              <a:gd name="connsiteX106" fmla="*/ 653153 w 9662615"/>
              <a:gd name="connsiteY106" fmla="*/ 1563516 h 1592811"/>
              <a:gd name="connsiteX107" fmla="*/ 541933 w 9662615"/>
              <a:gd name="connsiteY107" fmla="*/ 1561051 h 1592811"/>
              <a:gd name="connsiteX108" fmla="*/ 472797 w 9662615"/>
              <a:gd name="connsiteY108" fmla="*/ 1568904 h 1592811"/>
              <a:gd name="connsiteX109" fmla="*/ 396059 w 9662615"/>
              <a:gd name="connsiteY109" fmla="*/ 1560970 h 1592811"/>
              <a:gd name="connsiteX110" fmla="*/ 336819 w 9662615"/>
              <a:gd name="connsiteY110" fmla="*/ 1560892 h 1592811"/>
              <a:gd name="connsiteX111" fmla="*/ 267163 w 9662615"/>
              <a:gd name="connsiteY111" fmla="*/ 1531913 h 1592811"/>
              <a:gd name="connsiteX112" fmla="*/ 196644 w 9662615"/>
              <a:gd name="connsiteY112" fmla="*/ 1524565 h 1592811"/>
              <a:gd name="connsiteX113" fmla="*/ 86819 w 9662615"/>
              <a:gd name="connsiteY113" fmla="*/ 1519517 h 1592811"/>
              <a:gd name="connsiteX114" fmla="*/ 53369 w 9662615"/>
              <a:gd name="connsiteY114" fmla="*/ 1516853 h 1592811"/>
              <a:gd name="connsiteX115" fmla="*/ 2359 w 9662615"/>
              <a:gd name="connsiteY115" fmla="*/ 1515247 h 1592811"/>
              <a:gd name="connsiteX116" fmla="*/ 0 w 9662615"/>
              <a:gd name="connsiteY116" fmla="*/ 1514932 h 1592811"/>
              <a:gd name="connsiteX117" fmla="*/ 0 w 9662615"/>
              <a:gd name="connsiteY117" fmla="*/ 0 h 1592811"/>
              <a:gd name="connsiteX0" fmla="*/ 0 w 9662615"/>
              <a:gd name="connsiteY0" fmla="*/ 0 h 1592811"/>
              <a:gd name="connsiteX1" fmla="*/ 9662615 w 9662615"/>
              <a:gd name="connsiteY1" fmla="*/ 0 h 1592811"/>
              <a:gd name="connsiteX2" fmla="*/ 9662615 w 9662615"/>
              <a:gd name="connsiteY2" fmla="*/ 1280346 h 1592811"/>
              <a:gd name="connsiteX3" fmla="*/ 9551077 w 9662615"/>
              <a:gd name="connsiteY3" fmla="*/ 1292033 h 1592811"/>
              <a:gd name="connsiteX4" fmla="*/ 9469546 w 9662615"/>
              <a:gd name="connsiteY4" fmla="*/ 1289837 h 1592811"/>
              <a:gd name="connsiteX5" fmla="*/ 9326260 w 9662615"/>
              <a:gd name="connsiteY5" fmla="*/ 1277155 h 1592811"/>
              <a:gd name="connsiteX6" fmla="*/ 9144767 w 9662615"/>
              <a:gd name="connsiteY6" fmla="*/ 1264120 h 1592811"/>
              <a:gd name="connsiteX7" fmla="*/ 8976400 w 9662615"/>
              <a:gd name="connsiteY7" fmla="*/ 1326661 h 1592811"/>
              <a:gd name="connsiteX8" fmla="*/ 8828711 w 9662615"/>
              <a:gd name="connsiteY8" fmla="*/ 1346394 h 1592811"/>
              <a:gd name="connsiteX9" fmla="*/ 8695953 w 9662615"/>
              <a:gd name="connsiteY9" fmla="*/ 1346784 h 1592811"/>
              <a:gd name="connsiteX10" fmla="*/ 8652191 w 9662615"/>
              <a:gd name="connsiteY10" fmla="*/ 1345903 h 1592811"/>
              <a:gd name="connsiteX11" fmla="*/ 8591582 w 9662615"/>
              <a:gd name="connsiteY11" fmla="*/ 1341666 h 1592811"/>
              <a:gd name="connsiteX12" fmla="*/ 8537336 w 9662615"/>
              <a:gd name="connsiteY12" fmla="*/ 1341684 h 1592811"/>
              <a:gd name="connsiteX13" fmla="*/ 8416849 w 9662615"/>
              <a:gd name="connsiteY13" fmla="*/ 1367085 h 1592811"/>
              <a:gd name="connsiteX14" fmla="*/ 8278355 w 9662615"/>
              <a:gd name="connsiteY14" fmla="*/ 1386569 h 1592811"/>
              <a:gd name="connsiteX15" fmla="*/ 8197961 w 9662615"/>
              <a:gd name="connsiteY15" fmla="*/ 1392804 h 1592811"/>
              <a:gd name="connsiteX16" fmla="*/ 8171196 w 9662615"/>
              <a:gd name="connsiteY16" fmla="*/ 1397216 h 1592811"/>
              <a:gd name="connsiteX17" fmla="*/ 8087910 w 9662615"/>
              <a:gd name="connsiteY17" fmla="*/ 1386449 h 1592811"/>
              <a:gd name="connsiteX18" fmla="*/ 7974579 w 9662615"/>
              <a:gd name="connsiteY18" fmla="*/ 1383439 h 1592811"/>
              <a:gd name="connsiteX19" fmla="*/ 7768351 w 9662615"/>
              <a:gd name="connsiteY19" fmla="*/ 1395051 h 1592811"/>
              <a:gd name="connsiteX20" fmla="*/ 7635985 w 9662615"/>
              <a:gd name="connsiteY20" fmla="*/ 1386363 h 1592811"/>
              <a:gd name="connsiteX21" fmla="*/ 7466069 w 9662615"/>
              <a:gd name="connsiteY21" fmla="*/ 1377654 h 1592811"/>
              <a:gd name="connsiteX22" fmla="*/ 7355642 w 9662615"/>
              <a:gd name="connsiteY22" fmla="*/ 1407761 h 1592811"/>
              <a:gd name="connsiteX23" fmla="*/ 7215220 w 9662615"/>
              <a:gd name="connsiteY23" fmla="*/ 1397856 h 1592811"/>
              <a:gd name="connsiteX24" fmla="*/ 7082147 w 9662615"/>
              <a:gd name="connsiteY24" fmla="*/ 1406113 h 1592811"/>
              <a:gd name="connsiteX25" fmla="*/ 6987129 w 9662615"/>
              <a:gd name="connsiteY25" fmla="*/ 1404834 h 1592811"/>
              <a:gd name="connsiteX26" fmla="*/ 6907567 w 9662615"/>
              <a:gd name="connsiteY26" fmla="*/ 1419149 h 1592811"/>
              <a:gd name="connsiteX27" fmla="*/ 6748428 w 9662615"/>
              <a:gd name="connsiteY27" fmla="*/ 1420308 h 1592811"/>
              <a:gd name="connsiteX28" fmla="*/ 6654257 w 9662615"/>
              <a:gd name="connsiteY28" fmla="*/ 1424143 h 1592811"/>
              <a:gd name="connsiteX29" fmla="*/ 6620123 w 9662615"/>
              <a:gd name="connsiteY29" fmla="*/ 1430535 h 1592811"/>
              <a:gd name="connsiteX30" fmla="*/ 6571355 w 9662615"/>
              <a:gd name="connsiteY30" fmla="*/ 1436144 h 1592811"/>
              <a:gd name="connsiteX31" fmla="*/ 6486557 w 9662615"/>
              <a:gd name="connsiteY31" fmla="*/ 1449861 h 1592811"/>
              <a:gd name="connsiteX32" fmla="*/ 6370419 w 9662615"/>
              <a:gd name="connsiteY32" fmla="*/ 1461649 h 1592811"/>
              <a:gd name="connsiteX33" fmla="*/ 6278839 w 9662615"/>
              <a:gd name="connsiteY33" fmla="*/ 1449160 h 1592811"/>
              <a:gd name="connsiteX34" fmla="*/ 6272455 w 9662615"/>
              <a:gd name="connsiteY34" fmla="*/ 1453191 h 1592811"/>
              <a:gd name="connsiteX35" fmla="*/ 6212659 w 9662615"/>
              <a:gd name="connsiteY35" fmla="*/ 1454850 h 1592811"/>
              <a:gd name="connsiteX36" fmla="*/ 6069317 w 9662615"/>
              <a:gd name="connsiteY36" fmla="*/ 1445838 h 1592811"/>
              <a:gd name="connsiteX37" fmla="*/ 5878477 w 9662615"/>
              <a:gd name="connsiteY37" fmla="*/ 1439180 h 1592811"/>
              <a:gd name="connsiteX38" fmla="*/ 5838387 w 9662615"/>
              <a:gd name="connsiteY38" fmla="*/ 1444679 h 1592811"/>
              <a:gd name="connsiteX39" fmla="*/ 5771136 w 9662615"/>
              <a:gd name="connsiteY39" fmla="*/ 1453639 h 1592811"/>
              <a:gd name="connsiteX40" fmla="*/ 5724081 w 9662615"/>
              <a:gd name="connsiteY40" fmla="*/ 1470431 h 1592811"/>
              <a:gd name="connsiteX41" fmla="*/ 5666577 w 9662615"/>
              <a:gd name="connsiteY41" fmla="*/ 1473921 h 1592811"/>
              <a:gd name="connsiteX42" fmla="*/ 5649068 w 9662615"/>
              <a:gd name="connsiteY42" fmla="*/ 1461676 h 1592811"/>
              <a:gd name="connsiteX43" fmla="*/ 5588902 w 9662615"/>
              <a:gd name="connsiteY43" fmla="*/ 1469647 h 1592811"/>
              <a:gd name="connsiteX44" fmla="*/ 5498090 w 9662615"/>
              <a:gd name="connsiteY44" fmla="*/ 1483173 h 1592811"/>
              <a:gd name="connsiteX45" fmla="*/ 5444641 w 9662615"/>
              <a:gd name="connsiteY45" fmla="*/ 1487602 h 1592811"/>
              <a:gd name="connsiteX46" fmla="*/ 5299812 w 9662615"/>
              <a:gd name="connsiteY46" fmla="*/ 1503362 h 1592811"/>
              <a:gd name="connsiteX47" fmla="*/ 5245752 w 9662615"/>
              <a:gd name="connsiteY47" fmla="*/ 1520612 h 1592811"/>
              <a:gd name="connsiteX48" fmla="*/ 5177807 w 9662615"/>
              <a:gd name="connsiteY48" fmla="*/ 1526802 h 1592811"/>
              <a:gd name="connsiteX49" fmla="*/ 5113910 w 9662615"/>
              <a:gd name="connsiteY49" fmla="*/ 1533205 h 1592811"/>
              <a:gd name="connsiteX50" fmla="*/ 5059484 w 9662615"/>
              <a:gd name="connsiteY50" fmla="*/ 1546802 h 1592811"/>
              <a:gd name="connsiteX51" fmla="*/ 5038524 w 9662615"/>
              <a:gd name="connsiteY51" fmla="*/ 1545675 h 1592811"/>
              <a:gd name="connsiteX52" fmla="*/ 5026564 w 9662615"/>
              <a:gd name="connsiteY52" fmla="*/ 1545376 h 1592811"/>
              <a:gd name="connsiteX53" fmla="*/ 4969433 w 9662615"/>
              <a:gd name="connsiteY53" fmla="*/ 1550865 h 1592811"/>
              <a:gd name="connsiteX54" fmla="*/ 4871726 w 9662615"/>
              <a:gd name="connsiteY54" fmla="*/ 1570584 h 1592811"/>
              <a:gd name="connsiteX55" fmla="*/ 4843267 w 9662615"/>
              <a:gd name="connsiteY55" fmla="*/ 1561459 h 1592811"/>
              <a:gd name="connsiteX56" fmla="*/ 4821058 w 9662615"/>
              <a:gd name="connsiteY56" fmla="*/ 1553078 h 1592811"/>
              <a:gd name="connsiteX57" fmla="*/ 4791466 w 9662615"/>
              <a:gd name="connsiteY57" fmla="*/ 1561324 h 1592811"/>
              <a:gd name="connsiteX58" fmla="*/ 4784247 w 9662615"/>
              <a:gd name="connsiteY58" fmla="*/ 1562342 h 1592811"/>
              <a:gd name="connsiteX59" fmla="*/ 4739309 w 9662615"/>
              <a:gd name="connsiteY59" fmla="*/ 1553948 h 1592811"/>
              <a:gd name="connsiteX60" fmla="*/ 4697562 w 9662615"/>
              <a:gd name="connsiteY60" fmla="*/ 1551206 h 1592811"/>
              <a:gd name="connsiteX61" fmla="*/ 4650737 w 9662615"/>
              <a:gd name="connsiteY61" fmla="*/ 1537381 h 1592811"/>
              <a:gd name="connsiteX62" fmla="*/ 4583150 w 9662615"/>
              <a:gd name="connsiteY62" fmla="*/ 1529064 h 1592811"/>
              <a:gd name="connsiteX63" fmla="*/ 4521734 w 9662615"/>
              <a:gd name="connsiteY63" fmla="*/ 1529359 h 1592811"/>
              <a:gd name="connsiteX64" fmla="*/ 4382398 w 9662615"/>
              <a:gd name="connsiteY64" fmla="*/ 1534108 h 1592811"/>
              <a:gd name="connsiteX65" fmla="*/ 4221826 w 9662615"/>
              <a:gd name="connsiteY65" fmla="*/ 1500972 h 1592811"/>
              <a:gd name="connsiteX66" fmla="*/ 4096601 w 9662615"/>
              <a:gd name="connsiteY66" fmla="*/ 1521563 h 1592811"/>
              <a:gd name="connsiteX67" fmla="*/ 4002441 w 9662615"/>
              <a:gd name="connsiteY67" fmla="*/ 1528912 h 1592811"/>
              <a:gd name="connsiteX68" fmla="*/ 3833906 w 9662615"/>
              <a:gd name="connsiteY68" fmla="*/ 1516637 h 1592811"/>
              <a:gd name="connsiteX69" fmla="*/ 3763845 w 9662615"/>
              <a:gd name="connsiteY69" fmla="*/ 1501782 h 1592811"/>
              <a:gd name="connsiteX70" fmla="*/ 3641778 w 9662615"/>
              <a:gd name="connsiteY70" fmla="*/ 1505446 h 1592811"/>
              <a:gd name="connsiteX71" fmla="*/ 3565233 w 9662615"/>
              <a:gd name="connsiteY71" fmla="*/ 1515122 h 1592811"/>
              <a:gd name="connsiteX72" fmla="*/ 3560267 w 9662615"/>
              <a:gd name="connsiteY72" fmla="*/ 1516288 h 1592811"/>
              <a:gd name="connsiteX73" fmla="*/ 3540258 w 9662615"/>
              <a:gd name="connsiteY73" fmla="*/ 1516976 h 1592811"/>
              <a:gd name="connsiteX74" fmla="*/ 3534780 w 9662615"/>
              <a:gd name="connsiteY74" fmla="*/ 1522141 h 1592811"/>
              <a:gd name="connsiteX75" fmla="*/ 3504783 w 9662615"/>
              <a:gd name="connsiteY75" fmla="*/ 1526739 h 1592811"/>
              <a:gd name="connsiteX76" fmla="*/ 3430805 w 9662615"/>
              <a:gd name="connsiteY76" fmla="*/ 1542521 h 1592811"/>
              <a:gd name="connsiteX77" fmla="*/ 3292707 w 9662615"/>
              <a:gd name="connsiteY77" fmla="*/ 1520490 h 1592811"/>
              <a:gd name="connsiteX78" fmla="*/ 3187872 w 9662615"/>
              <a:gd name="connsiteY78" fmla="*/ 1519991 h 1592811"/>
              <a:gd name="connsiteX79" fmla="*/ 3148026 w 9662615"/>
              <a:gd name="connsiteY79" fmla="*/ 1524777 h 1592811"/>
              <a:gd name="connsiteX80" fmla="*/ 3092394 w 9662615"/>
              <a:gd name="connsiteY80" fmla="*/ 1528115 h 1592811"/>
              <a:gd name="connsiteX81" fmla="*/ 2994200 w 9662615"/>
              <a:gd name="connsiteY81" fmla="*/ 1537857 h 1592811"/>
              <a:gd name="connsiteX82" fmla="*/ 2862301 w 9662615"/>
              <a:gd name="connsiteY82" fmla="*/ 1544250 h 1592811"/>
              <a:gd name="connsiteX83" fmla="*/ 2766335 w 9662615"/>
              <a:gd name="connsiteY83" fmla="*/ 1527662 h 1592811"/>
              <a:gd name="connsiteX84" fmla="*/ 2757836 w 9662615"/>
              <a:gd name="connsiteY84" fmla="*/ 1531371 h 1592811"/>
              <a:gd name="connsiteX85" fmla="*/ 2691555 w 9662615"/>
              <a:gd name="connsiteY85" fmla="*/ 1530283 h 1592811"/>
              <a:gd name="connsiteX86" fmla="*/ 2491676 w 9662615"/>
              <a:gd name="connsiteY86" fmla="*/ 1500859 h 1592811"/>
              <a:gd name="connsiteX87" fmla="*/ 2378036 w 9662615"/>
              <a:gd name="connsiteY87" fmla="*/ 1520645 h 1592811"/>
              <a:gd name="connsiteX88" fmla="*/ 2284269 w 9662615"/>
              <a:gd name="connsiteY88" fmla="*/ 1503068 h 1592811"/>
              <a:gd name="connsiteX89" fmla="*/ 2207104 w 9662615"/>
              <a:gd name="connsiteY89" fmla="*/ 1508888 h 1592811"/>
              <a:gd name="connsiteX90" fmla="*/ 2149226 w 9662615"/>
              <a:gd name="connsiteY90" fmla="*/ 1523409 h 1592811"/>
              <a:gd name="connsiteX91" fmla="*/ 2084783 w 9662615"/>
              <a:gd name="connsiteY91" fmla="*/ 1524245 h 1592811"/>
              <a:gd name="connsiteX92" fmla="*/ 2070075 w 9662615"/>
              <a:gd name="connsiteY92" fmla="*/ 1511285 h 1592811"/>
              <a:gd name="connsiteX93" fmla="*/ 2001057 w 9662615"/>
              <a:gd name="connsiteY93" fmla="*/ 1516449 h 1592811"/>
              <a:gd name="connsiteX94" fmla="*/ 1896330 w 9662615"/>
              <a:gd name="connsiteY94" fmla="*/ 1525725 h 1592811"/>
              <a:gd name="connsiteX95" fmla="*/ 1835994 w 9662615"/>
              <a:gd name="connsiteY95" fmla="*/ 1527678 h 1592811"/>
              <a:gd name="connsiteX96" fmla="*/ 1671119 w 9662615"/>
              <a:gd name="connsiteY96" fmla="*/ 1536701 h 1592811"/>
              <a:gd name="connsiteX97" fmla="*/ 1601337 w 9662615"/>
              <a:gd name="connsiteY97" fmla="*/ 1548552 h 1592811"/>
              <a:gd name="connsiteX98" fmla="*/ 1407755 w 9662615"/>
              <a:gd name="connsiteY98" fmla="*/ 1571444 h 1592811"/>
              <a:gd name="connsiteX99" fmla="*/ 1291872 w 9662615"/>
              <a:gd name="connsiteY99" fmla="*/ 1579471 h 1592811"/>
              <a:gd name="connsiteX100" fmla="*/ 1249226 w 9662615"/>
              <a:gd name="connsiteY100" fmla="*/ 1583140 h 1592811"/>
              <a:gd name="connsiteX101" fmla="*/ 1181938 w 9662615"/>
              <a:gd name="connsiteY101" fmla="*/ 1592789 h 1592811"/>
              <a:gd name="connsiteX102" fmla="*/ 1091432 w 9662615"/>
              <a:gd name="connsiteY102" fmla="*/ 1571003 h 1592811"/>
              <a:gd name="connsiteX103" fmla="*/ 940355 w 9662615"/>
              <a:gd name="connsiteY103" fmla="*/ 1560638 h 1592811"/>
              <a:gd name="connsiteX104" fmla="*/ 868264 w 9662615"/>
              <a:gd name="connsiteY104" fmla="*/ 1566392 h 1592811"/>
              <a:gd name="connsiteX105" fmla="*/ 792765 w 9662615"/>
              <a:gd name="connsiteY105" fmla="*/ 1563102 h 1592811"/>
              <a:gd name="connsiteX106" fmla="*/ 653153 w 9662615"/>
              <a:gd name="connsiteY106" fmla="*/ 1563516 h 1592811"/>
              <a:gd name="connsiteX107" fmla="*/ 541933 w 9662615"/>
              <a:gd name="connsiteY107" fmla="*/ 1561051 h 1592811"/>
              <a:gd name="connsiteX108" fmla="*/ 472797 w 9662615"/>
              <a:gd name="connsiteY108" fmla="*/ 1568904 h 1592811"/>
              <a:gd name="connsiteX109" fmla="*/ 396059 w 9662615"/>
              <a:gd name="connsiteY109" fmla="*/ 1560970 h 1592811"/>
              <a:gd name="connsiteX110" fmla="*/ 336819 w 9662615"/>
              <a:gd name="connsiteY110" fmla="*/ 1560892 h 1592811"/>
              <a:gd name="connsiteX111" fmla="*/ 267163 w 9662615"/>
              <a:gd name="connsiteY111" fmla="*/ 1531913 h 1592811"/>
              <a:gd name="connsiteX112" fmla="*/ 196644 w 9662615"/>
              <a:gd name="connsiteY112" fmla="*/ 1524565 h 1592811"/>
              <a:gd name="connsiteX113" fmla="*/ 86819 w 9662615"/>
              <a:gd name="connsiteY113" fmla="*/ 1519517 h 1592811"/>
              <a:gd name="connsiteX114" fmla="*/ 53369 w 9662615"/>
              <a:gd name="connsiteY114" fmla="*/ 1516853 h 1592811"/>
              <a:gd name="connsiteX115" fmla="*/ 2359 w 9662615"/>
              <a:gd name="connsiteY115" fmla="*/ 1515247 h 1592811"/>
              <a:gd name="connsiteX116" fmla="*/ 0 w 9662615"/>
              <a:gd name="connsiteY116" fmla="*/ 1514932 h 1592811"/>
              <a:gd name="connsiteX117" fmla="*/ 0 w 9662615"/>
              <a:gd name="connsiteY117" fmla="*/ 0 h 1592811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41778 w 9662615"/>
              <a:gd name="connsiteY70" fmla="*/ 1505446 h 1603018"/>
              <a:gd name="connsiteX71" fmla="*/ 3565233 w 9662615"/>
              <a:gd name="connsiteY71" fmla="*/ 1515122 h 1603018"/>
              <a:gd name="connsiteX72" fmla="*/ 3560267 w 9662615"/>
              <a:gd name="connsiteY72" fmla="*/ 1516288 h 1603018"/>
              <a:gd name="connsiteX73" fmla="*/ 3540258 w 9662615"/>
              <a:gd name="connsiteY73" fmla="*/ 1516976 h 1603018"/>
              <a:gd name="connsiteX74" fmla="*/ 3534780 w 9662615"/>
              <a:gd name="connsiteY74" fmla="*/ 1522141 h 1603018"/>
              <a:gd name="connsiteX75" fmla="*/ 3504783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491676 w 9662615"/>
              <a:gd name="connsiteY86" fmla="*/ 1500859 h 1603018"/>
              <a:gd name="connsiteX87" fmla="*/ 2378036 w 9662615"/>
              <a:gd name="connsiteY87" fmla="*/ 1520645 h 1603018"/>
              <a:gd name="connsiteX88" fmla="*/ 2284269 w 9662615"/>
              <a:gd name="connsiteY88" fmla="*/ 1503068 h 1603018"/>
              <a:gd name="connsiteX89" fmla="*/ 2207104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601337 w 9662615"/>
              <a:gd name="connsiteY97" fmla="*/ 1548552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41778 w 9662615"/>
              <a:gd name="connsiteY70" fmla="*/ 1505446 h 1603018"/>
              <a:gd name="connsiteX71" fmla="*/ 3565233 w 9662615"/>
              <a:gd name="connsiteY71" fmla="*/ 1515122 h 1603018"/>
              <a:gd name="connsiteX72" fmla="*/ 3560267 w 9662615"/>
              <a:gd name="connsiteY72" fmla="*/ 1516288 h 1603018"/>
              <a:gd name="connsiteX73" fmla="*/ 3540258 w 9662615"/>
              <a:gd name="connsiteY73" fmla="*/ 1516976 h 1603018"/>
              <a:gd name="connsiteX74" fmla="*/ 3534780 w 9662615"/>
              <a:gd name="connsiteY74" fmla="*/ 1522141 h 1603018"/>
              <a:gd name="connsiteX75" fmla="*/ 3504783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491676 w 9662615"/>
              <a:gd name="connsiteY86" fmla="*/ 1500859 h 1603018"/>
              <a:gd name="connsiteX87" fmla="*/ 2378036 w 9662615"/>
              <a:gd name="connsiteY87" fmla="*/ 1520645 h 1603018"/>
              <a:gd name="connsiteX88" fmla="*/ 2284269 w 9662615"/>
              <a:gd name="connsiteY88" fmla="*/ 1503068 h 1603018"/>
              <a:gd name="connsiteX89" fmla="*/ 2207104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41778 w 9662615"/>
              <a:gd name="connsiteY70" fmla="*/ 1505446 h 1603018"/>
              <a:gd name="connsiteX71" fmla="*/ 3565233 w 9662615"/>
              <a:gd name="connsiteY71" fmla="*/ 1515122 h 1603018"/>
              <a:gd name="connsiteX72" fmla="*/ 3560267 w 9662615"/>
              <a:gd name="connsiteY72" fmla="*/ 1516288 h 1603018"/>
              <a:gd name="connsiteX73" fmla="*/ 3540258 w 9662615"/>
              <a:gd name="connsiteY73" fmla="*/ 1516976 h 1603018"/>
              <a:gd name="connsiteX74" fmla="*/ 3534780 w 9662615"/>
              <a:gd name="connsiteY74" fmla="*/ 1522141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491676 w 9662615"/>
              <a:gd name="connsiteY86" fmla="*/ 1500859 h 1603018"/>
              <a:gd name="connsiteX87" fmla="*/ 2378036 w 9662615"/>
              <a:gd name="connsiteY87" fmla="*/ 1520645 h 1603018"/>
              <a:gd name="connsiteX88" fmla="*/ 2284269 w 9662615"/>
              <a:gd name="connsiteY88" fmla="*/ 1503068 h 1603018"/>
              <a:gd name="connsiteX89" fmla="*/ 2207104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41778 w 9662615"/>
              <a:gd name="connsiteY70" fmla="*/ 1505446 h 1603018"/>
              <a:gd name="connsiteX71" fmla="*/ 3565233 w 9662615"/>
              <a:gd name="connsiteY71" fmla="*/ 1515122 h 1603018"/>
              <a:gd name="connsiteX72" fmla="*/ 3560267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491676 w 9662615"/>
              <a:gd name="connsiteY86" fmla="*/ 1500859 h 1603018"/>
              <a:gd name="connsiteX87" fmla="*/ 2378036 w 9662615"/>
              <a:gd name="connsiteY87" fmla="*/ 1520645 h 1603018"/>
              <a:gd name="connsiteX88" fmla="*/ 2284269 w 9662615"/>
              <a:gd name="connsiteY88" fmla="*/ 1503068 h 1603018"/>
              <a:gd name="connsiteX89" fmla="*/ 2207104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41778 w 9662615"/>
              <a:gd name="connsiteY70" fmla="*/ 1505446 h 1603018"/>
              <a:gd name="connsiteX71" fmla="*/ 3612941 w 9662615"/>
              <a:gd name="connsiteY71" fmla="*/ 1411755 h 1603018"/>
              <a:gd name="connsiteX72" fmla="*/ 3560267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491676 w 9662615"/>
              <a:gd name="connsiteY86" fmla="*/ 1500859 h 1603018"/>
              <a:gd name="connsiteX87" fmla="*/ 2378036 w 9662615"/>
              <a:gd name="connsiteY87" fmla="*/ 1520645 h 1603018"/>
              <a:gd name="connsiteX88" fmla="*/ 2284269 w 9662615"/>
              <a:gd name="connsiteY88" fmla="*/ 1503068 h 1603018"/>
              <a:gd name="connsiteX89" fmla="*/ 2207104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41778 w 9662615"/>
              <a:gd name="connsiteY70" fmla="*/ 1505446 h 1603018"/>
              <a:gd name="connsiteX71" fmla="*/ 3612941 w 9662615"/>
              <a:gd name="connsiteY71" fmla="*/ 1411755 h 1603018"/>
              <a:gd name="connsiteX72" fmla="*/ 3576170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491676 w 9662615"/>
              <a:gd name="connsiteY86" fmla="*/ 1500859 h 1603018"/>
              <a:gd name="connsiteX87" fmla="*/ 2378036 w 9662615"/>
              <a:gd name="connsiteY87" fmla="*/ 1520645 h 1603018"/>
              <a:gd name="connsiteX88" fmla="*/ 2284269 w 9662615"/>
              <a:gd name="connsiteY88" fmla="*/ 1503068 h 1603018"/>
              <a:gd name="connsiteX89" fmla="*/ 2207104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73583 w 9662615"/>
              <a:gd name="connsiteY70" fmla="*/ 1501471 h 1603018"/>
              <a:gd name="connsiteX71" fmla="*/ 3612941 w 9662615"/>
              <a:gd name="connsiteY71" fmla="*/ 1411755 h 1603018"/>
              <a:gd name="connsiteX72" fmla="*/ 3576170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491676 w 9662615"/>
              <a:gd name="connsiteY86" fmla="*/ 1500859 h 1603018"/>
              <a:gd name="connsiteX87" fmla="*/ 2378036 w 9662615"/>
              <a:gd name="connsiteY87" fmla="*/ 1520645 h 1603018"/>
              <a:gd name="connsiteX88" fmla="*/ 2284269 w 9662615"/>
              <a:gd name="connsiteY88" fmla="*/ 1503068 h 1603018"/>
              <a:gd name="connsiteX89" fmla="*/ 2207104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73583 w 9662615"/>
              <a:gd name="connsiteY70" fmla="*/ 1501471 h 1603018"/>
              <a:gd name="connsiteX71" fmla="*/ 3640771 w 9662615"/>
              <a:gd name="connsiteY71" fmla="*/ 1531025 h 1603018"/>
              <a:gd name="connsiteX72" fmla="*/ 3576170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491676 w 9662615"/>
              <a:gd name="connsiteY86" fmla="*/ 1500859 h 1603018"/>
              <a:gd name="connsiteX87" fmla="*/ 2378036 w 9662615"/>
              <a:gd name="connsiteY87" fmla="*/ 1520645 h 1603018"/>
              <a:gd name="connsiteX88" fmla="*/ 2284269 w 9662615"/>
              <a:gd name="connsiteY88" fmla="*/ 1503068 h 1603018"/>
              <a:gd name="connsiteX89" fmla="*/ 2207104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73583 w 9662615"/>
              <a:gd name="connsiteY70" fmla="*/ 1501471 h 1603018"/>
              <a:gd name="connsiteX71" fmla="*/ 3640771 w 9662615"/>
              <a:gd name="connsiteY71" fmla="*/ 1531025 h 1603018"/>
              <a:gd name="connsiteX72" fmla="*/ 3576170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539383 w 9662615"/>
              <a:gd name="connsiteY86" fmla="*/ 1504835 h 1603018"/>
              <a:gd name="connsiteX87" fmla="*/ 2378036 w 9662615"/>
              <a:gd name="connsiteY87" fmla="*/ 1520645 h 1603018"/>
              <a:gd name="connsiteX88" fmla="*/ 2284269 w 9662615"/>
              <a:gd name="connsiteY88" fmla="*/ 1503068 h 1603018"/>
              <a:gd name="connsiteX89" fmla="*/ 2207104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73583 w 9662615"/>
              <a:gd name="connsiteY70" fmla="*/ 1501471 h 1603018"/>
              <a:gd name="connsiteX71" fmla="*/ 3640771 w 9662615"/>
              <a:gd name="connsiteY71" fmla="*/ 1531025 h 1603018"/>
              <a:gd name="connsiteX72" fmla="*/ 3576170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539383 w 9662615"/>
              <a:gd name="connsiteY86" fmla="*/ 1504835 h 1603018"/>
              <a:gd name="connsiteX87" fmla="*/ 2378036 w 9662615"/>
              <a:gd name="connsiteY87" fmla="*/ 1520645 h 1603018"/>
              <a:gd name="connsiteX88" fmla="*/ 2320049 w 9662615"/>
              <a:gd name="connsiteY88" fmla="*/ 1511019 h 1603018"/>
              <a:gd name="connsiteX89" fmla="*/ 2207104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73583 w 9662615"/>
              <a:gd name="connsiteY70" fmla="*/ 1501471 h 1603018"/>
              <a:gd name="connsiteX71" fmla="*/ 3640771 w 9662615"/>
              <a:gd name="connsiteY71" fmla="*/ 1531025 h 1603018"/>
              <a:gd name="connsiteX72" fmla="*/ 3576170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539383 w 9662615"/>
              <a:gd name="connsiteY86" fmla="*/ 1504835 h 1603018"/>
              <a:gd name="connsiteX87" fmla="*/ 2378036 w 9662615"/>
              <a:gd name="connsiteY87" fmla="*/ 1520645 h 1603018"/>
              <a:gd name="connsiteX88" fmla="*/ 2320049 w 9662615"/>
              <a:gd name="connsiteY88" fmla="*/ 1511019 h 1603018"/>
              <a:gd name="connsiteX89" fmla="*/ 2238909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73583 w 9662615"/>
              <a:gd name="connsiteY70" fmla="*/ 1501471 h 1603018"/>
              <a:gd name="connsiteX71" fmla="*/ 3640771 w 9662615"/>
              <a:gd name="connsiteY71" fmla="*/ 1531025 h 1603018"/>
              <a:gd name="connsiteX72" fmla="*/ 3576170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539383 w 9662615"/>
              <a:gd name="connsiteY86" fmla="*/ 1504835 h 1603018"/>
              <a:gd name="connsiteX87" fmla="*/ 2378036 w 9662615"/>
              <a:gd name="connsiteY87" fmla="*/ 1520645 h 1603018"/>
              <a:gd name="connsiteX88" fmla="*/ 2320049 w 9662615"/>
              <a:gd name="connsiteY88" fmla="*/ 1511019 h 1603018"/>
              <a:gd name="connsiteX89" fmla="*/ 2238909 w 9662615"/>
              <a:gd name="connsiteY89" fmla="*/ 1508888 h 1603018"/>
              <a:gd name="connsiteX90" fmla="*/ 2181031 w 9662615"/>
              <a:gd name="connsiteY90" fmla="*/ 1531361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73583 w 9662615"/>
              <a:gd name="connsiteY70" fmla="*/ 1501471 h 1603018"/>
              <a:gd name="connsiteX71" fmla="*/ 3640771 w 9662615"/>
              <a:gd name="connsiteY71" fmla="*/ 1531025 h 1603018"/>
              <a:gd name="connsiteX72" fmla="*/ 3576170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539383 w 9662615"/>
              <a:gd name="connsiteY86" fmla="*/ 1504835 h 1603018"/>
              <a:gd name="connsiteX87" fmla="*/ 2378036 w 9662615"/>
              <a:gd name="connsiteY87" fmla="*/ 1520645 h 1603018"/>
              <a:gd name="connsiteX88" fmla="*/ 2320049 w 9662615"/>
              <a:gd name="connsiteY88" fmla="*/ 1511019 h 1603018"/>
              <a:gd name="connsiteX89" fmla="*/ 2238909 w 9662615"/>
              <a:gd name="connsiteY89" fmla="*/ 1508888 h 1603018"/>
              <a:gd name="connsiteX90" fmla="*/ 2181031 w 9662615"/>
              <a:gd name="connsiteY90" fmla="*/ 1531361 h 1603018"/>
              <a:gd name="connsiteX91" fmla="*/ 211261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73583 w 9662615"/>
              <a:gd name="connsiteY70" fmla="*/ 1501471 h 1603018"/>
              <a:gd name="connsiteX71" fmla="*/ 3640771 w 9662615"/>
              <a:gd name="connsiteY71" fmla="*/ 1531025 h 1603018"/>
              <a:gd name="connsiteX72" fmla="*/ 3576170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539383 w 9662615"/>
              <a:gd name="connsiteY86" fmla="*/ 1504835 h 1603018"/>
              <a:gd name="connsiteX87" fmla="*/ 2378036 w 9662615"/>
              <a:gd name="connsiteY87" fmla="*/ 1520645 h 1603018"/>
              <a:gd name="connsiteX88" fmla="*/ 2320049 w 9662615"/>
              <a:gd name="connsiteY88" fmla="*/ 1511019 h 1603018"/>
              <a:gd name="connsiteX89" fmla="*/ 2238909 w 9662615"/>
              <a:gd name="connsiteY89" fmla="*/ 1508888 h 1603018"/>
              <a:gd name="connsiteX90" fmla="*/ 2181031 w 9662615"/>
              <a:gd name="connsiteY90" fmla="*/ 1531361 h 1603018"/>
              <a:gd name="connsiteX91" fmla="*/ 2112613 w 9662615"/>
              <a:gd name="connsiteY91" fmla="*/ 1524245 h 1603018"/>
              <a:gd name="connsiteX92" fmla="*/ 2046221 w 9662615"/>
              <a:gd name="connsiteY92" fmla="*/ 1523212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73583 w 9662615"/>
              <a:gd name="connsiteY70" fmla="*/ 1501471 h 1603018"/>
              <a:gd name="connsiteX71" fmla="*/ 3640771 w 9662615"/>
              <a:gd name="connsiteY71" fmla="*/ 1531025 h 1603018"/>
              <a:gd name="connsiteX72" fmla="*/ 3576170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539383 w 9662615"/>
              <a:gd name="connsiteY86" fmla="*/ 1504835 h 1603018"/>
              <a:gd name="connsiteX87" fmla="*/ 2378036 w 9662615"/>
              <a:gd name="connsiteY87" fmla="*/ 1520645 h 1603018"/>
              <a:gd name="connsiteX88" fmla="*/ 2320049 w 9662615"/>
              <a:gd name="connsiteY88" fmla="*/ 1511019 h 1603018"/>
              <a:gd name="connsiteX89" fmla="*/ 2238909 w 9662615"/>
              <a:gd name="connsiteY89" fmla="*/ 1508888 h 1603018"/>
              <a:gd name="connsiteX90" fmla="*/ 2181031 w 9662615"/>
              <a:gd name="connsiteY90" fmla="*/ 1531361 h 1603018"/>
              <a:gd name="connsiteX91" fmla="*/ 2112613 w 9662615"/>
              <a:gd name="connsiteY91" fmla="*/ 1524245 h 1603018"/>
              <a:gd name="connsiteX92" fmla="*/ 2046221 w 9662615"/>
              <a:gd name="connsiteY92" fmla="*/ 1523212 h 1603018"/>
              <a:gd name="connsiteX93" fmla="*/ 2001057 w 9662615"/>
              <a:gd name="connsiteY93" fmla="*/ 1516449 h 1603018"/>
              <a:gd name="connsiteX94" fmla="*/ 1920184 w 9662615"/>
              <a:gd name="connsiteY94" fmla="*/ 1533676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9662615" h="1603018">
                <a:moveTo>
                  <a:pt x="0" y="0"/>
                </a:moveTo>
                <a:lnTo>
                  <a:pt x="9662615" y="0"/>
                </a:lnTo>
                <a:lnTo>
                  <a:pt x="9662615" y="1280346"/>
                </a:lnTo>
                <a:lnTo>
                  <a:pt x="9551077" y="1292033"/>
                </a:lnTo>
                <a:cubicBezTo>
                  <a:pt x="9489925" y="1291588"/>
                  <a:pt x="9543615" y="1296257"/>
                  <a:pt x="9469546" y="1289837"/>
                </a:cubicBezTo>
                <a:cubicBezTo>
                  <a:pt x="9413040" y="1331485"/>
                  <a:pt x="9340031" y="1268376"/>
                  <a:pt x="9326260" y="1277155"/>
                </a:cubicBezTo>
                <a:cubicBezTo>
                  <a:pt x="9234251" y="1284900"/>
                  <a:pt x="9225377" y="1258935"/>
                  <a:pt x="9144767" y="1264120"/>
                </a:cubicBezTo>
                <a:cubicBezTo>
                  <a:pt x="9159115" y="1310075"/>
                  <a:pt x="9066692" y="1304806"/>
                  <a:pt x="8976400" y="1326661"/>
                </a:cubicBezTo>
                <a:cubicBezTo>
                  <a:pt x="8931920" y="1325947"/>
                  <a:pt x="8871807" y="1351060"/>
                  <a:pt x="8828711" y="1346394"/>
                </a:cubicBezTo>
                <a:cubicBezTo>
                  <a:pt x="8809650" y="1326213"/>
                  <a:pt x="8718313" y="1358527"/>
                  <a:pt x="8695953" y="1346784"/>
                </a:cubicBezTo>
                <a:cubicBezTo>
                  <a:pt x="8694290" y="1355317"/>
                  <a:pt x="8661526" y="1349865"/>
                  <a:pt x="8652191" y="1345903"/>
                </a:cubicBezTo>
                <a:cubicBezTo>
                  <a:pt x="8641363" y="1349626"/>
                  <a:pt x="8603292" y="1341304"/>
                  <a:pt x="8591582" y="1341666"/>
                </a:cubicBezTo>
                <a:cubicBezTo>
                  <a:pt x="8568421" y="1323004"/>
                  <a:pt x="8565847" y="1352287"/>
                  <a:pt x="8537336" y="1341684"/>
                </a:cubicBezTo>
                <a:cubicBezTo>
                  <a:pt x="8524809" y="1348019"/>
                  <a:pt x="8445703" y="1377667"/>
                  <a:pt x="8416849" y="1367085"/>
                </a:cubicBezTo>
                <a:cubicBezTo>
                  <a:pt x="8350736" y="1379599"/>
                  <a:pt x="8346589" y="1391624"/>
                  <a:pt x="8278355" y="1386569"/>
                </a:cubicBezTo>
                <a:cubicBezTo>
                  <a:pt x="8268756" y="1398649"/>
                  <a:pt x="8183331" y="1371185"/>
                  <a:pt x="8197961" y="1392804"/>
                </a:cubicBezTo>
                <a:cubicBezTo>
                  <a:pt x="8175189" y="1391748"/>
                  <a:pt x="8158503" y="1383145"/>
                  <a:pt x="8171196" y="1397216"/>
                </a:cubicBezTo>
                <a:cubicBezTo>
                  <a:pt x="8141821" y="1397466"/>
                  <a:pt x="8125626" y="1386947"/>
                  <a:pt x="8087910" y="1386449"/>
                </a:cubicBezTo>
                <a:cubicBezTo>
                  <a:pt x="8029319" y="1362701"/>
                  <a:pt x="8020916" y="1407035"/>
                  <a:pt x="7974579" y="1383439"/>
                </a:cubicBezTo>
                <a:cubicBezTo>
                  <a:pt x="7912074" y="1402493"/>
                  <a:pt x="7841761" y="1389550"/>
                  <a:pt x="7768351" y="1395051"/>
                </a:cubicBezTo>
                <a:cubicBezTo>
                  <a:pt x="7741665" y="1390266"/>
                  <a:pt x="7663663" y="1410813"/>
                  <a:pt x="7635985" y="1386363"/>
                </a:cubicBezTo>
                <a:cubicBezTo>
                  <a:pt x="7646173" y="1415707"/>
                  <a:pt x="7542198" y="1378410"/>
                  <a:pt x="7466069" y="1377654"/>
                </a:cubicBezTo>
                <a:cubicBezTo>
                  <a:pt x="7427626" y="1403818"/>
                  <a:pt x="7337822" y="1398948"/>
                  <a:pt x="7355642" y="1407761"/>
                </a:cubicBezTo>
                <a:cubicBezTo>
                  <a:pt x="7270634" y="1390553"/>
                  <a:pt x="7306340" y="1403822"/>
                  <a:pt x="7215220" y="1397856"/>
                </a:cubicBezTo>
                <a:cubicBezTo>
                  <a:pt x="7175381" y="1421457"/>
                  <a:pt x="7122339" y="1428094"/>
                  <a:pt x="7082147" y="1406113"/>
                </a:cubicBezTo>
                <a:cubicBezTo>
                  <a:pt x="7040624" y="1425217"/>
                  <a:pt x="7029993" y="1391726"/>
                  <a:pt x="6987129" y="1404834"/>
                </a:cubicBezTo>
                <a:cubicBezTo>
                  <a:pt x="6953477" y="1411964"/>
                  <a:pt x="6957479" y="1421694"/>
                  <a:pt x="6907567" y="1419149"/>
                </a:cubicBezTo>
                <a:cubicBezTo>
                  <a:pt x="6863513" y="1408514"/>
                  <a:pt x="6803088" y="1434619"/>
                  <a:pt x="6748428" y="1420308"/>
                </a:cubicBezTo>
                <a:cubicBezTo>
                  <a:pt x="6728317" y="1416860"/>
                  <a:pt x="6666046" y="1417296"/>
                  <a:pt x="6654257" y="1424143"/>
                </a:cubicBezTo>
                <a:cubicBezTo>
                  <a:pt x="6641271" y="1425628"/>
                  <a:pt x="6626125" y="1423202"/>
                  <a:pt x="6620123" y="1430535"/>
                </a:cubicBezTo>
                <a:cubicBezTo>
                  <a:pt x="6610208" y="1439359"/>
                  <a:pt x="6564906" y="1425734"/>
                  <a:pt x="6571355" y="1436144"/>
                </a:cubicBezTo>
                <a:cubicBezTo>
                  <a:pt x="6539188" y="1426808"/>
                  <a:pt x="6513602" y="1445293"/>
                  <a:pt x="6486557" y="1449861"/>
                </a:cubicBezTo>
                <a:cubicBezTo>
                  <a:pt x="6461221" y="1440598"/>
                  <a:pt x="6429457" y="1459319"/>
                  <a:pt x="6370419" y="1461649"/>
                </a:cubicBezTo>
                <a:cubicBezTo>
                  <a:pt x="6342558" y="1450937"/>
                  <a:pt x="6330664" y="1463365"/>
                  <a:pt x="6278839" y="1449160"/>
                </a:cubicBezTo>
                <a:cubicBezTo>
                  <a:pt x="6277206" y="1450621"/>
                  <a:pt x="6275057" y="1451978"/>
                  <a:pt x="6272455" y="1453191"/>
                </a:cubicBezTo>
                <a:cubicBezTo>
                  <a:pt x="6257338" y="1460236"/>
                  <a:pt x="6230567" y="1460979"/>
                  <a:pt x="6212659" y="1454850"/>
                </a:cubicBezTo>
                <a:cubicBezTo>
                  <a:pt x="6130994" y="1436046"/>
                  <a:pt x="6135790" y="1448771"/>
                  <a:pt x="6069317" y="1445838"/>
                </a:cubicBezTo>
                <a:cubicBezTo>
                  <a:pt x="5994738" y="1444791"/>
                  <a:pt x="5975991" y="1456673"/>
                  <a:pt x="5878477" y="1439180"/>
                </a:cubicBezTo>
                <a:cubicBezTo>
                  <a:pt x="5870803" y="1447519"/>
                  <a:pt x="5859206" y="1448153"/>
                  <a:pt x="5838387" y="1444679"/>
                </a:cubicBezTo>
                <a:cubicBezTo>
                  <a:pt x="5802317" y="1444778"/>
                  <a:pt x="5810848" y="1465165"/>
                  <a:pt x="5771136" y="1453639"/>
                </a:cubicBezTo>
                <a:cubicBezTo>
                  <a:pt x="5780732" y="1464484"/>
                  <a:pt x="5704275" y="1459369"/>
                  <a:pt x="5724081" y="1470431"/>
                </a:cubicBezTo>
                <a:cubicBezTo>
                  <a:pt x="5703536" y="1480946"/>
                  <a:pt x="5687323" y="1464719"/>
                  <a:pt x="5666577" y="1473921"/>
                </a:cubicBezTo>
                <a:cubicBezTo>
                  <a:pt x="5640974" y="1476520"/>
                  <a:pt x="5678275" y="1461854"/>
                  <a:pt x="5649068" y="1461676"/>
                </a:cubicBezTo>
                <a:cubicBezTo>
                  <a:pt x="5614218" y="1463443"/>
                  <a:pt x="5608578" y="1443299"/>
                  <a:pt x="5588902" y="1469647"/>
                </a:cubicBezTo>
                <a:cubicBezTo>
                  <a:pt x="5550386" y="1464321"/>
                  <a:pt x="5546573" y="1476049"/>
                  <a:pt x="5498090" y="1483173"/>
                </a:cubicBezTo>
                <a:cubicBezTo>
                  <a:pt x="5475226" y="1477314"/>
                  <a:pt x="5459293" y="1480930"/>
                  <a:pt x="5444641" y="1487602"/>
                </a:cubicBezTo>
                <a:cubicBezTo>
                  <a:pt x="5395328" y="1487320"/>
                  <a:pt x="5353572" y="1498007"/>
                  <a:pt x="5299812" y="1503362"/>
                </a:cubicBezTo>
                <a:cubicBezTo>
                  <a:pt x="5238326" y="1497756"/>
                  <a:pt x="5303225" y="1514963"/>
                  <a:pt x="5245752" y="1520612"/>
                </a:cubicBezTo>
                <a:cubicBezTo>
                  <a:pt x="5190753" y="1507732"/>
                  <a:pt x="5205712" y="1518627"/>
                  <a:pt x="5177807" y="1526802"/>
                </a:cubicBezTo>
                <a:lnTo>
                  <a:pt x="5113910" y="1533205"/>
                </a:lnTo>
                <a:lnTo>
                  <a:pt x="5059484" y="1546802"/>
                </a:lnTo>
                <a:lnTo>
                  <a:pt x="5038524" y="1545675"/>
                </a:lnTo>
                <a:lnTo>
                  <a:pt x="5026564" y="1545376"/>
                </a:lnTo>
                <a:cubicBezTo>
                  <a:pt x="5006873" y="1544046"/>
                  <a:pt x="4987701" y="1552900"/>
                  <a:pt x="4969433" y="1550865"/>
                </a:cubicBezTo>
                <a:cubicBezTo>
                  <a:pt x="4943627" y="1555066"/>
                  <a:pt x="4892754" y="1568818"/>
                  <a:pt x="4871726" y="1570584"/>
                </a:cubicBezTo>
                <a:cubicBezTo>
                  <a:pt x="4863638" y="1570310"/>
                  <a:pt x="4846771" y="1559566"/>
                  <a:pt x="4843267" y="1561459"/>
                </a:cubicBezTo>
                <a:lnTo>
                  <a:pt x="4821058" y="1553078"/>
                </a:lnTo>
                <a:lnTo>
                  <a:pt x="4791466" y="1561324"/>
                </a:lnTo>
                <a:lnTo>
                  <a:pt x="4784247" y="1562342"/>
                </a:lnTo>
                <a:cubicBezTo>
                  <a:pt x="4770593" y="1574121"/>
                  <a:pt x="4776816" y="1558072"/>
                  <a:pt x="4739309" y="1553948"/>
                </a:cubicBezTo>
                <a:cubicBezTo>
                  <a:pt x="4684311" y="1578213"/>
                  <a:pt x="4712803" y="1566697"/>
                  <a:pt x="4697562" y="1551206"/>
                </a:cubicBezTo>
                <a:lnTo>
                  <a:pt x="4650737" y="1537381"/>
                </a:lnTo>
                <a:cubicBezTo>
                  <a:pt x="4628208" y="1530633"/>
                  <a:pt x="4609654" y="1567617"/>
                  <a:pt x="4583150" y="1529064"/>
                </a:cubicBezTo>
                <a:cubicBezTo>
                  <a:pt x="4575879" y="1527088"/>
                  <a:pt x="4527005" y="1532552"/>
                  <a:pt x="4521734" y="1529359"/>
                </a:cubicBezTo>
                <a:cubicBezTo>
                  <a:pt x="4457980" y="1517590"/>
                  <a:pt x="4465052" y="1532003"/>
                  <a:pt x="4382398" y="1534108"/>
                </a:cubicBezTo>
                <a:cubicBezTo>
                  <a:pt x="4347480" y="1506889"/>
                  <a:pt x="4310783" y="1494709"/>
                  <a:pt x="4221826" y="1500972"/>
                </a:cubicBezTo>
                <a:cubicBezTo>
                  <a:pt x="4174471" y="1526598"/>
                  <a:pt x="4136675" y="1542031"/>
                  <a:pt x="4096601" y="1521563"/>
                </a:cubicBezTo>
                <a:cubicBezTo>
                  <a:pt x="4015086" y="1550501"/>
                  <a:pt x="3986123" y="1519347"/>
                  <a:pt x="4002441" y="1528912"/>
                </a:cubicBezTo>
                <a:cubicBezTo>
                  <a:pt x="3967120" y="1539744"/>
                  <a:pt x="3931774" y="1526729"/>
                  <a:pt x="3833906" y="1516637"/>
                </a:cubicBezTo>
                <a:cubicBezTo>
                  <a:pt x="3781438" y="1538249"/>
                  <a:pt x="3822855" y="1526006"/>
                  <a:pt x="3763845" y="1501782"/>
                </a:cubicBezTo>
                <a:cubicBezTo>
                  <a:pt x="3734533" y="1525292"/>
                  <a:pt x="3677359" y="1524487"/>
                  <a:pt x="3673583" y="1501471"/>
                </a:cubicBezTo>
                <a:cubicBezTo>
                  <a:pt x="3663687" y="1502855"/>
                  <a:pt x="3650245" y="1528777"/>
                  <a:pt x="3640771" y="1531025"/>
                </a:cubicBezTo>
                <a:lnTo>
                  <a:pt x="3576170" y="1516288"/>
                </a:lnTo>
                <a:lnTo>
                  <a:pt x="3540258" y="1516976"/>
                </a:lnTo>
                <a:lnTo>
                  <a:pt x="3522853" y="1538044"/>
                </a:lnTo>
                <a:lnTo>
                  <a:pt x="3480929" y="1526739"/>
                </a:lnTo>
                <a:cubicBezTo>
                  <a:pt x="3469671" y="1527693"/>
                  <a:pt x="3444273" y="1543724"/>
                  <a:pt x="3430805" y="1542521"/>
                </a:cubicBezTo>
                <a:cubicBezTo>
                  <a:pt x="3386352" y="1529947"/>
                  <a:pt x="3347457" y="1537200"/>
                  <a:pt x="3292707" y="1520490"/>
                </a:cubicBezTo>
                <a:cubicBezTo>
                  <a:pt x="3271897" y="1516147"/>
                  <a:pt x="3203347" y="1513732"/>
                  <a:pt x="3187872" y="1519991"/>
                </a:cubicBezTo>
                <a:cubicBezTo>
                  <a:pt x="3173062" y="1520872"/>
                  <a:pt x="3157325" y="1517771"/>
                  <a:pt x="3148026" y="1524777"/>
                </a:cubicBezTo>
                <a:cubicBezTo>
                  <a:pt x="3133878" y="1533085"/>
                  <a:pt x="3089156" y="1517485"/>
                  <a:pt x="3092394" y="1528115"/>
                </a:cubicBezTo>
                <a:cubicBezTo>
                  <a:pt x="3060512" y="1517374"/>
                  <a:pt x="3025593" y="1534558"/>
                  <a:pt x="2994200" y="1537857"/>
                </a:cubicBezTo>
                <a:cubicBezTo>
                  <a:pt x="2969798" y="1527501"/>
                  <a:pt x="2927999" y="1544636"/>
                  <a:pt x="2862301" y="1544250"/>
                </a:cubicBezTo>
                <a:cubicBezTo>
                  <a:pt x="2835658" y="1532340"/>
                  <a:pt x="2818008" y="1544135"/>
                  <a:pt x="2766335" y="1527662"/>
                </a:cubicBezTo>
                <a:cubicBezTo>
                  <a:pt x="2764004" y="1529036"/>
                  <a:pt x="2761142" y="1530285"/>
                  <a:pt x="2757836" y="1531371"/>
                </a:cubicBezTo>
                <a:cubicBezTo>
                  <a:pt x="2738633" y="1537675"/>
                  <a:pt x="2708957" y="1537188"/>
                  <a:pt x="2691555" y="1530283"/>
                </a:cubicBezTo>
                <a:cubicBezTo>
                  <a:pt x="2608810" y="1507878"/>
                  <a:pt x="2611304" y="1510787"/>
                  <a:pt x="2539383" y="1504835"/>
                </a:cubicBezTo>
                <a:cubicBezTo>
                  <a:pt x="2457862" y="1500384"/>
                  <a:pt x="2478670" y="1542474"/>
                  <a:pt x="2378036" y="1520645"/>
                </a:cubicBezTo>
                <a:cubicBezTo>
                  <a:pt x="2366529" y="1528574"/>
                  <a:pt x="2341629" y="1515421"/>
                  <a:pt x="2320049" y="1511019"/>
                </a:cubicBezTo>
                <a:cubicBezTo>
                  <a:pt x="2280399" y="1509467"/>
                  <a:pt x="2278267" y="1522148"/>
                  <a:pt x="2238909" y="1508888"/>
                </a:cubicBezTo>
                <a:cubicBezTo>
                  <a:pt x="2245444" y="1520095"/>
                  <a:pt x="2163364" y="1519472"/>
                  <a:pt x="2181031" y="1531361"/>
                </a:cubicBezTo>
                <a:cubicBezTo>
                  <a:pt x="2154585" y="1540861"/>
                  <a:pt x="2138796" y="1516056"/>
                  <a:pt x="2112613" y="1524245"/>
                </a:cubicBezTo>
                <a:cubicBezTo>
                  <a:pt x="2083537" y="1525655"/>
                  <a:pt x="2078233" y="1524725"/>
                  <a:pt x="2046221" y="1523212"/>
                </a:cubicBezTo>
                <a:cubicBezTo>
                  <a:pt x="2007296" y="1523373"/>
                  <a:pt x="2032394" y="1491187"/>
                  <a:pt x="2001057" y="1516449"/>
                </a:cubicBezTo>
                <a:cubicBezTo>
                  <a:pt x="1960724" y="1509398"/>
                  <a:pt x="1976058" y="1528820"/>
                  <a:pt x="1920184" y="1533676"/>
                </a:cubicBezTo>
                <a:cubicBezTo>
                  <a:pt x="1897238" y="1526813"/>
                  <a:pt x="1877505" y="1527174"/>
                  <a:pt x="1835994" y="1527678"/>
                </a:cubicBezTo>
                <a:cubicBezTo>
                  <a:pt x="1794483" y="1528182"/>
                  <a:pt x="1726077" y="1533693"/>
                  <a:pt x="1671119" y="1536701"/>
                </a:cubicBezTo>
                <a:cubicBezTo>
                  <a:pt x="1605663" y="1528324"/>
                  <a:pt x="1630763" y="1553523"/>
                  <a:pt x="1565556" y="1556503"/>
                </a:cubicBezTo>
                <a:cubicBezTo>
                  <a:pt x="1501959" y="1539013"/>
                  <a:pt x="1462468" y="1572800"/>
                  <a:pt x="1407755" y="1571444"/>
                </a:cubicBezTo>
                <a:cubicBezTo>
                  <a:pt x="1319286" y="1555448"/>
                  <a:pt x="1429251" y="1585263"/>
                  <a:pt x="1291872" y="1579471"/>
                </a:cubicBezTo>
                <a:cubicBezTo>
                  <a:pt x="1284192" y="1576816"/>
                  <a:pt x="1243590" y="1599390"/>
                  <a:pt x="1245251" y="1603018"/>
                </a:cubicBezTo>
                <a:cubicBezTo>
                  <a:pt x="1236562" y="1601891"/>
                  <a:pt x="1184091" y="1586977"/>
                  <a:pt x="1181938" y="1592789"/>
                </a:cubicBezTo>
                <a:cubicBezTo>
                  <a:pt x="1138153" y="1593474"/>
                  <a:pt x="1130439" y="1578153"/>
                  <a:pt x="1091432" y="1571003"/>
                </a:cubicBezTo>
                <a:cubicBezTo>
                  <a:pt x="1007000" y="1580980"/>
                  <a:pt x="1001377" y="1557850"/>
                  <a:pt x="940355" y="1560638"/>
                </a:cubicBezTo>
                <a:cubicBezTo>
                  <a:pt x="891367" y="1572083"/>
                  <a:pt x="924846" y="1558773"/>
                  <a:pt x="868264" y="1566392"/>
                </a:cubicBezTo>
                <a:cubicBezTo>
                  <a:pt x="848640" y="1547574"/>
                  <a:pt x="814997" y="1568391"/>
                  <a:pt x="792765" y="1563102"/>
                </a:cubicBezTo>
                <a:cubicBezTo>
                  <a:pt x="758082" y="1585102"/>
                  <a:pt x="689950" y="1563038"/>
                  <a:pt x="653153" y="1563516"/>
                </a:cubicBezTo>
                <a:cubicBezTo>
                  <a:pt x="591300" y="1567692"/>
                  <a:pt x="576686" y="1582565"/>
                  <a:pt x="541933" y="1561051"/>
                </a:cubicBezTo>
                <a:cubicBezTo>
                  <a:pt x="537775" y="1570056"/>
                  <a:pt x="508236" y="1570304"/>
                  <a:pt x="472797" y="1568904"/>
                </a:cubicBezTo>
                <a:cubicBezTo>
                  <a:pt x="458898" y="1573560"/>
                  <a:pt x="425270" y="1567476"/>
                  <a:pt x="396059" y="1560970"/>
                </a:cubicBezTo>
                <a:cubicBezTo>
                  <a:pt x="431016" y="1548467"/>
                  <a:pt x="332180" y="1575204"/>
                  <a:pt x="336819" y="1560892"/>
                </a:cubicBezTo>
                <a:cubicBezTo>
                  <a:pt x="292157" y="1552383"/>
                  <a:pt x="263346" y="1557575"/>
                  <a:pt x="267163" y="1531913"/>
                </a:cubicBezTo>
                <a:cubicBezTo>
                  <a:pt x="253228" y="1516946"/>
                  <a:pt x="198100" y="1540864"/>
                  <a:pt x="196644" y="1524565"/>
                </a:cubicBezTo>
                <a:cubicBezTo>
                  <a:pt x="172602" y="1535342"/>
                  <a:pt x="127394" y="1518578"/>
                  <a:pt x="86819" y="1519517"/>
                </a:cubicBezTo>
                <a:cubicBezTo>
                  <a:pt x="78537" y="1512257"/>
                  <a:pt x="69224" y="1512723"/>
                  <a:pt x="53369" y="1516853"/>
                </a:cubicBezTo>
                <a:cubicBezTo>
                  <a:pt x="37131" y="1517503"/>
                  <a:pt x="19976" y="1516838"/>
                  <a:pt x="2359" y="1515247"/>
                </a:cubicBezTo>
                <a:lnTo>
                  <a:pt x="0" y="1514932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E974FA-3B36-91B0-8BEE-448E5DDDE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9751" y="1118473"/>
            <a:ext cx="8924392" cy="1037867"/>
          </a:xfrm>
        </p:spPr>
        <p:txBody>
          <a:bodyPr>
            <a:normAutofit/>
          </a:bodyPr>
          <a:lstStyle/>
          <a:p>
            <a:pPr algn="ctr"/>
            <a:r>
              <a:rPr lang="en-GB" sz="4100" b="1" i="0">
                <a:effectLst/>
                <a:latin typeface="Söhne"/>
              </a:rPr>
              <a:t>Performance Benefits of AWS Graviton</a:t>
            </a:r>
            <a:endParaRPr lang="en-CH" sz="4100"/>
          </a:p>
        </p:txBody>
      </p:sp>
      <p:sp>
        <p:nvSpPr>
          <p:cNvPr id="14" name="Rectangle 6">
            <a:extLst>
              <a:ext uri="{FF2B5EF4-FFF2-40B4-BE49-F238E27FC236}">
                <a16:creationId xmlns:a16="http://schemas.microsoft.com/office/drawing/2014/main" id="{B24A3A03-2C4E-45B5-B388-FAD638CDF0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6548" y="662268"/>
            <a:ext cx="1707751" cy="428984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lnTo>
                  <a:pt x="2164992" y="12386"/>
                </a:lnTo>
                <a:cubicBezTo>
                  <a:pt x="2164717" y="43049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60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3AE2A-218F-7097-B37E-42D1A060C8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9310" y="2924174"/>
            <a:ext cx="8273380" cy="2828925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000" b="0" i="0" dirty="0">
                <a:effectLst/>
                <a:latin typeface="Söhne"/>
              </a:rPr>
              <a:t>Detail the performance superiority: Benchmarks showing significant improvement in compute-intensive operations compared to traditional x86 processors.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000" b="0" i="0" dirty="0">
                <a:effectLst/>
                <a:latin typeface="Söhne"/>
              </a:rPr>
              <a:t>Focus on energy efficiency: Emphasize the environmental benefits of Graviton's lower power requirements.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000" b="0" i="0" dirty="0">
                <a:effectLst/>
                <a:latin typeface="Söhne"/>
              </a:rPr>
              <a:t>Illustrate ideal workload scenarios: Enhanced performance for web servers, containerized applications, data analytics, and gaming servers.</a:t>
            </a:r>
          </a:p>
          <a:p>
            <a:endParaRPr lang="en-CH" sz="2000" dirty="0"/>
          </a:p>
        </p:txBody>
      </p:sp>
    </p:spTree>
    <p:extLst>
      <p:ext uri="{BB962C8B-B14F-4D97-AF65-F5344CB8AC3E}">
        <p14:creationId xmlns:p14="http://schemas.microsoft.com/office/powerpoint/2010/main" val="15847446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45820C-F84A-1F8D-5E06-D68940C81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GB" sz="4000" b="1" i="0">
                <a:effectLst/>
                <a:latin typeface="Söhne"/>
              </a:rPr>
              <a:t>Integration with AWS Ecosystem</a:t>
            </a:r>
            <a:endParaRPr lang="en-CH" sz="40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140AB8-D142-79AD-6D53-719DBBF273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200" b="0" i="0" dirty="0">
                <a:effectLst/>
                <a:latin typeface="Söhne"/>
              </a:rPr>
              <a:t>Explore the seamless synergy with AWS services: Enhanced compute capabilities when used with Amazon EC2 instances, AWS Lambda functions, and AWS container services.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200" b="0" i="0" dirty="0">
                <a:effectLst/>
                <a:latin typeface="Söhne"/>
              </a:rPr>
              <a:t>Dive into software ecosystem compatibility: Support for a wide range of operating systems, programming languages, and software stacks.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200" b="0" i="0" dirty="0">
                <a:effectLst/>
                <a:latin typeface="Söhne"/>
              </a:rPr>
              <a:t>Future outlook: Discuss the evolving role of Graviton processors in shaping next-generation cloud solutions and AWS's vision for an ARM-based cloud ecosystem.</a:t>
            </a:r>
          </a:p>
          <a:p>
            <a:endParaRPr lang="en-CH" sz="2200" dirty="0"/>
          </a:p>
        </p:txBody>
      </p:sp>
    </p:spTree>
    <p:extLst>
      <p:ext uri="{BB962C8B-B14F-4D97-AF65-F5344CB8AC3E}">
        <p14:creationId xmlns:p14="http://schemas.microsoft.com/office/powerpoint/2010/main" val="35165666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82E80-3C99-7195-514E-879A99B05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AWS Managed services supporting Graviton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8878FB9-3343-2190-458B-5960B1F937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28070"/>
            <a:ext cx="10515600" cy="4346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1027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250</Words>
  <Application>Microsoft Macintosh PowerPoint</Application>
  <PresentationFormat>Widescreen</PresentationFormat>
  <Paragraphs>24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Söhne</vt:lpstr>
      <vt:lpstr>Office Theme</vt:lpstr>
      <vt:lpstr>AWS Graviton Processors </vt:lpstr>
      <vt:lpstr>Introduction to AWS Graviton Processors</vt:lpstr>
      <vt:lpstr>Graviton vs Graviton2 vs Graviton3</vt:lpstr>
      <vt:lpstr>AWS Graviton2 instances</vt:lpstr>
      <vt:lpstr>AWS Graviton3 based instance</vt:lpstr>
      <vt:lpstr>AWS Graviton 2 &amp; 3  Direct interrupt Injection</vt:lpstr>
      <vt:lpstr>Performance Benefits of AWS Graviton</vt:lpstr>
      <vt:lpstr>Integration with AWS Ecosystem</vt:lpstr>
      <vt:lpstr>AWS Managed services supporting Graviton</vt:lpstr>
      <vt:lpstr>Stripe migration results</vt:lpstr>
      <vt:lpstr>AWS Graviton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Graviton Processors </dc:title>
  <dc:creator>Ilya Chakun</dc:creator>
  <cp:lastModifiedBy>Ilya Chakun</cp:lastModifiedBy>
  <cp:revision>5</cp:revision>
  <dcterms:created xsi:type="dcterms:W3CDTF">2023-11-25T21:02:54Z</dcterms:created>
  <dcterms:modified xsi:type="dcterms:W3CDTF">2023-12-02T12:41:42Z</dcterms:modified>
</cp:coreProperties>
</file>