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3" r:id="rId4"/>
    <p:sldId id="264" r:id="rId5"/>
    <p:sldId id="258" r:id="rId6"/>
    <p:sldId id="265" r:id="rId7"/>
    <p:sldId id="266" r:id="rId8"/>
    <p:sldId id="260" r:id="rId9"/>
    <p:sldId id="261" r:id="rId10"/>
    <p:sldId id="267" r:id="rId11"/>
    <p:sldId id="262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652"/>
  </p:normalViewPr>
  <p:slideViewPr>
    <p:cSldViewPr snapToGrid="0">
      <p:cViewPr varScale="1">
        <p:scale>
          <a:sx n="199" d="100"/>
          <a:sy n="199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detective/home" TargetMode="External"/><Relationship Id="rId2" Type="http://schemas.openxmlformats.org/officeDocument/2006/relationships/hyperlink" Target="https://console.aws.amazon.com/systems-manager/patch-manager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console.aws.amazon.com/wafv2/fmsv2#/ho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ws.amazon.com/security-hub/pric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4EEDB-8C77-DE28-C79B-DBE11780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AWS </a:t>
            </a:r>
            <a:b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Security Hub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Laptop Secure">
            <a:extLst>
              <a:ext uri="{FF2B5EF4-FFF2-40B4-BE49-F238E27FC236}">
                <a16:creationId xmlns:a16="http://schemas.microsoft.com/office/drawing/2014/main" id="{69A37548-2FCF-8157-2296-A5E35B82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8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856DC-9C4A-A7AF-7DFA-4779D4FF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Hub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Account </a:t>
            </a:r>
          </a:p>
        </p:txBody>
      </p:sp>
      <p:pic>
        <p:nvPicPr>
          <p:cNvPr id="4" name="Picture 3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8BC29D28-5FA6-AF82-BF4B-48323A6D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41136"/>
            <a:ext cx="6780700" cy="33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0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0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Rectangle 410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igure 1: Solution Architecture and workflow for metadata enrichment">
            <a:extLst>
              <a:ext uri="{FF2B5EF4-FFF2-40B4-BE49-F238E27FC236}">
                <a16:creationId xmlns:a16="http://schemas.microsoft.com/office/drawing/2014/main" id="{F8ABB9CF-2DAA-AC3B-8796-D59D75255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r="7477" b="1"/>
          <a:stretch/>
        </p:blipFill>
        <p:spPr bwMode="auto">
          <a:xfrm>
            <a:off x="4038599" y="10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Freeform: Shape 410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F42C4-287C-0CB6-53CE-75F4AA01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1611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09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46AE-42E4-ED4E-F295-9B7D7580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23" y="175125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GB" sz="4000" b="0" i="0" dirty="0">
                <a:effectLst/>
                <a:latin typeface="Amazon Ember"/>
              </a:rPr>
              <a:t>What is AWS Security Hub?</a:t>
            </a:r>
          </a:p>
        </p:txBody>
      </p:sp>
      <p:sp>
        <p:nvSpPr>
          <p:cNvPr id="2068" name="Rectangle 2056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58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298F-EF82-C644-49F0-860E38B8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1" y="1146504"/>
            <a:ext cx="6570774" cy="618352"/>
          </a:xfrm>
        </p:spPr>
        <p:txBody>
          <a:bodyPr>
            <a:noAutofit/>
          </a:bodyPr>
          <a:lstStyle/>
          <a:p>
            <a:pPr marL="0" indent="0" defTabSz="886968">
              <a:spcBef>
                <a:spcPts val="970"/>
              </a:spcBef>
              <a:buNone/>
            </a:pPr>
            <a:r>
              <a:rPr lang="en-GB" sz="1400" b="1" kern="1200" dirty="0">
                <a:solidFill>
                  <a:srgbClr val="333333"/>
                </a:solidFill>
                <a:highlight>
                  <a:srgbClr val="FFFF00"/>
                </a:highlight>
                <a:latin typeface="AmazonEmber"/>
                <a:ea typeface="+mn-ea"/>
                <a:cs typeface="+mn-cs"/>
              </a:rPr>
              <a:t>AWS Security Hub is a cloud security posture management </a:t>
            </a:r>
            <a:r>
              <a:rPr lang="en-GB" sz="14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(</a:t>
            </a:r>
            <a:r>
              <a:rPr lang="en-GB" sz="1400" b="1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CSPM</a:t>
            </a:r>
            <a:r>
              <a:rPr lang="en-GB" sz="14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) service that performs security best practice checks, aggregates alerts, and enables automated remediation.</a:t>
            </a:r>
            <a:endParaRPr lang="en-C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DD7E-768B-4812-4515-5B21D9B78AD2}"/>
              </a:ext>
            </a:extLst>
          </p:cNvPr>
          <p:cNvSpPr txBox="1"/>
          <p:nvPr/>
        </p:nvSpPr>
        <p:spPr>
          <a:xfrm>
            <a:off x="709359" y="1820027"/>
            <a:ext cx="621042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GB" sz="1400" kern="1200" dirty="0">
                <a:solidFill>
                  <a:srgbClr val="16191F"/>
                </a:solidFill>
                <a:latin typeface="Amazon Ember"/>
                <a:ea typeface="+mn-ea"/>
                <a:cs typeface="+mn-cs"/>
              </a:rPr>
              <a:t>Security Hub also receives findings from other AWS services: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latin typeface="Amazon Ember"/>
                <a:ea typeface="+mn-ea"/>
                <a:cs typeface="+mn-cs"/>
              </a:rPr>
              <a:t>Amazon </a:t>
            </a:r>
            <a:r>
              <a:rPr lang="en-GB" sz="1400" b="1" kern="1200" dirty="0" err="1">
                <a:latin typeface="Amazon Ember"/>
                <a:ea typeface="+mn-ea"/>
                <a:cs typeface="+mn-cs"/>
              </a:rPr>
              <a:t>GuardDuty</a:t>
            </a:r>
            <a:endParaRPr lang="en-GB" sz="1400" b="1" kern="1200" dirty="0">
              <a:latin typeface="Amazon Ember"/>
              <a:ea typeface="+mn-ea"/>
              <a:cs typeface="+mn-cs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latin typeface="Amazon Ember"/>
                <a:ea typeface="+mn-ea"/>
                <a:cs typeface="+mn-cs"/>
              </a:rPr>
              <a:t>Amazon Inspector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latin typeface="Amazon Ember"/>
                <a:ea typeface="+mn-ea"/>
                <a:cs typeface="+mn-cs"/>
              </a:rPr>
              <a:t>Amazon Macie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strike="noStrike" dirty="0">
                <a:effectLst/>
                <a:latin typeface="Amazon Emb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Systems Manager Patch Manager </a:t>
            </a:r>
            <a:endParaRPr lang="en-GB" sz="1400" b="1" i="0" strike="noStrike" dirty="0">
              <a:effectLst/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strike="noStrike" dirty="0">
                <a:effectLst/>
                <a:latin typeface="Amazon Emb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Detective </a:t>
            </a:r>
            <a:endParaRPr lang="en-GB" sz="1400" b="1" i="0" strike="noStrike" dirty="0">
              <a:effectLst/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strike="noStrike" dirty="0">
                <a:effectLst/>
                <a:latin typeface="Amazon Emb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Firewall Manager </a:t>
            </a:r>
            <a:endParaRPr lang="en-GB" sz="1400" b="1" dirty="0"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i="0" strike="noStrike" dirty="0">
                <a:effectLst/>
                <a:latin typeface="Amazon Ember"/>
              </a:rPr>
              <a:t>AWS C</a:t>
            </a:r>
            <a:r>
              <a:rPr lang="en-GB" sz="1400" b="1" dirty="0">
                <a:latin typeface="Amazon Ember"/>
              </a:rPr>
              <a:t>onfig</a:t>
            </a:r>
            <a:endParaRPr lang="en-GB" sz="1400" b="1" i="0" strike="noStrike" dirty="0">
              <a:effectLst/>
              <a:latin typeface="Amazon Ember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kern="1200" dirty="0">
                <a:latin typeface="Amazon Ember"/>
                <a:ea typeface="+mn-ea"/>
                <a:cs typeface="+mn-cs"/>
              </a:rPr>
              <a:t>supported third-party products. </a:t>
            </a:r>
            <a:endParaRPr lang="en-GB" sz="1400" b="1" i="0" dirty="0">
              <a:effectLst/>
              <a:latin typeface="Amazon Ember"/>
            </a:endParaRPr>
          </a:p>
        </p:txBody>
      </p:sp>
      <p:pic>
        <p:nvPicPr>
          <p:cNvPr id="2050" name="Picture 2" descr="AWS Security Hub | AWS Security Blog">
            <a:extLst>
              <a:ext uri="{FF2B5EF4-FFF2-40B4-BE49-F238E27FC236}">
                <a16:creationId xmlns:a16="http://schemas.microsoft.com/office/drawing/2014/main" id="{A98B73E6-D180-73D8-623C-3935C48F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5" y="2405689"/>
            <a:ext cx="4093245" cy="204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19A31-4CF2-2735-C428-1CB7E50CE2BE}"/>
              </a:ext>
            </a:extLst>
          </p:cNvPr>
          <p:cNvSpPr txBox="1"/>
          <p:nvPr/>
        </p:nvSpPr>
        <p:spPr>
          <a:xfrm>
            <a:off x="659931" y="4842361"/>
            <a:ext cx="63092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Security Hub supports multiple security standards</a:t>
            </a:r>
            <a:r>
              <a:rPr lang="en-GB" sz="1400" dirty="0">
                <a:solidFill>
                  <a:srgbClr val="16191F"/>
                </a:solidFill>
                <a:latin typeface="Amazon Ember"/>
              </a:rPr>
              <a:t>:</a:t>
            </a:r>
            <a:endParaRPr lang="en-GB" sz="1400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AWS Foundational Security Best Practices (FSBP) standard developed by AWS</a:t>
            </a:r>
            <a:endParaRPr lang="en-GB" sz="1400" dirty="0">
              <a:solidFill>
                <a:srgbClr val="16191F"/>
              </a:solidFill>
              <a:latin typeface="Amazon 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 err="1">
                <a:solidFill>
                  <a:srgbClr val="16191F"/>
                </a:solidFill>
                <a:effectLst/>
                <a:latin typeface="Amazon Ember"/>
              </a:rPr>
              <a:t>Center</a:t>
            </a: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 for Internet Security (CIS)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Payment Card Industry Data Security Standard (PCI DSS)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6191F"/>
                </a:solidFill>
                <a:effectLst/>
                <a:latin typeface="Amazon Ember"/>
              </a:rPr>
              <a:t>National Institute of Standards and Technology (NIST). </a:t>
            </a:r>
          </a:p>
        </p:txBody>
      </p:sp>
    </p:spTree>
    <p:extLst>
      <p:ext uri="{BB962C8B-B14F-4D97-AF65-F5344CB8AC3E}">
        <p14:creationId xmlns:p14="http://schemas.microsoft.com/office/powerpoint/2010/main" val="250027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299BD-17D0-22DB-F33F-52FBFA1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H" sz="4000">
                <a:solidFill>
                  <a:srgbClr val="FFFFFF"/>
                </a:solidFill>
              </a:rPr>
              <a:t>AWS 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86B0-19EF-C260-3802-48E7053A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Central security tool to manage security across several AWS accounts and automate security checks</a:t>
            </a:r>
          </a:p>
          <a:p>
            <a:r>
              <a:rPr lang="en-GB" sz="2000"/>
              <a:t>Integrated dashboards showing current security and compliance status to quickly take actions</a:t>
            </a:r>
          </a:p>
          <a:p>
            <a:r>
              <a:rPr lang="en-GB" sz="2000"/>
              <a:t>Must first enable the AWS Config Service</a:t>
            </a:r>
          </a:p>
          <a:p>
            <a:r>
              <a:rPr lang="en-GB" sz="2000"/>
              <a:t>Security Hub generates findings and continuous checks against the rules in a set of supported security standards </a:t>
            </a:r>
          </a:p>
          <a:p>
            <a:r>
              <a:rPr lang="en-GB" sz="2000"/>
              <a:t>Security Hub supports the following standards: </a:t>
            </a:r>
          </a:p>
          <a:p>
            <a:pPr lvl="1"/>
            <a:r>
              <a:rPr lang="en-GB" sz="2000"/>
              <a:t>CIS AWS Foundations, PCI DSS, AWS Foundational Security Best Practices…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65052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0A686-B934-50FB-66A7-90A2149E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H" sz="4000">
                <a:solidFill>
                  <a:srgbClr val="FFFFFF"/>
                </a:solidFill>
              </a:rPr>
              <a:t>AWS Security Hub 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4CD4-8186-4E78-51B9-D16AF43C5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Cross-Region Aggregation – aggregate findings, insights, and security scores from multiple Regions to a single aggregation Region </a:t>
            </a:r>
          </a:p>
          <a:p>
            <a:r>
              <a:rPr lang="en-GB" sz="2000"/>
              <a:t>AWS Organizations Integration  </a:t>
            </a:r>
          </a:p>
          <a:p>
            <a:pPr lvl="1"/>
            <a:r>
              <a:rPr lang="en-GB" sz="2000"/>
              <a:t>Manage all accounts in the Organization  </a:t>
            </a:r>
          </a:p>
          <a:p>
            <a:pPr lvl="1"/>
            <a:r>
              <a:rPr lang="en-GB" sz="2000"/>
              <a:t>Security Hub automatically detects new accounts  </a:t>
            </a:r>
          </a:p>
          <a:p>
            <a:pPr lvl="1"/>
            <a:r>
              <a:rPr lang="en-GB" sz="2000"/>
              <a:t>By default, Organization management account is the Security Hub administrator  </a:t>
            </a:r>
          </a:p>
          <a:p>
            <a:pPr lvl="1"/>
            <a:r>
              <a:rPr lang="en-GB" sz="2000"/>
              <a:t>Ability to have a designated Security Hub administrator from member accounts  </a:t>
            </a:r>
          </a:p>
          <a:p>
            <a:r>
              <a:rPr lang="en-GB" sz="2000"/>
              <a:t>AWS Config must be enabled  </a:t>
            </a:r>
          </a:p>
          <a:p>
            <a:pPr lvl="1"/>
            <a:r>
              <a:rPr lang="en-GB" sz="2000"/>
              <a:t>Security Hub uses AWS Config to perform its security checks  </a:t>
            </a:r>
          </a:p>
          <a:p>
            <a:pPr lvl="1"/>
            <a:r>
              <a:rPr lang="en-GB" sz="2000"/>
              <a:t>Must be enabled on all accounts (Security Hub does NOT manage AWS Config)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5625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E728A-A1A8-3B47-EB4B-EB02B9AC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AWS Security Hub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D4FB8-208E-9B36-CDF0-9B7DFC307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155" y="1966293"/>
            <a:ext cx="989368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63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49392-311E-82BE-65C5-79CCE9F7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H" sz="4000">
                <a:solidFill>
                  <a:srgbClr val="FFFFFF"/>
                </a:solidFill>
              </a:rPr>
              <a:t>Security Hub Intergration with GuardDuty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BE44-E8B1-2236-FB3D-9A00CE67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Automatically enabled when Security Hub is enabled (can be disabled) </a:t>
            </a:r>
          </a:p>
          <a:p>
            <a:r>
              <a:rPr lang="en-GB" sz="2000"/>
              <a:t>GuardDuty will send findings to Security Hub </a:t>
            </a:r>
          </a:p>
          <a:p>
            <a:r>
              <a:rPr lang="en-GB" sz="2000"/>
              <a:t>Findings are sent in </a:t>
            </a:r>
            <a:r>
              <a:rPr lang="en-GB" sz="2000" b="1"/>
              <a:t>AWS Security Finding Format (ASFF)  </a:t>
            </a:r>
          </a:p>
          <a:p>
            <a:r>
              <a:rPr lang="en-GB" sz="2000"/>
              <a:t>Findings are usually sent within 5 minutes </a:t>
            </a:r>
          </a:p>
          <a:p>
            <a:r>
              <a:rPr lang="en-GB" sz="2000"/>
              <a:t>Archiving a GuardDuty finding will NOT update the finding in Security Hub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32553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7D572-4605-0929-AD49-5B9148E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Hub 3party integration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Atlassian</a:t>
            </a:r>
          </a:p>
        </p:txBody>
      </p:sp>
      <p:pic>
        <p:nvPicPr>
          <p:cNvPr id="1026" name="Picture 2" descr="Amazon GuardDuty | AWS Architecture Blog">
            <a:extLst>
              <a:ext uri="{FF2B5EF4-FFF2-40B4-BE49-F238E27FC236}">
                <a16:creationId xmlns:a16="http://schemas.microsoft.com/office/drawing/2014/main" id="{E8506B7A-1B73-817B-C02A-9F17BB541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81729"/>
            <a:ext cx="6780700" cy="44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2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00A78-D33F-DE76-82F4-0C671C93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535825" cy="709097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Security Hub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6AA0-2574-9E79-C381-9F742F34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1688113"/>
            <a:ext cx="4855778" cy="1958368"/>
          </a:xfrm>
        </p:spPr>
        <p:txBody>
          <a:bodyPr anchor="t">
            <a:normAutofit/>
          </a:bodyPr>
          <a:lstStyle/>
          <a:p>
            <a:r>
              <a:rPr lang="en-GB" sz="2000" b="0" i="0" dirty="0">
                <a:effectLst/>
                <a:latin typeface="Amazon Ember"/>
              </a:rPr>
              <a:t>for the first time a 30-day Security Hub free trial.</a:t>
            </a:r>
          </a:p>
          <a:p>
            <a:r>
              <a:rPr lang="en-GB" sz="2000" b="0" i="0" dirty="0">
                <a:effectLst/>
                <a:latin typeface="Amazon Ember"/>
                <a:hlinkClick r:id="rId2"/>
              </a:rPr>
              <a:t>https://aws.amazon.com/security-hub/pricing/</a:t>
            </a:r>
            <a:endParaRPr lang="en-GB" sz="2000" b="0" i="0" dirty="0">
              <a:effectLst/>
              <a:latin typeface="Amazon Ember"/>
            </a:endParaRPr>
          </a:p>
          <a:p>
            <a:endParaRPr lang="en-GB" sz="2000" b="0" i="0" dirty="0">
              <a:effectLst/>
              <a:latin typeface="Amazon Ember"/>
            </a:endParaRPr>
          </a:p>
          <a:p>
            <a:endParaRPr lang="en-GB" sz="2000" b="0" i="0" dirty="0">
              <a:effectLst/>
              <a:latin typeface="Amazon Ember"/>
            </a:endParaRPr>
          </a:p>
          <a:p>
            <a:endParaRPr lang="en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13A9F-9499-E1DF-4FCE-6CB302E7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46" y="3959430"/>
            <a:ext cx="9154508" cy="21284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CC84-665D-F22E-8DF8-073E1530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Sucurity Hub SNS Notification</a:t>
            </a:r>
          </a:p>
        </p:txBody>
      </p:sp>
      <p:pic>
        <p:nvPicPr>
          <p:cNvPr id="3074" name="Picture 2" descr="How to set up a recurring Security Hub summary email | AWS Security Blog">
            <a:extLst>
              <a:ext uri="{FF2B5EF4-FFF2-40B4-BE49-F238E27FC236}">
                <a16:creationId xmlns:a16="http://schemas.microsoft.com/office/drawing/2014/main" id="{C9AD7AC3-3FE8-C6ED-4691-B3DD89B39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39" y="1966293"/>
            <a:ext cx="890432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5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379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 Ember</vt:lpstr>
      <vt:lpstr>AmazonEmber</vt:lpstr>
      <vt:lpstr>Arial</vt:lpstr>
      <vt:lpstr>Calibri</vt:lpstr>
      <vt:lpstr>Calibri Light</vt:lpstr>
      <vt:lpstr>Office Theme</vt:lpstr>
      <vt:lpstr>AWS  Security Hub</vt:lpstr>
      <vt:lpstr>What is AWS Security Hub?</vt:lpstr>
      <vt:lpstr>AWS Security Hub</vt:lpstr>
      <vt:lpstr>AWS Security Hub Main Features</vt:lpstr>
      <vt:lpstr>AWS Security Hub</vt:lpstr>
      <vt:lpstr>Security Hub Intergration with GuardDuty</vt:lpstr>
      <vt:lpstr>Security Hub 3party integration Atlassian</vt:lpstr>
      <vt:lpstr>Security Hub Pricing</vt:lpstr>
      <vt:lpstr>Sucurity Hub SNS Notification</vt:lpstr>
      <vt:lpstr>Security Hub Security Account 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6</cp:revision>
  <dcterms:created xsi:type="dcterms:W3CDTF">2023-08-06T12:53:09Z</dcterms:created>
  <dcterms:modified xsi:type="dcterms:W3CDTF">2023-12-26T09:31:30Z</dcterms:modified>
</cp:coreProperties>
</file>