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Economica" panose="02000506040000020004" pitchFamily="2" charset="77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5f33fe6c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5f33fe6cc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5f33fe6cc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g25f33fe6cc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5f33fe6cc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g25f33fe6cc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5f33fe6cc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g25f33fe6cc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5f33fe6cc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g25f33fe6cc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5f33fe6ccf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g25f33fe6ccf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5f33fe6ccf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g25f33fe6ccf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5f33fe6ccf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25f33fe6ccf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Certificate Manager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AWS Certificate Manager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471502" y="1026932"/>
            <a:ext cx="3432000" cy="39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Create, store, and renew SSL/TLS X.509 certificates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Single domains, multiple domain names and wildcards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Supports both public and private TLS certificates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Integrates with several AWS services including: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342900" lvl="0" indent="-2349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Elastic Load Balancing.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34290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Amazon CloudFront.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34290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AWS Elastic Beanstalk.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34290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AWS CloudFormation.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Public certificates 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are signed by the AWS public Certificate Authority.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You can also create a </a:t>
            </a:r>
            <a:r>
              <a:rPr lang="en" sz="1100" b="1">
                <a:latin typeface="Arial"/>
                <a:ea typeface="Arial"/>
                <a:cs typeface="Arial"/>
                <a:sym typeface="Arial"/>
              </a:rPr>
              <a:t>Private CA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with ACM.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Can then issue private certificates.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You can also import certificates from third-party issuers.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" name="Google Shape;75;p16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787741" y="1317617"/>
            <a:ext cx="3790800" cy="234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How SSL/TLS works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246888" y="1369219"/>
            <a:ext cx="4073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A server attempts to connect to a website (i.e. a web-server) secured with SSL. The server requests the web-server to identify itself.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177800" lvl="0" indent="-190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The web-server sends the server a copy of its SSL certificate.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177800" lvl="0" indent="-190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The server checks to see whether or not it trusts the SSL certificate. If so, it sends a message to the web-server.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177800" lvl="0" indent="-190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The web-server sends back a digitally signed acknowledgement to start an SSL encrypted session.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177800" lvl="0" indent="-190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Encrypted data is shared between the server and the web-server.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177800" lvl="0" indent="-114300" algn="l" rtl="0">
              <a:lnSpc>
                <a:spcPct val="10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900"/>
              <a:buNone/>
            </a:pP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" name="Google Shape;82;p17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363556" y="1369218"/>
            <a:ext cx="4742700" cy="14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AWS Certificate Manager diagram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88" name="Google Shape;88;p1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28650" y="1123285"/>
            <a:ext cx="7690200" cy="382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AWS Certificate Manager with ALB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94" name="Google Shape;94;p1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04087" y="1268016"/>
            <a:ext cx="6848700" cy="285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ACM &amp; Third-party issuers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>
            <a:off x="296401" y="1369219"/>
            <a:ext cx="39144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900"/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With AWS Certificate Manager, you will be able to quickly request a certificate, deploy it on ACM-integrated AWS resources, like Elastic Load Balancers, Amazon CloudFront distributions, and APIs on API Gateway, and let AWS Certificate Manager handle certificate renewals.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20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402836" y="1369219"/>
            <a:ext cx="4595100" cy="26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Requesting Public Certificates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1"/>
          </p:nvPr>
        </p:nvSpPr>
        <p:spPr>
          <a:xfrm>
            <a:off x="209224" y="1369225"/>
            <a:ext cx="5862600" cy="35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1. List domain names to be included in the certificate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342900" lvl="0" indent="-2349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Fully Qualified Domain Name (FQDN): corp.example.com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34290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Wildcard Domain: *.example.com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2. Select Validation Method: </a:t>
            </a:r>
            <a:r>
              <a:rPr lang="en" sz="1100" b="1">
                <a:latin typeface="Arial"/>
                <a:ea typeface="Arial"/>
                <a:cs typeface="Arial"/>
                <a:sym typeface="Arial"/>
              </a:rPr>
              <a:t>DNS Validation or Email validation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342900" lvl="0" indent="-2349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DNS Validation is preferred for automation purposes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34290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Email validation will send emails to contact addresses in the WHOIS database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34290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DNS Validation will leverage a CNAME record to DNS config (ex: Route 53)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3. It will take a few hours to get verified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4. The Public Certificate will be enrolled for automatic renewal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342900" lvl="0" indent="-2349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ACM automatically renews ACM-generated certificates 60 days before expiry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Importing Public Certificates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13" name="Google Shape;113;p22"/>
          <p:cNvSpPr txBox="1"/>
          <p:nvPr/>
        </p:nvSpPr>
        <p:spPr>
          <a:xfrm>
            <a:off x="174350" y="1268125"/>
            <a:ext cx="4397700" cy="20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342900" lvl="0" indent="-2349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Option to generate the certificate outside of ACM and then import it</a:t>
            </a:r>
            <a:endParaRPr sz="1100"/>
          </a:p>
          <a:p>
            <a:pPr marL="342900" lvl="0" indent="-2349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b="1"/>
              <a:t>No automatic renewal</a:t>
            </a:r>
            <a:r>
              <a:rPr lang="en" sz="1100"/>
              <a:t>, must import a new certificate before expiry</a:t>
            </a:r>
            <a:endParaRPr sz="1100"/>
          </a:p>
          <a:p>
            <a:pPr marL="342900" lvl="0" indent="-2349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b="1"/>
              <a:t>ACM sends daily expiration events</a:t>
            </a:r>
            <a:r>
              <a:rPr lang="en" sz="1100"/>
              <a:t> starting 45 days prior to expiration</a:t>
            </a:r>
            <a:endParaRPr sz="1100"/>
          </a:p>
          <a:p>
            <a:pPr marL="685800" lvl="1" indent="-2349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The # of days can be configured</a:t>
            </a:r>
            <a:endParaRPr sz="1100"/>
          </a:p>
          <a:p>
            <a:pPr marL="685800" lvl="1" indent="-2349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Events are appearing in EventBridge</a:t>
            </a:r>
            <a:endParaRPr sz="1100"/>
          </a:p>
          <a:p>
            <a:pPr marL="342900" lvl="0" indent="-2349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b="1"/>
              <a:t>AWS Config</a:t>
            </a:r>
            <a:r>
              <a:rPr lang="en" sz="1100"/>
              <a:t> has a managed rule named acm-certificate-expiration-check to check for expiring certificates (configurable number of days)</a:t>
            </a:r>
            <a:endParaRPr sz="1100"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3781" y="1268119"/>
            <a:ext cx="4479524" cy="2922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424</Words>
  <Application>Microsoft Macintosh PowerPoint</Application>
  <PresentationFormat>On-screen Show (16:9)</PresentationFormat>
  <Paragraphs>42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Economica</vt:lpstr>
      <vt:lpstr>Calibri</vt:lpstr>
      <vt:lpstr>Arial</vt:lpstr>
      <vt:lpstr>Simple Light</vt:lpstr>
      <vt:lpstr>Certificate Manager</vt:lpstr>
      <vt:lpstr>AWS Certificate Manager</vt:lpstr>
      <vt:lpstr>How SSL/TLS works</vt:lpstr>
      <vt:lpstr>AWS Certificate Manager diagram</vt:lpstr>
      <vt:lpstr>AWS Certificate Manager with ALB</vt:lpstr>
      <vt:lpstr>ACM &amp; Third-party issuers</vt:lpstr>
      <vt:lpstr>Requesting Public Certificates</vt:lpstr>
      <vt:lpstr>Importing Public Certificates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Certificate Manager</dc:title>
  <cp:lastModifiedBy>Ilya Chakun</cp:lastModifiedBy>
  <cp:revision>1</cp:revision>
  <dcterms:modified xsi:type="dcterms:W3CDTF">2023-08-30T13:43:42Z</dcterms:modified>
</cp:coreProperties>
</file>