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33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2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55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5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3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8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1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E8E16-BBB5-4F2D-8648-3B6D71B3559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DA1C51-9A16-4D0B-8FA3-A79543B29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477107"/>
            <a:ext cx="8001000" cy="2971801"/>
          </a:xfrm>
        </p:spPr>
        <p:txBody>
          <a:bodyPr/>
          <a:lstStyle/>
          <a:p>
            <a:r>
              <a:rPr lang="en-US" dirty="0" smtClean="0"/>
              <a:t>“The </a:t>
            </a:r>
            <a:r>
              <a:rPr lang="en-US" dirty="0" err="1" smtClean="0"/>
              <a:t>SAvior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705513"/>
            <a:ext cx="6400800" cy="1947333"/>
          </a:xfrm>
        </p:spPr>
        <p:txBody>
          <a:bodyPr/>
          <a:lstStyle/>
          <a:p>
            <a:r>
              <a:rPr lang="ru-RU" dirty="0" smtClean="0"/>
              <a:t>Череваченко Илья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0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60456"/>
            <a:ext cx="10552357" cy="814429"/>
          </a:xfrm>
        </p:spPr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80492"/>
            <a:ext cx="10552356" cy="4063675"/>
          </a:xfrm>
        </p:spPr>
        <p:txBody>
          <a:bodyPr/>
          <a:lstStyle/>
          <a:p>
            <a:r>
              <a:rPr lang="ru-RU" dirty="0" smtClean="0"/>
              <a:t>Цель: создать игру в жанре </a:t>
            </a:r>
            <a:r>
              <a:rPr lang="ru-RU" dirty="0" err="1" smtClean="0"/>
              <a:t>платформер</a:t>
            </a:r>
            <a:r>
              <a:rPr lang="ru-RU" dirty="0" smtClean="0"/>
              <a:t>, в которую будет интересно играть</a:t>
            </a:r>
          </a:p>
          <a:p>
            <a:r>
              <a:rPr lang="ru-RU" dirty="0" smtClean="0"/>
              <a:t>Задачи: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 Найти спрайты для героя, злодеев, игрового окружения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 Написать механику игры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3. Создать анимацию спрайтов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4. Создать уровень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5. Добавить камеру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6. Добавить главное меню, меню паузы, победы и поражения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7. Добавить музыкальное и звуковое сопровождение</a:t>
            </a:r>
            <a:r>
              <a:rPr lang="ru-RU" dirty="0"/>
              <a:t>	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5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845860"/>
            <a:ext cx="10834498" cy="3615267"/>
          </a:xfrm>
        </p:spPr>
        <p:txBody>
          <a:bodyPr/>
          <a:lstStyle/>
          <a:p>
            <a:r>
              <a:rPr lang="ru-RU" dirty="0" smtClean="0"/>
              <a:t>Уровень состоит из платформ, ловушек, монстров и клеток с птичками</a:t>
            </a:r>
          </a:p>
          <a:p>
            <a:r>
              <a:rPr lang="ru-RU" dirty="0" smtClean="0"/>
              <a:t>Условие победы: спасти 4 птички и убить 5 монстров</a:t>
            </a:r>
          </a:p>
          <a:p>
            <a:r>
              <a:rPr lang="ru-RU" dirty="0" smtClean="0"/>
              <a:t>Управлять героем можно, нажимая </a:t>
            </a:r>
            <a:r>
              <a:rPr lang="ru-RU" dirty="0"/>
              <a:t>на A, W, D или на ←, ↑, </a:t>
            </a:r>
            <a:r>
              <a:rPr lang="ru-RU" dirty="0" smtClean="0"/>
              <a:t>→</a:t>
            </a:r>
          </a:p>
          <a:p>
            <a:r>
              <a:rPr lang="ru-RU" dirty="0" smtClean="0"/>
              <a:t>Для атаки – </a:t>
            </a:r>
            <a:r>
              <a:rPr lang="en-US" dirty="0" smtClean="0"/>
              <a:t>SPACE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4211" y="393004"/>
            <a:ext cx="10575191" cy="944477"/>
          </a:xfrm>
        </p:spPr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98" y="338412"/>
            <a:ext cx="8534400" cy="1190138"/>
          </a:xfrm>
        </p:spPr>
        <p:txBody>
          <a:bodyPr/>
          <a:lstStyle/>
          <a:p>
            <a:r>
              <a:rPr lang="ru-RU" dirty="0" smtClean="0"/>
              <a:t>Источник вдохновения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70" y="1938409"/>
            <a:ext cx="4228531" cy="23785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099" y="1147051"/>
            <a:ext cx="3927828" cy="22094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94" y="3753134"/>
            <a:ext cx="4464336" cy="25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477107"/>
            <a:ext cx="8001000" cy="2971801"/>
          </a:xfrm>
        </p:spPr>
        <p:txBody>
          <a:bodyPr/>
          <a:lstStyle/>
          <a:p>
            <a:r>
              <a:rPr lang="en-US" dirty="0" smtClean="0"/>
              <a:t>“The </a:t>
            </a:r>
            <a:r>
              <a:rPr lang="en-US" dirty="0" err="1" smtClean="0"/>
              <a:t>SAvior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705513"/>
            <a:ext cx="6400800" cy="1947333"/>
          </a:xfrm>
        </p:spPr>
        <p:txBody>
          <a:bodyPr/>
          <a:lstStyle/>
          <a:p>
            <a:r>
              <a:rPr lang="ru-RU" dirty="0" smtClean="0"/>
              <a:t>Череваченко Илья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0610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80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“The SAvior”</vt:lpstr>
      <vt:lpstr>Цель и Задачи проекта</vt:lpstr>
      <vt:lpstr>Геймплей</vt:lpstr>
      <vt:lpstr>Источник вдохновения</vt:lpstr>
      <vt:lpstr>“The SAvior”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SAvior”</dc:title>
  <dc:creator>Илья Череваченко</dc:creator>
  <cp:lastModifiedBy>Илья Череваченко</cp:lastModifiedBy>
  <cp:revision>2</cp:revision>
  <dcterms:created xsi:type="dcterms:W3CDTF">2023-01-23T14:26:51Z</dcterms:created>
  <dcterms:modified xsi:type="dcterms:W3CDTF">2023-01-23T14:57:33Z</dcterms:modified>
</cp:coreProperties>
</file>