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75" d="100"/>
          <a:sy n="75" d="100"/>
        </p:scale>
        <p:origin x="6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FC99-7628-47E2-B154-396C8529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41D8B8-3634-436A-91F3-E67EC01CD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1309B-AE94-42FA-8C57-3C9BA7F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5EEB7-58A8-470F-8A28-6A343A9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2D2D8-7E27-459B-AB5F-D5FF2ED4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6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7EEB3-EDF1-4FE6-98BB-D9902EE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DF181A-2EC7-4635-9753-4768EA9C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C11AB-6BAB-4A4B-904E-40CB2B6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EA0F9-C9BC-4C36-8F35-DFB854B7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D791A-DF8F-4126-82F3-AA8BFD68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F3984-D00F-4F62-908E-B1BFD7410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2E818D-442F-4808-9F82-B73CD1E2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3BC36-90FC-4CCE-8351-A4C8504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EB9C9-CF5B-4637-A434-65D90921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6205F-1926-4AA5-A018-83C25747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4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DD206-F517-4AFD-AC72-A692C71F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6301F-BFCE-4DD8-A41C-083A1281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25A44-A9F5-4C7C-B936-BF5E1831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B1E5B-3FEB-4B45-8531-55E54D8B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30412E-00F7-4252-90E5-7C673632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61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B906-5E74-4835-B552-B911490A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9456E-538A-43CB-9974-FC573320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54CAB-1884-4891-AA02-035F635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7AC26-BC36-4E09-A5DE-FDAABD9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95EB1-3956-49B9-BEA2-270B54C4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B304-A1BE-47A4-ADE4-C4FF4271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CEFE7-4BA6-40E4-9679-5ED565C6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EE3031-E2D1-4708-AB39-DC544ECD8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E36A8-3F3B-4352-8269-31599D24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FA1C00-D805-466A-9455-D38B9A3D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3B8C3-2544-4800-BC6F-52D8735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7CDE-3C9C-4A15-BF0E-79278BAB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DBE5A-756A-49FE-B3D8-AF018AB1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28C7AA-CE43-4488-8F7D-A79FB8F2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033A-D23F-4B4C-A64E-465D39074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CDF208-70FD-4B19-A969-BA501C26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87A11-A664-4769-9C03-15538609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3CCE75-2305-448A-85B0-868CFCC9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503321-5B96-41B9-A8A2-D123312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4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90C72-EB3C-4524-A1BE-9425F215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90653B-F434-4C63-AF5D-D92658C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A88121-044C-4682-96C8-5B8FFDA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6E008-F30B-43B6-872E-9489FB4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4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D71A8-5FC9-4DBB-90F6-030CF2E7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AE95CD-B6BB-4EEE-843E-2F1CE6EB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234137-3264-4F3A-BA15-4461D6C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8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FE66-2A9F-40A7-8FA8-F71CBD1D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E9E63-0C9D-4634-96EB-D52B57C1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E13BD2-0162-44E9-8649-9B6DD79D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C8D07-7D4B-4BF7-A72B-688E4422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0CE65-FD46-4865-B84B-D8F3B5A9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58CA1-1554-45EA-8C51-4AFF613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0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5164-88B9-48CC-9E3B-96C0F51B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197592-E385-48C5-9C7C-D65C22D28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28502-18FB-412E-B920-29093635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5E1789-0952-445F-A921-C7CC88A6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A860B-E1A6-4A9E-8CE3-14D0DB3D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F059E8-6FD9-4A63-8CB3-3F07FE2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8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44616-E152-4BE4-AC0B-3BFCB847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44AA1-BD7A-4B70-840A-6A2542C8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864A-1A98-4AC7-8859-2E99EDA71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FE75-A2A7-4FDD-89F2-DD3BE8C7BB56}" type="datetimeFigureOut">
              <a:rPr lang="de-DE" smtClean="0"/>
              <a:t>23.12.2018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D7F0B-4404-4568-A0CA-81803EC6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83039-2454-47A1-8566-87AA8A89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02E9-4CB8-41FA-9263-1737BBDC7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0C2F42-F31F-4230-90E4-055D8C3DBC51}"/>
              </a:ext>
            </a:extLst>
          </p:cNvPr>
          <p:cNvSpPr/>
          <p:nvPr/>
        </p:nvSpPr>
        <p:spPr>
          <a:xfrm>
            <a:off x="5068478" y="833130"/>
            <a:ext cx="2055044" cy="712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Training phase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767AD9-187E-41A4-8124-3212015B8B9E}"/>
              </a:ext>
            </a:extLst>
          </p:cNvPr>
          <p:cNvSpPr/>
          <p:nvPr/>
        </p:nvSpPr>
        <p:spPr>
          <a:xfrm>
            <a:off x="4044000" y="2415357"/>
            <a:ext cx="4104000" cy="21461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5B82295-D5DD-4BB4-9E13-2EA2398F6A5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545572"/>
            <a:ext cx="0" cy="351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E7A383F-F06E-4EF4-9649-3469F12C426C}"/>
              </a:ext>
            </a:extLst>
          </p:cNvPr>
          <p:cNvCxnSpPr>
            <a:cxnSpLocks/>
          </p:cNvCxnSpPr>
          <p:nvPr/>
        </p:nvCxnSpPr>
        <p:spPr>
          <a:xfrm flipH="1">
            <a:off x="6096000" y="1898000"/>
            <a:ext cx="10275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2108C7-E4E4-4CAB-8187-63B4A0349BAC}"/>
              </a:ext>
            </a:extLst>
          </p:cNvPr>
          <p:cNvCxnSpPr>
            <a:cxnSpLocks/>
          </p:cNvCxnSpPr>
          <p:nvPr/>
        </p:nvCxnSpPr>
        <p:spPr>
          <a:xfrm flipH="1">
            <a:off x="5068478" y="1897000"/>
            <a:ext cx="10275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A8E5100-7173-41DF-B2AA-0602AC097FA6}"/>
              </a:ext>
            </a:extLst>
          </p:cNvPr>
          <p:cNvCxnSpPr/>
          <p:nvPr/>
        </p:nvCxnSpPr>
        <p:spPr>
          <a:xfrm>
            <a:off x="5068478" y="1897000"/>
            <a:ext cx="0" cy="51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46B0DD-1BD1-4F4B-8AF5-0C26D536424C}"/>
              </a:ext>
            </a:extLst>
          </p:cNvPr>
          <p:cNvCxnSpPr/>
          <p:nvPr/>
        </p:nvCxnSpPr>
        <p:spPr>
          <a:xfrm>
            <a:off x="7123522" y="1897000"/>
            <a:ext cx="0" cy="51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4857D5F-E237-48AB-A976-39F6C77E5EF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095999" y="2827766"/>
            <a:ext cx="1" cy="17337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D4CF006F-D09E-4FF2-AA97-9F8685FA2501}"/>
              </a:ext>
            </a:extLst>
          </p:cNvPr>
          <p:cNvSpPr/>
          <p:nvPr/>
        </p:nvSpPr>
        <p:spPr>
          <a:xfrm>
            <a:off x="4454017" y="2985190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77D6B0-8E45-4124-9471-D5E9356BD06A}"/>
              </a:ext>
            </a:extLst>
          </p:cNvPr>
          <p:cNvSpPr/>
          <p:nvPr/>
        </p:nvSpPr>
        <p:spPr>
          <a:xfrm>
            <a:off x="4456579" y="3791418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15F659-925E-4EA9-B35F-03497A2E1510}"/>
              </a:ext>
            </a:extLst>
          </p:cNvPr>
          <p:cNvSpPr/>
          <p:nvPr/>
        </p:nvSpPr>
        <p:spPr>
          <a:xfrm>
            <a:off x="6502723" y="2987747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589D12-4A24-4B01-A819-AB97E4B2207C}"/>
              </a:ext>
            </a:extLst>
          </p:cNvPr>
          <p:cNvSpPr/>
          <p:nvPr/>
        </p:nvSpPr>
        <p:spPr>
          <a:xfrm>
            <a:off x="6502723" y="3789292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" name="Textfeld 35">
            <a:extLst>
              <a:ext uri="{FF2B5EF4-FFF2-40B4-BE49-F238E27FC236}">
                <a16:creationId xmlns:a16="http://schemas.microsoft.com/office/drawing/2014/main" id="{21A7EC54-ED29-4137-A1F1-B85449775E66}"/>
              </a:ext>
            </a:extLst>
          </p:cNvPr>
          <p:cNvSpPr txBox="1"/>
          <p:nvPr/>
        </p:nvSpPr>
        <p:spPr>
          <a:xfrm>
            <a:off x="4976222" y="1585004"/>
            <a:ext cx="1195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A</a:t>
            </a:r>
            <a:endParaRPr lang="de-DE" sz="16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7" name="Textfeld 36">
            <a:extLst>
              <a:ext uri="{FF2B5EF4-FFF2-40B4-BE49-F238E27FC236}">
                <a16:creationId xmlns:a16="http://schemas.microsoft.com/office/drawing/2014/main" id="{59D6F540-1692-4433-AFA7-5E899D9B9E12}"/>
              </a:ext>
            </a:extLst>
          </p:cNvPr>
          <p:cNvSpPr txBox="1"/>
          <p:nvPr/>
        </p:nvSpPr>
        <p:spPr>
          <a:xfrm>
            <a:off x="6283033" y="1580583"/>
            <a:ext cx="119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B</a:t>
            </a:r>
            <a:endParaRPr lang="de-DE" sz="16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AC1FEBE7-D79F-4D64-8241-AF0F3FE7A031}"/>
              </a:ext>
            </a:extLst>
          </p:cNvPr>
          <p:cNvSpPr txBox="1"/>
          <p:nvPr/>
        </p:nvSpPr>
        <p:spPr>
          <a:xfrm>
            <a:off x="5053778" y="2482417"/>
            <a:ext cx="2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 Phase</a:t>
            </a:r>
            <a:endParaRPr lang="de-DE" b="1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E2AB92E-A747-4861-9181-CBC92BB3526B}"/>
              </a:ext>
            </a:extLst>
          </p:cNvPr>
          <p:cNvCxnSpPr>
            <a:cxnSpLocks/>
          </p:cNvCxnSpPr>
          <p:nvPr/>
        </p:nvCxnSpPr>
        <p:spPr>
          <a:xfrm>
            <a:off x="4044000" y="2827766"/>
            <a:ext cx="41070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830FF-7E27-4081-9A09-55DE7E233A9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068478" y="2827766"/>
            <a:ext cx="0" cy="157424"/>
          </a:xfrm>
          <a:prstGeom prst="straightConnector1">
            <a:avLst/>
          </a:prstGeom>
          <a:ln w="9525">
            <a:headEnd type="arrow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8A11A55-AC39-4482-83EC-E6357165ED9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5074816" y="3500153"/>
            <a:ext cx="2562" cy="291265"/>
          </a:xfrm>
          <a:prstGeom prst="straightConnector1">
            <a:avLst/>
          </a:prstGeom>
          <a:ln w="9525">
            <a:headEnd type="arrow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384E5BC-F278-42B7-AD3F-718AAF364A6C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flipH="1" flipV="1">
            <a:off x="5077378" y="4306381"/>
            <a:ext cx="1018622" cy="255121"/>
          </a:xfrm>
          <a:prstGeom prst="straightConnector1">
            <a:avLst/>
          </a:prstGeom>
          <a:ln w="9525">
            <a:headEnd type="arrow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3997165-DD61-4719-B18A-40C788162A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23522" y="2818943"/>
            <a:ext cx="0" cy="168804"/>
          </a:xfrm>
          <a:prstGeom prst="straightConnector1">
            <a:avLst/>
          </a:prstGeom>
          <a:ln w="9525">
            <a:headEnd type="none"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6A2430-5A51-4446-8132-0A579BD1E8A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123522" y="3502710"/>
            <a:ext cx="0" cy="286582"/>
          </a:xfrm>
          <a:prstGeom prst="straightConnector1">
            <a:avLst/>
          </a:prstGeom>
          <a:ln w="9525">
            <a:headEnd type="none"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F41BCAA-DB32-4F4E-B3C2-1CBB336BD69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flipH="1">
            <a:off x="6096000" y="4304255"/>
            <a:ext cx="1027522" cy="257247"/>
          </a:xfrm>
          <a:prstGeom prst="straightConnector1">
            <a:avLst/>
          </a:prstGeom>
          <a:ln w="9525">
            <a:headEnd type="none" w="med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30CCA91-EFBB-464A-98B5-D13DB6B1DE39}"/>
              </a:ext>
            </a:extLst>
          </p:cNvPr>
          <p:cNvSpPr/>
          <p:nvPr/>
        </p:nvSpPr>
        <p:spPr>
          <a:xfrm>
            <a:off x="5475200" y="5547063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Interview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1F2EB85-4F66-46D3-9E67-4C436F18019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999" y="4561502"/>
            <a:ext cx="1" cy="23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CD0DB9-FBD7-41AD-A02F-60F2C4CD9855}"/>
              </a:ext>
            </a:extLst>
          </p:cNvPr>
          <p:cNvSpPr/>
          <p:nvPr/>
        </p:nvSpPr>
        <p:spPr>
          <a:xfrm>
            <a:off x="5475200" y="4806032"/>
            <a:ext cx="1241598" cy="514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UEQ</a:t>
            </a:r>
            <a:endParaRPr lang="de-DE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30A67E5-8F2D-4330-93E5-515EE03C40AC}"/>
              </a:ext>
            </a:extLst>
          </p:cNvPr>
          <p:cNvCxnSpPr>
            <a:cxnSpLocks/>
          </p:cNvCxnSpPr>
          <p:nvPr/>
        </p:nvCxnSpPr>
        <p:spPr>
          <a:xfrm flipH="1">
            <a:off x="6094681" y="5315893"/>
            <a:ext cx="1" cy="237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76438B-0EAD-402F-ADD9-FAEBC19DFBD7}"/>
              </a:ext>
            </a:extLst>
          </p:cNvPr>
          <p:cNvSpPr/>
          <p:nvPr/>
        </p:nvSpPr>
        <p:spPr>
          <a:xfrm>
            <a:off x="271700" y="2934670"/>
            <a:ext cx="2154628" cy="1053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Training phase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A863FC-EE9D-4DED-9C00-3105E5791D86}"/>
              </a:ext>
            </a:extLst>
          </p:cNvPr>
          <p:cNvSpPr/>
          <p:nvPr/>
        </p:nvSpPr>
        <p:spPr>
          <a:xfrm>
            <a:off x="3556455" y="1874521"/>
            <a:ext cx="4104000" cy="265990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29B5823-08C7-46EB-AADD-450EFF231AD1}"/>
              </a:ext>
            </a:extLst>
          </p:cNvPr>
          <p:cNvCxnSpPr>
            <a:cxnSpLocks/>
          </p:cNvCxnSpPr>
          <p:nvPr/>
        </p:nvCxnSpPr>
        <p:spPr>
          <a:xfrm flipV="1">
            <a:off x="2558714" y="2923577"/>
            <a:ext cx="337" cy="1076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3AAEEDD-8B3B-4F3D-AA2B-83725D3E4168}"/>
              </a:ext>
            </a:extLst>
          </p:cNvPr>
          <p:cNvCxnSpPr>
            <a:cxnSpLocks/>
          </p:cNvCxnSpPr>
          <p:nvPr/>
        </p:nvCxnSpPr>
        <p:spPr>
          <a:xfrm>
            <a:off x="2571750" y="2936278"/>
            <a:ext cx="9847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54CBEB-4EB9-49ED-9E46-CF4964341D16}"/>
              </a:ext>
            </a:extLst>
          </p:cNvPr>
          <p:cNvCxnSpPr>
            <a:cxnSpLocks/>
          </p:cNvCxnSpPr>
          <p:nvPr/>
        </p:nvCxnSpPr>
        <p:spPr>
          <a:xfrm>
            <a:off x="7655127" y="3419828"/>
            <a:ext cx="41678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4C5F23EC-C9E9-4490-814C-3FD45A57B987}"/>
              </a:ext>
            </a:extLst>
          </p:cNvPr>
          <p:cNvSpPr/>
          <p:nvPr/>
        </p:nvSpPr>
        <p:spPr>
          <a:xfrm>
            <a:off x="5955252" y="2559055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" name="Textfeld 35">
            <a:extLst>
              <a:ext uri="{FF2B5EF4-FFF2-40B4-BE49-F238E27FC236}">
                <a16:creationId xmlns:a16="http://schemas.microsoft.com/office/drawing/2014/main" id="{9A2C1A51-312F-4592-8D6A-7822AF7CF279}"/>
              </a:ext>
            </a:extLst>
          </p:cNvPr>
          <p:cNvSpPr txBox="1"/>
          <p:nvPr/>
        </p:nvSpPr>
        <p:spPr>
          <a:xfrm>
            <a:off x="2341340" y="2487730"/>
            <a:ext cx="131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A</a:t>
            </a:r>
            <a:endParaRPr lang="de-DE" sz="24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7" name="Textfeld 36">
            <a:extLst>
              <a:ext uri="{FF2B5EF4-FFF2-40B4-BE49-F238E27FC236}">
                <a16:creationId xmlns:a16="http://schemas.microsoft.com/office/drawing/2014/main" id="{3A05B35E-8E30-43AE-9571-A449DDE2DD2E}"/>
              </a:ext>
            </a:extLst>
          </p:cNvPr>
          <p:cNvSpPr txBox="1"/>
          <p:nvPr/>
        </p:nvSpPr>
        <p:spPr>
          <a:xfrm>
            <a:off x="2341678" y="4044499"/>
            <a:ext cx="139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Group B</a:t>
            </a:r>
            <a:endParaRPr lang="de-DE" sz="24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8" name="Textfeld 41">
            <a:extLst>
              <a:ext uri="{FF2B5EF4-FFF2-40B4-BE49-F238E27FC236}">
                <a16:creationId xmlns:a16="http://schemas.microsoft.com/office/drawing/2014/main" id="{02EABE93-448F-4983-9EA6-5B60A887610E}"/>
              </a:ext>
            </a:extLst>
          </p:cNvPr>
          <p:cNvSpPr txBox="1"/>
          <p:nvPr/>
        </p:nvSpPr>
        <p:spPr>
          <a:xfrm>
            <a:off x="3969402" y="1863876"/>
            <a:ext cx="357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Experiment Phase</a:t>
            </a:r>
            <a:endParaRPr lang="de-DE" sz="3200" dirty="0" err="1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5B5412B-C1B1-4C50-BB41-05F7C728912F}"/>
              </a:ext>
            </a:extLst>
          </p:cNvPr>
          <p:cNvCxnSpPr>
            <a:cxnSpLocks/>
          </p:cNvCxnSpPr>
          <p:nvPr/>
        </p:nvCxnSpPr>
        <p:spPr>
          <a:xfrm>
            <a:off x="3548084" y="3422750"/>
            <a:ext cx="41070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8DB6536-E8A1-456B-8E4D-1C3ECA9439A8}"/>
              </a:ext>
            </a:extLst>
          </p:cNvPr>
          <p:cNvCxnSpPr>
            <a:cxnSpLocks/>
          </p:cNvCxnSpPr>
          <p:nvPr/>
        </p:nvCxnSpPr>
        <p:spPr>
          <a:xfrm>
            <a:off x="3561226" y="3992334"/>
            <a:ext cx="397144" cy="0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98AB64B-20A1-4331-B69D-8D5F253D75F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45680" y="2876408"/>
            <a:ext cx="308115" cy="543419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3F8CE50-7E12-4C79-97C8-4B364EE06A43}"/>
              </a:ext>
            </a:extLst>
          </p:cNvPr>
          <p:cNvSpPr/>
          <p:nvPr/>
        </p:nvSpPr>
        <p:spPr>
          <a:xfrm>
            <a:off x="9721925" y="2923577"/>
            <a:ext cx="1721095" cy="105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Interview</a:t>
            </a:r>
            <a:endParaRPr lang="de-DE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3749D54-CCA3-4814-9ECA-70E327BDE69F}"/>
              </a:ext>
            </a:extLst>
          </p:cNvPr>
          <p:cNvSpPr/>
          <p:nvPr/>
        </p:nvSpPr>
        <p:spPr>
          <a:xfrm>
            <a:off x="8052271" y="2934670"/>
            <a:ext cx="1241598" cy="10441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UEQ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88D7F7-5C48-4E5E-B8D6-B7BBE9C7150F}"/>
              </a:ext>
            </a:extLst>
          </p:cNvPr>
          <p:cNvCxnSpPr>
            <a:cxnSpLocks/>
          </p:cNvCxnSpPr>
          <p:nvPr/>
        </p:nvCxnSpPr>
        <p:spPr>
          <a:xfrm>
            <a:off x="3556455" y="2378446"/>
            <a:ext cx="41070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272190D-E723-420F-8706-D5F4448F25F4}"/>
              </a:ext>
            </a:extLst>
          </p:cNvPr>
          <p:cNvCxnSpPr>
            <a:cxnSpLocks/>
          </p:cNvCxnSpPr>
          <p:nvPr/>
        </p:nvCxnSpPr>
        <p:spPr>
          <a:xfrm>
            <a:off x="2571750" y="3988115"/>
            <a:ext cx="9847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6D797A0-FFD6-4A77-8F91-8DF0B0620A3B}"/>
              </a:ext>
            </a:extLst>
          </p:cNvPr>
          <p:cNvCxnSpPr>
            <a:cxnSpLocks/>
          </p:cNvCxnSpPr>
          <p:nvPr/>
        </p:nvCxnSpPr>
        <p:spPr>
          <a:xfrm flipH="1">
            <a:off x="2426329" y="3465420"/>
            <a:ext cx="132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7927BD2-ED79-4C2F-B1E1-C43BB08D25D8}"/>
              </a:ext>
            </a:extLst>
          </p:cNvPr>
          <p:cNvCxnSpPr>
            <a:cxnSpLocks/>
          </p:cNvCxnSpPr>
          <p:nvPr/>
        </p:nvCxnSpPr>
        <p:spPr>
          <a:xfrm>
            <a:off x="9313511" y="3428999"/>
            <a:ext cx="41678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55E7323-8CC1-432D-97F4-D5BFE0D6C828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355298" y="3978815"/>
            <a:ext cx="599954" cy="0"/>
          </a:xfrm>
          <a:prstGeom prst="straightConnector1">
            <a:avLst/>
          </a:prstGeom>
          <a:ln w="1905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04111FDB-1AC1-4932-990E-502361419443}"/>
              </a:ext>
            </a:extLst>
          </p:cNvPr>
          <p:cNvCxnSpPr>
            <a:cxnSpLocks/>
          </p:cNvCxnSpPr>
          <p:nvPr/>
        </p:nvCxnSpPr>
        <p:spPr>
          <a:xfrm>
            <a:off x="3572486" y="2934670"/>
            <a:ext cx="392383" cy="0"/>
          </a:xfrm>
          <a:prstGeom prst="straightConnector1">
            <a:avLst/>
          </a:prstGeom>
          <a:ln w="19050">
            <a:headEnd type="none" w="med" len="sm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50B02E67-BFAA-4213-BE2D-8B24DF9CF414}"/>
              </a:ext>
            </a:extLst>
          </p:cNvPr>
          <p:cNvSpPr/>
          <p:nvPr/>
        </p:nvSpPr>
        <p:spPr>
          <a:xfrm>
            <a:off x="3958370" y="3675525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2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1EDEC03-9B73-4215-A073-2716A35FF907}"/>
              </a:ext>
            </a:extLst>
          </p:cNvPr>
          <p:cNvSpPr/>
          <p:nvPr/>
        </p:nvSpPr>
        <p:spPr>
          <a:xfrm>
            <a:off x="3964869" y="2581824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6039E45-C897-4E55-9E76-7455B84FDA37}"/>
              </a:ext>
            </a:extLst>
          </p:cNvPr>
          <p:cNvSpPr/>
          <p:nvPr/>
        </p:nvSpPr>
        <p:spPr>
          <a:xfrm>
            <a:off x="5955252" y="3661462"/>
            <a:ext cx="1390428" cy="634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Task 1</a:t>
            </a:r>
            <a:endParaRPr lang="de-DE" sz="3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C93D261-E272-4C17-8BED-D7DC2B24695E}"/>
              </a:ext>
            </a:extLst>
          </p:cNvPr>
          <p:cNvCxnSpPr>
            <a:cxnSpLocks/>
          </p:cNvCxnSpPr>
          <p:nvPr/>
        </p:nvCxnSpPr>
        <p:spPr>
          <a:xfrm flipH="1">
            <a:off x="5355298" y="2923577"/>
            <a:ext cx="599954" cy="0"/>
          </a:xfrm>
          <a:prstGeom prst="straightConnector1">
            <a:avLst/>
          </a:prstGeom>
          <a:ln w="19050"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84EAC4A-27BA-4672-AC8E-2187DD063B02}"/>
              </a:ext>
            </a:extLst>
          </p:cNvPr>
          <p:cNvCxnSpPr>
            <a:cxnSpLocks/>
          </p:cNvCxnSpPr>
          <p:nvPr/>
        </p:nvCxnSpPr>
        <p:spPr>
          <a:xfrm flipV="1">
            <a:off x="7344348" y="3422749"/>
            <a:ext cx="310779" cy="577228"/>
          </a:xfrm>
          <a:prstGeom prst="straightConnector1">
            <a:avLst/>
          </a:prstGeom>
          <a:ln w="19050"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Sans Serif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Ilya Filippov</dc:creator>
  <cp:lastModifiedBy>Ilya Filippov</cp:lastModifiedBy>
  <cp:revision>7</cp:revision>
  <dcterms:created xsi:type="dcterms:W3CDTF">2018-12-17T07:46:46Z</dcterms:created>
  <dcterms:modified xsi:type="dcterms:W3CDTF">2018-12-23T22:49:04Z</dcterms:modified>
</cp:coreProperties>
</file>