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38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D7FC99-7628-47E2-B154-396C852936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B41D8B8-3634-436A-91F3-E67EC01CD2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21309B-AE94-42FA-8C57-3C9BA7F7E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FE75-A2A7-4FDD-89F2-DD3BE8C7BB56}" type="datetimeFigureOut">
              <a:rPr lang="de-DE" smtClean="0"/>
              <a:t>27.12.2018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25EEB7-58A8-470F-8A28-6A343A9E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72D2D8-7E27-459B-AB5F-D5FF2ED42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F02E9-4CB8-41FA-9263-1737BBDC74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2639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47EEB3-EDF1-4FE6-98BB-D9902EE60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EDF181A-2EC7-4635-9753-4768EA9C4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DC11AB-6BAB-4A4B-904E-40CB2B6A3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FE75-A2A7-4FDD-89F2-DD3BE8C7BB56}" type="datetimeFigureOut">
              <a:rPr lang="de-DE" smtClean="0"/>
              <a:t>27.12.2018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3EA0F9-C9BC-4C36-8F35-DFB854B75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5D791A-DF8F-4126-82F3-AA8BFD689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F02E9-4CB8-41FA-9263-1737BBDC74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200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2AF3984-D00F-4F62-908E-B1BFD7410B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E2E818D-442F-4808-9F82-B73CD1E20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C3BC36-90FC-4CCE-8351-A4C850466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FE75-A2A7-4FDD-89F2-DD3BE8C7BB56}" type="datetimeFigureOut">
              <a:rPr lang="de-DE" smtClean="0"/>
              <a:t>27.12.2018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5EB9C9-CF5B-4637-A434-65D909210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86205F-1926-4AA5-A018-83C257473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F02E9-4CB8-41FA-9263-1737BBDC74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4642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8DD206-F517-4AFD-AC72-A692C71FD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C6301F-BFCE-4DD8-A41C-083A1281F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625A44-A9F5-4C7C-B936-BF5E18311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FE75-A2A7-4FDD-89F2-DD3BE8C7BB56}" type="datetimeFigureOut">
              <a:rPr lang="de-DE" smtClean="0"/>
              <a:t>27.12.2018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7B1E5B-3FEB-4B45-8531-55E54D8B0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30412E-00F7-4252-90E5-7C6736320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F02E9-4CB8-41FA-9263-1737BBDC74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5617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C7B906-5E74-4835-B552-B911490AC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A9456E-538A-43CB-9974-FC5733205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A54CAB-1884-4891-AA02-035F6354E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FE75-A2A7-4FDD-89F2-DD3BE8C7BB56}" type="datetimeFigureOut">
              <a:rPr lang="de-DE" smtClean="0"/>
              <a:t>27.12.2018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E7AC26-BC36-4E09-A5DE-FDAABD9D4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995EB1-3956-49B9-BEA2-270B54C4E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F02E9-4CB8-41FA-9263-1737BBDC74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9761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B1B304-A1BE-47A4-ADE4-C4FF42710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FCEFE7-4BA6-40E4-9679-5ED565C658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2EE3031-E2D1-4708-AB39-DC544ECD8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11E36A8-3F3B-4352-8269-31599D24C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FE75-A2A7-4FDD-89F2-DD3BE8C7BB56}" type="datetimeFigureOut">
              <a:rPr lang="de-DE" smtClean="0"/>
              <a:t>27.12.2018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1FA1C00-D805-466A-9455-D38B9A3DF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523B8C3-2544-4800-BC6F-52D8735B1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F02E9-4CB8-41FA-9263-1737BBDC74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9016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E97CDE-3C9C-4A15-BF0E-79278BABE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ADBE5A-756A-49FE-B3D8-AF018AB11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428C7AA-CE43-4488-8F7D-A79FB8F29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E6B033A-D23F-4B4C-A64E-465D39074A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ECDF208-70FD-4B19-A969-BA501C2635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C887A11-A664-4769-9C03-155386096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FE75-A2A7-4FDD-89F2-DD3BE8C7BB56}" type="datetimeFigureOut">
              <a:rPr lang="de-DE" smtClean="0"/>
              <a:t>27.12.2018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B3CCE75-2305-448A-85B0-868CFCC92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9503321-5B96-41B9-A8A2-D123312EA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F02E9-4CB8-41FA-9263-1737BBDC74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7248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F90C72-EB3C-4524-A1BE-9425F2159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E90653B-F434-4C63-AF5D-D92658C4E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FE75-A2A7-4FDD-89F2-DD3BE8C7BB56}" type="datetimeFigureOut">
              <a:rPr lang="de-DE" smtClean="0"/>
              <a:t>27.12.2018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3A88121-044C-4682-96C8-5B8FFDA5B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266E008-F30B-43B6-872E-9489FB498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F02E9-4CB8-41FA-9263-1737BBDC74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5455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C2D71A8-5FC9-4DBB-90F6-030CF2E7A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FE75-A2A7-4FDD-89F2-DD3BE8C7BB56}" type="datetimeFigureOut">
              <a:rPr lang="de-DE" smtClean="0"/>
              <a:t>27.12.2018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6AE95CD-B6BB-4EEE-843E-2F1CE6EBA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9234137-3264-4F3A-BA15-4461D6CEB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F02E9-4CB8-41FA-9263-1737BBDC74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2086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E4FE66-2A9F-40A7-8FA8-F71CBD1DF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9E9E63-0C9D-4634-96EB-D52B57C1E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EE13BD2-0162-44E9-8649-9B6DD79DA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27C8D07-7D4B-4BF7-A72B-688E44221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FE75-A2A7-4FDD-89F2-DD3BE8C7BB56}" type="datetimeFigureOut">
              <a:rPr lang="de-DE" smtClean="0"/>
              <a:t>27.12.2018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C0CE65-FD46-4865-B84B-D8F3B5A9F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C758CA1-1554-45EA-8C51-4AFF613A2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F02E9-4CB8-41FA-9263-1737BBDC74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2089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2D5164-88B9-48CC-9E3B-96C0F51B2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5197592-E385-48C5-9C7C-D65C22D28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4C28502-18FB-412E-B920-290936350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5E1789-0952-445F-A921-C7CC88A6B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FE75-A2A7-4FDD-89F2-DD3BE8C7BB56}" type="datetimeFigureOut">
              <a:rPr lang="de-DE" smtClean="0"/>
              <a:t>27.12.2018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EAA860B-E1A6-4A9E-8CE3-14D0DB3D3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FF059E8-6FD9-4A63-8CB3-3F07FE263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F02E9-4CB8-41FA-9263-1737BBDC74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288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3244616-E152-4BE4-AC0B-3BFCB8476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144AA1-BD7A-4B70-840A-6A2542C88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93864A-1A98-4AC7-8859-2E99EDA716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9FE75-A2A7-4FDD-89F2-DD3BE8C7BB56}" type="datetimeFigureOut">
              <a:rPr lang="de-DE" smtClean="0"/>
              <a:t>27.12.2018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AD7F0B-4404-4568-A0CA-81803EC652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083039-2454-47A1-8566-87AA8A897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F02E9-4CB8-41FA-9263-1737BBDC74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678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976438B-0EAD-402F-ADD9-FAEBC19DFBD7}"/>
              </a:ext>
            </a:extLst>
          </p:cNvPr>
          <p:cNvSpPr/>
          <p:nvPr/>
        </p:nvSpPr>
        <p:spPr>
          <a:xfrm>
            <a:off x="271700" y="2934670"/>
            <a:ext cx="2154628" cy="10534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Training phase</a:t>
            </a:r>
            <a:endParaRPr lang="de-DE" sz="32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4A863FC-EE9D-4DED-9C00-3105E5791D86}"/>
              </a:ext>
            </a:extLst>
          </p:cNvPr>
          <p:cNvSpPr/>
          <p:nvPr/>
        </p:nvSpPr>
        <p:spPr>
          <a:xfrm>
            <a:off x="3556455" y="1874521"/>
            <a:ext cx="4104000" cy="265990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sz="240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B29B5823-08C7-46EB-AADD-450EFF231AD1}"/>
              </a:ext>
            </a:extLst>
          </p:cNvPr>
          <p:cNvCxnSpPr>
            <a:cxnSpLocks/>
          </p:cNvCxnSpPr>
          <p:nvPr/>
        </p:nvCxnSpPr>
        <p:spPr>
          <a:xfrm flipV="1">
            <a:off x="2558714" y="2923577"/>
            <a:ext cx="337" cy="10764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3AAEEDD-8B3B-4F3D-AA2B-83725D3E4168}"/>
              </a:ext>
            </a:extLst>
          </p:cNvPr>
          <p:cNvCxnSpPr>
            <a:cxnSpLocks/>
          </p:cNvCxnSpPr>
          <p:nvPr/>
        </p:nvCxnSpPr>
        <p:spPr>
          <a:xfrm>
            <a:off x="2571750" y="2936278"/>
            <a:ext cx="984705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A454CBEB-4EB9-49ED-9E46-CF4964341D16}"/>
              </a:ext>
            </a:extLst>
          </p:cNvPr>
          <p:cNvCxnSpPr>
            <a:cxnSpLocks/>
          </p:cNvCxnSpPr>
          <p:nvPr/>
        </p:nvCxnSpPr>
        <p:spPr>
          <a:xfrm>
            <a:off x="7655127" y="3419828"/>
            <a:ext cx="1119600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4C5F23EC-C9E9-4490-814C-3FD45A57B987}"/>
              </a:ext>
            </a:extLst>
          </p:cNvPr>
          <p:cNvSpPr/>
          <p:nvPr/>
        </p:nvSpPr>
        <p:spPr>
          <a:xfrm>
            <a:off x="5955252" y="2559055"/>
            <a:ext cx="1390428" cy="6347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Task 2</a:t>
            </a:r>
            <a:endParaRPr lang="de-DE" sz="32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16" name="Textfeld 35">
            <a:extLst>
              <a:ext uri="{FF2B5EF4-FFF2-40B4-BE49-F238E27FC236}">
                <a16:creationId xmlns:a16="http://schemas.microsoft.com/office/drawing/2014/main" id="{9A2C1A51-312F-4592-8D6A-7822AF7CF279}"/>
              </a:ext>
            </a:extLst>
          </p:cNvPr>
          <p:cNvSpPr txBox="1"/>
          <p:nvPr/>
        </p:nvSpPr>
        <p:spPr>
          <a:xfrm>
            <a:off x="2341340" y="2487730"/>
            <a:ext cx="1314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Group A</a:t>
            </a:r>
            <a:endParaRPr lang="de-DE" sz="2400" dirty="0" err="1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17" name="Textfeld 36">
            <a:extLst>
              <a:ext uri="{FF2B5EF4-FFF2-40B4-BE49-F238E27FC236}">
                <a16:creationId xmlns:a16="http://schemas.microsoft.com/office/drawing/2014/main" id="{3A05B35E-8E30-43AE-9571-A449DDE2DD2E}"/>
              </a:ext>
            </a:extLst>
          </p:cNvPr>
          <p:cNvSpPr txBox="1"/>
          <p:nvPr/>
        </p:nvSpPr>
        <p:spPr>
          <a:xfrm>
            <a:off x="2341678" y="4044499"/>
            <a:ext cx="1390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Group B</a:t>
            </a:r>
            <a:endParaRPr lang="de-DE" sz="2400" dirty="0" err="1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18" name="Textfeld 41">
            <a:extLst>
              <a:ext uri="{FF2B5EF4-FFF2-40B4-BE49-F238E27FC236}">
                <a16:creationId xmlns:a16="http://schemas.microsoft.com/office/drawing/2014/main" id="{02EABE93-448F-4983-9EA6-5B60A887610E}"/>
              </a:ext>
            </a:extLst>
          </p:cNvPr>
          <p:cNvSpPr txBox="1"/>
          <p:nvPr/>
        </p:nvSpPr>
        <p:spPr>
          <a:xfrm>
            <a:off x="3969402" y="1863876"/>
            <a:ext cx="3579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sz="3200" dirty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Experiment Phase</a:t>
            </a:r>
            <a:endParaRPr lang="de-DE" sz="3200" dirty="0" err="1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05B5412B-C1B1-4C50-BB41-05F7C728912F}"/>
              </a:ext>
            </a:extLst>
          </p:cNvPr>
          <p:cNvCxnSpPr>
            <a:cxnSpLocks/>
          </p:cNvCxnSpPr>
          <p:nvPr/>
        </p:nvCxnSpPr>
        <p:spPr>
          <a:xfrm>
            <a:off x="3548084" y="3422750"/>
            <a:ext cx="410704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48DB6536-E8A1-456B-8E4D-1C3ECA9439A8}"/>
              </a:ext>
            </a:extLst>
          </p:cNvPr>
          <p:cNvCxnSpPr>
            <a:cxnSpLocks/>
          </p:cNvCxnSpPr>
          <p:nvPr/>
        </p:nvCxnSpPr>
        <p:spPr>
          <a:xfrm>
            <a:off x="3561226" y="3992334"/>
            <a:ext cx="397144" cy="0"/>
          </a:xfrm>
          <a:prstGeom prst="straightConnector1">
            <a:avLst/>
          </a:prstGeom>
          <a:ln w="19050">
            <a:headEnd type="none" w="med" len="sm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198AB64B-20A1-4331-B69D-8D5F253D75F9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7345680" y="2876408"/>
            <a:ext cx="308115" cy="543419"/>
          </a:xfrm>
          <a:prstGeom prst="straightConnector1">
            <a:avLst/>
          </a:prstGeom>
          <a:ln w="19050">
            <a:headEnd type="none" w="med" len="sm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23F8CE50-7E12-4C79-97C8-4B364EE06A43}"/>
              </a:ext>
            </a:extLst>
          </p:cNvPr>
          <p:cNvSpPr/>
          <p:nvPr/>
        </p:nvSpPr>
        <p:spPr>
          <a:xfrm>
            <a:off x="8790290" y="2949395"/>
            <a:ext cx="1721095" cy="10552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Interview</a:t>
            </a:r>
            <a:endParaRPr lang="de-DE" sz="24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3988D7F7-5C48-4E5E-B8D6-B7BBE9C7150F}"/>
              </a:ext>
            </a:extLst>
          </p:cNvPr>
          <p:cNvCxnSpPr>
            <a:cxnSpLocks/>
          </p:cNvCxnSpPr>
          <p:nvPr/>
        </p:nvCxnSpPr>
        <p:spPr>
          <a:xfrm>
            <a:off x="3556455" y="2378446"/>
            <a:ext cx="410704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2272190D-E723-420F-8706-D5F4448F25F4}"/>
              </a:ext>
            </a:extLst>
          </p:cNvPr>
          <p:cNvCxnSpPr>
            <a:cxnSpLocks/>
          </p:cNvCxnSpPr>
          <p:nvPr/>
        </p:nvCxnSpPr>
        <p:spPr>
          <a:xfrm>
            <a:off x="2571750" y="3988115"/>
            <a:ext cx="984705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36D797A0-FFD6-4A77-8F91-8DF0B0620A3B}"/>
              </a:ext>
            </a:extLst>
          </p:cNvPr>
          <p:cNvCxnSpPr>
            <a:cxnSpLocks/>
          </p:cNvCxnSpPr>
          <p:nvPr/>
        </p:nvCxnSpPr>
        <p:spPr>
          <a:xfrm flipH="1">
            <a:off x="2426329" y="3465420"/>
            <a:ext cx="13238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B55E7323-8CC1-432D-97F4-D5BFE0D6C828}"/>
              </a:ext>
            </a:extLst>
          </p:cNvPr>
          <p:cNvCxnSpPr>
            <a:cxnSpLocks/>
            <a:stCxn id="95" idx="1"/>
          </p:cNvCxnSpPr>
          <p:nvPr/>
        </p:nvCxnSpPr>
        <p:spPr>
          <a:xfrm flipH="1">
            <a:off x="5355298" y="3978815"/>
            <a:ext cx="599954" cy="0"/>
          </a:xfrm>
          <a:prstGeom prst="straightConnector1">
            <a:avLst/>
          </a:prstGeom>
          <a:ln w="19050">
            <a:headEnd type="arrow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04111FDB-1AC1-4932-990E-502361419443}"/>
              </a:ext>
            </a:extLst>
          </p:cNvPr>
          <p:cNvCxnSpPr>
            <a:cxnSpLocks/>
          </p:cNvCxnSpPr>
          <p:nvPr/>
        </p:nvCxnSpPr>
        <p:spPr>
          <a:xfrm>
            <a:off x="3572486" y="2934670"/>
            <a:ext cx="392383" cy="0"/>
          </a:xfrm>
          <a:prstGeom prst="straightConnector1">
            <a:avLst/>
          </a:prstGeom>
          <a:ln w="19050">
            <a:headEnd type="none" w="med" len="sm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Rechteck 90">
            <a:extLst>
              <a:ext uri="{FF2B5EF4-FFF2-40B4-BE49-F238E27FC236}">
                <a16:creationId xmlns:a16="http://schemas.microsoft.com/office/drawing/2014/main" id="{50B02E67-BFAA-4213-BE2D-8B24DF9CF414}"/>
              </a:ext>
            </a:extLst>
          </p:cNvPr>
          <p:cNvSpPr/>
          <p:nvPr/>
        </p:nvSpPr>
        <p:spPr>
          <a:xfrm>
            <a:off x="3958370" y="3675525"/>
            <a:ext cx="1390428" cy="6347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Task 2</a:t>
            </a:r>
            <a:endParaRPr lang="de-DE" sz="32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F1EDEC03-9B73-4215-A073-2716A35FF907}"/>
              </a:ext>
            </a:extLst>
          </p:cNvPr>
          <p:cNvSpPr/>
          <p:nvPr/>
        </p:nvSpPr>
        <p:spPr>
          <a:xfrm>
            <a:off x="3964869" y="2581824"/>
            <a:ext cx="1390428" cy="6347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Task 1</a:t>
            </a:r>
            <a:endParaRPr lang="de-DE" sz="32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C6039E45-C897-4E55-9E76-7455B84FDA37}"/>
              </a:ext>
            </a:extLst>
          </p:cNvPr>
          <p:cNvSpPr/>
          <p:nvPr/>
        </p:nvSpPr>
        <p:spPr>
          <a:xfrm>
            <a:off x="5955252" y="3661462"/>
            <a:ext cx="1390428" cy="6347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Task 1</a:t>
            </a:r>
            <a:endParaRPr lang="de-DE" sz="32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7C93D261-E272-4C17-8BED-D7DC2B24695E}"/>
              </a:ext>
            </a:extLst>
          </p:cNvPr>
          <p:cNvCxnSpPr>
            <a:cxnSpLocks/>
          </p:cNvCxnSpPr>
          <p:nvPr/>
        </p:nvCxnSpPr>
        <p:spPr>
          <a:xfrm flipH="1">
            <a:off x="5355298" y="2923577"/>
            <a:ext cx="599954" cy="0"/>
          </a:xfrm>
          <a:prstGeom prst="straightConnector1">
            <a:avLst/>
          </a:prstGeom>
          <a:ln w="19050">
            <a:headEnd type="arrow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184EAC4A-27BA-4672-AC8E-2187DD063B02}"/>
              </a:ext>
            </a:extLst>
          </p:cNvPr>
          <p:cNvCxnSpPr>
            <a:cxnSpLocks/>
          </p:cNvCxnSpPr>
          <p:nvPr/>
        </p:nvCxnSpPr>
        <p:spPr>
          <a:xfrm flipV="1">
            <a:off x="7344348" y="3422749"/>
            <a:ext cx="310779" cy="577228"/>
          </a:xfrm>
          <a:prstGeom prst="straightConnector1">
            <a:avLst/>
          </a:prstGeom>
          <a:ln w="19050">
            <a:headEnd type="none" w="lg" len="lg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816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Breitbild</PresentationFormat>
  <Paragraphs>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CMU Sans Serif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Ilya Filippov</dc:creator>
  <cp:lastModifiedBy>Ilya Filippov</cp:lastModifiedBy>
  <cp:revision>9</cp:revision>
  <dcterms:created xsi:type="dcterms:W3CDTF">2018-12-17T07:46:46Z</dcterms:created>
  <dcterms:modified xsi:type="dcterms:W3CDTF">2018-12-27T13:41:18Z</dcterms:modified>
</cp:coreProperties>
</file>