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64" r:id="rId6"/>
    <p:sldId id="261" r:id="rId7"/>
    <p:sldId id="259" r:id="rId8"/>
    <p:sldId id="265" r:id="rId9"/>
    <p:sldId id="266" r:id="rId10"/>
    <p:sldId id="267" r:id="rId11"/>
    <p:sldId id="268" r:id="rId12"/>
  </p:sldIdLst>
  <p:sldSz cx="14630400" cy="8229600"/>
  <p:notesSz cx="8229600" cy="14630400"/>
  <p:embeddedFontLs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Arimo" charset="0"/>
      <p:regular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-58" y="-139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6" y="1666914"/>
            <a:ext cx="3902926" cy="59216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26687" y="2670718"/>
            <a:ext cx="7468553" cy="880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8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Танкокалипсис</a:t>
            </a:r>
            <a:endParaRPr lang="en-US" sz="8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826687" y="4766347"/>
            <a:ext cx="4001906" cy="1784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4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Над проектом работали:</a:t>
            </a:r>
          </a:p>
          <a:p>
            <a:pPr marL="0" indent="0">
              <a:lnSpc>
                <a:spcPts val="3000"/>
              </a:lnSpc>
              <a:buNone/>
            </a:pPr>
            <a:r>
              <a:rPr lang="ru-RU" sz="1850" dirty="0" err="1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Паздерин</a:t>
            </a:r>
            <a:r>
              <a:rPr lang="ru-RU" sz="185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Илья</a:t>
            </a:r>
          </a:p>
          <a:p>
            <a:pPr marL="0" indent="0">
              <a:lnSpc>
                <a:spcPts val="3000"/>
              </a:lnSpc>
              <a:buNone/>
            </a:pPr>
            <a:r>
              <a:rPr lang="ru-RU" sz="185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Овечкин Михаил</a:t>
            </a:r>
          </a:p>
          <a:p>
            <a:pPr marL="0" indent="0">
              <a:lnSpc>
                <a:spcPts val="3000"/>
              </a:lnSpc>
              <a:buNone/>
            </a:pPr>
            <a:r>
              <a:rPr lang="ru-RU" sz="185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Гришкин </a:t>
            </a:r>
            <a:r>
              <a:rPr lang="ru-RU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И</a:t>
            </a:r>
            <a:r>
              <a:rPr lang="ru-RU" sz="185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лья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826687" y="5658445"/>
            <a:ext cx="931069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ru-RU" sz="2350" b="1" dirty="0" smtClean="0">
                <a:solidFill>
                  <a:srgbClr val="D9E1FF"/>
                </a:solidFill>
                <a:latin typeface="Arimo Bold" pitchFamily="34" charset="0"/>
                <a:ea typeface="Arimo Bold" pitchFamily="34" charset="-122"/>
                <a:cs typeface="Arimo Bold" pitchFamily="34" charset="-120"/>
              </a:rPr>
              <a:t> </a:t>
            </a:r>
            <a:endParaRPr lang="en-US" sz="2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lagr\OneDrive\Desktop\bossfigt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2321" y="292931"/>
            <a:ext cx="11705419" cy="74906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639" y="3088888"/>
            <a:ext cx="10091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rgbClr val="FFC000"/>
                </a:solidFill>
              </a:rPr>
              <a:t>Спасибо за внимание!</a:t>
            </a:r>
            <a:endParaRPr lang="ru-RU" sz="8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9073" y="524107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Syne Bold" pitchFamily="34" charset="-122"/>
              </a:rPr>
              <a:t>Предыстория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837724" y="1639229"/>
            <a:ext cx="13023242" cy="6166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185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endParaRPr lang="en-US" sz="185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4108" y="1639229"/>
            <a:ext cx="1276814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 недалеком будущем мир погрузился в хаос, когда тайный эксперимент по созданию нового вируса, способного исцелять умирающих, вышел из-под контроля. Вместо того чтобы лечить, он </a:t>
            </a:r>
            <a:r>
              <a:rPr lang="ru-RU" sz="2400" dirty="0" smtClean="0">
                <a:solidFill>
                  <a:srgbClr val="C00000"/>
                </a:solidFill>
              </a:rPr>
              <a:t>превращал людей в неуклонных зомби</a:t>
            </a:r>
            <a:r>
              <a:rPr lang="ru-RU" sz="2400" dirty="0" smtClean="0">
                <a:solidFill>
                  <a:schemeClr val="bg1"/>
                </a:solidFill>
              </a:rPr>
              <a:t>, жаждущих плоти. Города стали руинами, а цивилизация на грани уничтожения. 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 это время </a:t>
            </a:r>
            <a:r>
              <a:rPr lang="ru-RU" sz="2400" dirty="0" smtClean="0">
                <a:solidFill>
                  <a:srgbClr val="FF0000"/>
                </a:solidFill>
              </a:rPr>
              <a:t>вы — командир последнего оставшегося танкового экипажа</a:t>
            </a:r>
            <a:r>
              <a:rPr lang="ru-RU" sz="2400" dirty="0" smtClean="0">
                <a:solidFill>
                  <a:schemeClr val="bg1"/>
                </a:solidFill>
              </a:rPr>
              <a:t>, который получает приказ спасти остатки человечества. Вооружённый новейшей моделью танка, вы отправляетесь в заброшенные города, где отчаянные группы выживших надеются на помощь. Каждый уровень — это всё более опасные районы, полные зомби .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Ваша задача — </a:t>
            </a:r>
            <a:r>
              <a:rPr lang="ru-RU" sz="2400" dirty="0" smtClean="0">
                <a:solidFill>
                  <a:srgbClr val="C00000"/>
                </a:solidFill>
              </a:rPr>
              <a:t>пробиться через зомби</a:t>
            </a:r>
            <a:r>
              <a:rPr lang="ru-RU" sz="2400" dirty="0" smtClean="0">
                <a:solidFill>
                  <a:schemeClr val="bg1"/>
                </a:solidFill>
              </a:rPr>
              <a:t>, используя огневую мощь танка и стратегию. На каждом этапе вы будете встречать уникальных зомби — от медлительных до быстрых и сильных.</a:t>
            </a: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Ваша цель — </a:t>
            </a:r>
            <a:r>
              <a:rPr lang="ru-RU" sz="2400" dirty="0" smtClean="0">
                <a:solidFill>
                  <a:srgbClr val="C00000"/>
                </a:solidFill>
              </a:rPr>
              <a:t>вернуть надежду на спасение</a:t>
            </a:r>
            <a:r>
              <a:rPr lang="ru-RU" sz="2400" dirty="0" smtClean="0">
                <a:solidFill>
                  <a:schemeClr val="bg1"/>
                </a:solidFill>
              </a:rPr>
              <a:t> не только для себя, но и для всего человечества. Сможете ли вы остановить зомби-апокалипсис и восстановить цивилизацию, прежде чем они захватят последний уголок Земли</a:t>
            </a:r>
            <a:r>
              <a:rPr lang="ru-RU" dirty="0" smtClean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8290" y="187340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4400" b="1" dirty="0" smtClean="0">
                <a:solidFill>
                  <a:srgbClr val="FFC000"/>
                </a:solidFill>
                <a:ea typeface="Syne Bold" pitchFamily="34" charset="-122"/>
              </a:rPr>
              <a:t>Структура</a:t>
            </a:r>
            <a:r>
              <a:rPr lang="ru-RU" sz="4400" b="1" dirty="0" smtClean="0">
                <a:solidFill>
                  <a:srgbClr val="FFFFFF"/>
                </a:solidFill>
                <a:ea typeface="Syne Bold" pitchFamily="34" charset="-122"/>
              </a:rPr>
              <a:t> </a:t>
            </a:r>
            <a:r>
              <a:rPr lang="ru-RU" sz="4400" b="1" dirty="0" smtClean="0">
                <a:solidFill>
                  <a:srgbClr val="FFC000"/>
                </a:solidFill>
                <a:ea typeface="Syne Bold" pitchFamily="34" charset="-122"/>
              </a:rPr>
              <a:t>игры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37724" y="4123371"/>
            <a:ext cx="4158734" cy="2812687"/>
          </a:xfrm>
          <a:prstGeom prst="roundRect">
            <a:avLst>
              <a:gd name="adj" fmla="val 2063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439358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dirty="0" smtClean="0">
                <a:solidFill>
                  <a:schemeClr val="bg1"/>
                </a:solidFill>
              </a:rPr>
              <a:t>Уровень 1</a:t>
            </a:r>
            <a:r>
              <a:rPr lang="ru-RU" sz="2200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2750"/>
              </a:lnSpc>
              <a:buNone/>
            </a:pPr>
            <a:endParaRPr lang="ru-RU" sz="2200" dirty="0" smtClean="0">
              <a:solidFill>
                <a:schemeClr val="bg1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077039" y="4882277"/>
            <a:ext cx="368010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Ва</a:t>
            </a:r>
            <a:r>
              <a:rPr lang="ru-RU" sz="20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м противостоят медленные и глупые зомби</a:t>
            </a:r>
          </a:p>
          <a:p>
            <a:pPr marL="0" indent="0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35773" y="4123372"/>
            <a:ext cx="4158734" cy="2812686"/>
          </a:xfrm>
          <a:prstGeom prst="roundRect">
            <a:avLst>
              <a:gd name="adj" fmla="val 2063"/>
            </a:avLst>
          </a:prstGeom>
          <a:solidFill>
            <a:srgbClr val="2B2952"/>
          </a:solidFill>
          <a:ln/>
        </p:spPr>
      </p:sp>
      <p:sp>
        <p:nvSpPr>
          <p:cNvPr id="8" name="Text 5"/>
          <p:cNvSpPr/>
          <p:nvPr/>
        </p:nvSpPr>
        <p:spPr>
          <a:xfrm>
            <a:off x="5475089" y="439358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b="1" dirty="0" smtClean="0">
                <a:solidFill>
                  <a:srgbClr val="D9E1FF"/>
                </a:solidFill>
                <a:ea typeface="Syne Bold" pitchFamily="34" charset="-122"/>
              </a:rPr>
              <a:t>Уровень 2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75089" y="4882277"/>
            <a:ext cx="368010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Больше</a:t>
            </a:r>
            <a:r>
              <a:rPr lang="ru-RU" sz="20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зомби! </a:t>
            </a:r>
            <a:r>
              <a:rPr lang="ru-RU" sz="2000" dirty="0" err="1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Мозгоеды</a:t>
            </a:r>
            <a:r>
              <a:rPr lang="ru-RU" sz="20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становятся быстрее и умнее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9633823" y="4123372"/>
            <a:ext cx="4606284" cy="2812686"/>
          </a:xfrm>
          <a:prstGeom prst="roundRect">
            <a:avLst>
              <a:gd name="adj" fmla="val 2063"/>
            </a:avLst>
          </a:prstGeom>
          <a:solidFill>
            <a:srgbClr val="2B2952"/>
          </a:solidFill>
          <a:ln/>
        </p:spPr>
      </p:sp>
      <p:sp>
        <p:nvSpPr>
          <p:cNvPr id="11" name="Text 8"/>
          <p:cNvSpPr/>
          <p:nvPr/>
        </p:nvSpPr>
        <p:spPr>
          <a:xfrm>
            <a:off x="9873139" y="439358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b="1" dirty="0" smtClean="0">
                <a:solidFill>
                  <a:srgbClr val="D9E1FF"/>
                </a:solidFill>
                <a:ea typeface="Syne Bold" pitchFamily="34" charset="-122"/>
              </a:rPr>
              <a:t>Уровень 3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3139" y="4882277"/>
            <a:ext cx="3680103" cy="766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000" dirty="0" smtClean="0">
                <a:solidFill>
                  <a:schemeClr val="bg1"/>
                </a:solidFill>
                <a:latin typeface="Arimo" charset="0"/>
                <a:ea typeface="Arimo" charset="0"/>
                <a:cs typeface="Arimo" charset="0"/>
              </a:rPr>
              <a:t>Решающая битва с зомби-боссом</a:t>
            </a:r>
            <a:endParaRPr lang="ru-RU" sz="2000" dirty="0" smtClean="0">
              <a:solidFill>
                <a:schemeClr val="bg1"/>
              </a:solidFill>
              <a:latin typeface="Arimo" charset="0"/>
              <a:ea typeface="Arimo" charset="0"/>
              <a:cs typeface="Arimo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ru-RU" sz="1850" dirty="0" smtClean="0">
                <a:solidFill>
                  <a:schemeClr val="bg1"/>
                </a:solidFill>
              </a:rPr>
              <a:t> </a:t>
            </a:r>
            <a:endParaRPr lang="en-US" sz="18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173" y="0"/>
            <a:ext cx="5424054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031858" y="1159727"/>
            <a:ext cx="1833684" cy="802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yne Bold" pitchFamily="34" charset="0"/>
              </a:rPr>
              <a:t>Танк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837724" y="2196790"/>
            <a:ext cx="7468553" cy="35365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ru-RU" sz="240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Танк – ваше средство борьбы против зомби. Наводитесь на цель и стреляйте! Не забывайте перемещаться по карте, для того чтобы усложнить задачу вашим врагам.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9437"/>
            <a:ext cx="5486400" cy="51907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19437"/>
            <a:ext cx="7468553" cy="8079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Syne Bold" pitchFamily="34" charset="-122"/>
              </a:rPr>
              <a:t>Магазин улучшений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324124" y="3723918"/>
            <a:ext cx="418862" cy="418862"/>
          </a:xfrm>
          <a:prstGeom prst="roundRect">
            <a:avLst>
              <a:gd name="adj" fmla="val 8573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6982301" y="37239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b="1" dirty="0" smtClean="0">
                <a:solidFill>
                  <a:srgbClr val="D9E1FF"/>
                </a:solidFill>
                <a:ea typeface="Syne Bold" pitchFamily="34" charset="-122"/>
              </a:rPr>
              <a:t>Увеличение здоровья</a:t>
            </a:r>
            <a:endParaRPr lang="ru-RU" sz="2200" b="1" dirty="0" smtClean="0">
              <a:solidFill>
                <a:srgbClr val="D9E1FF"/>
              </a:solidFill>
              <a:ea typeface="Syne Bold" pitchFamily="34" charset="-122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324124" y="4561523"/>
            <a:ext cx="418862" cy="418862"/>
          </a:xfrm>
          <a:prstGeom prst="roundRect">
            <a:avLst>
              <a:gd name="adj" fmla="val 8573"/>
            </a:avLst>
          </a:prstGeom>
          <a:solidFill>
            <a:srgbClr val="2B2952"/>
          </a:solidFill>
          <a:ln/>
        </p:spPr>
      </p:sp>
      <p:sp>
        <p:nvSpPr>
          <p:cNvPr id="8" name="Text 5"/>
          <p:cNvSpPr/>
          <p:nvPr/>
        </p:nvSpPr>
        <p:spPr>
          <a:xfrm>
            <a:off x="6982301" y="462843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b="1" dirty="0" smtClean="0">
                <a:solidFill>
                  <a:srgbClr val="D9E1FF"/>
                </a:solidFill>
                <a:ea typeface="Syne Bold" pitchFamily="34" charset="-122"/>
              </a:rPr>
              <a:t>Увеличение скорости</a:t>
            </a:r>
            <a:endParaRPr lang="en-US" sz="2200" dirty="0"/>
          </a:p>
        </p:txBody>
      </p:sp>
      <p:sp>
        <p:nvSpPr>
          <p:cNvPr id="10" name="Shape 7"/>
          <p:cNvSpPr/>
          <p:nvPr/>
        </p:nvSpPr>
        <p:spPr>
          <a:xfrm>
            <a:off x="6324124" y="5387221"/>
            <a:ext cx="418862" cy="418862"/>
          </a:xfrm>
          <a:prstGeom prst="roundRect">
            <a:avLst>
              <a:gd name="adj" fmla="val 8573"/>
            </a:avLst>
          </a:prstGeom>
          <a:solidFill>
            <a:srgbClr val="2B2952"/>
          </a:solidFill>
          <a:ln/>
        </p:spPr>
      </p:sp>
      <p:sp>
        <p:nvSpPr>
          <p:cNvPr id="11" name="Text 8"/>
          <p:cNvSpPr/>
          <p:nvPr/>
        </p:nvSpPr>
        <p:spPr>
          <a:xfrm>
            <a:off x="6982301" y="5454134"/>
            <a:ext cx="341063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ru-RU" sz="2200" b="1" dirty="0" smtClean="0">
                <a:solidFill>
                  <a:srgbClr val="D9E1FF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Ускорение перезарядки</a:t>
            </a:r>
            <a:endParaRPr lang="ru-RU" sz="2200" b="1" dirty="0" smtClean="0">
              <a:solidFill>
                <a:srgbClr val="D9E1FF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7776" y="2419815"/>
            <a:ext cx="51853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После каждого уровня вам будет предложено: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86" y="3360152"/>
            <a:ext cx="3254297" cy="390516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3" y="1371600"/>
            <a:ext cx="7468553" cy="1182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ru-RU" sz="5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Syne Bold" pitchFamily="34" charset="-122"/>
              </a:rPr>
              <a:t>Зомби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3435310"/>
            <a:ext cx="1196816" cy="19150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9913" y="4170164"/>
            <a:ext cx="411879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800" b="1" dirty="0" smtClean="0">
                <a:solidFill>
                  <a:schemeClr val="bg1"/>
                </a:solidFill>
              </a:rPr>
              <a:t>Уничтожаются с одного выстрела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7879913" y="4139089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ru-RU" sz="1850" dirty="0" smtClean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124" y="5350312"/>
            <a:ext cx="1196816" cy="19150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9913" y="6099717"/>
            <a:ext cx="503319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dirty="0" smtClean="0">
                <a:solidFill>
                  <a:schemeClr val="bg1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</a:t>
            </a:r>
            <a:r>
              <a:rPr lang="ru-RU" sz="2800" b="1" dirty="0" smtClean="0">
                <a:solidFill>
                  <a:schemeClr val="bg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Отнимают одну единицу здоровья </a:t>
            </a:r>
            <a:endParaRPr lang="en-US" sz="2800" dirty="0">
              <a:solidFill>
                <a:schemeClr val="bg1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9" y="1126652"/>
            <a:ext cx="5486401" cy="53373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498141" y="466129"/>
            <a:ext cx="2793096" cy="9084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ru-RU" sz="6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ea typeface="Syne Bold" pitchFamily="34" charset="-122"/>
              </a:rPr>
              <a:t>Босс</a:t>
            </a:r>
            <a:endParaRPr lang="en-US" sz="6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4"/>
          <p:cNvSpPr/>
          <p:nvPr/>
        </p:nvSpPr>
        <p:spPr>
          <a:xfrm>
            <a:off x="10222111" y="4390192"/>
            <a:ext cx="3644146" cy="698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11" name="Text 5"/>
          <p:cNvSpPr/>
          <p:nvPr/>
        </p:nvSpPr>
        <p:spPr>
          <a:xfrm>
            <a:off x="6250543" y="1795332"/>
            <a:ext cx="7615714" cy="5189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2800" b="1" dirty="0" smtClean="0">
                <a:solidFill>
                  <a:srgbClr val="D9E1FF"/>
                </a:solidFill>
                <a:ea typeface="Syne Bold" pitchFamily="34" charset="-122"/>
              </a:rPr>
              <a:t>Босс – это гигантский зомби-мутант с огромным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ru-RU" sz="2800" b="1" dirty="0" smtClean="0">
                <a:solidFill>
                  <a:srgbClr val="D9E1FF"/>
                </a:solidFill>
                <a:ea typeface="Syne Bold" pitchFamily="34" charset="-122"/>
              </a:rPr>
              <a:t> запасом здоровья, способный моментально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ru-RU" sz="2800" b="1" dirty="0" smtClean="0">
                <a:solidFill>
                  <a:srgbClr val="D9E1FF"/>
                </a:solidFill>
                <a:ea typeface="Syne Bold" pitchFamily="34" charset="-122"/>
              </a:rPr>
              <a:t>уничтожить ваш танк. </a:t>
            </a:r>
          </a:p>
          <a:p>
            <a:pPr marL="0" indent="0" algn="l">
              <a:lnSpc>
                <a:spcPts val="2500"/>
              </a:lnSpc>
              <a:buNone/>
            </a:pPr>
            <a:endParaRPr lang="ru-RU" sz="2800" b="1" dirty="0" smtClean="0">
              <a:solidFill>
                <a:srgbClr val="D9E1FF"/>
              </a:solidFill>
              <a:ea typeface="Syne Bold" pitchFamily="34" charset="-122"/>
            </a:endParaRPr>
          </a:p>
          <a:p>
            <a:pPr marL="0" indent="0" algn="l">
              <a:lnSpc>
                <a:spcPts val="2500"/>
              </a:lnSpc>
              <a:buNone/>
            </a:pPr>
            <a:r>
              <a:rPr lang="ru-RU" sz="2800" b="1" dirty="0" smtClean="0">
                <a:solidFill>
                  <a:srgbClr val="D9E1FF"/>
                </a:solidFill>
                <a:ea typeface="Syne Bold" pitchFamily="34" charset="-122"/>
              </a:rPr>
              <a:t>Босс умеет создавать маленьких зомби,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ru-RU" sz="2800" b="1" dirty="0" smtClean="0">
                <a:solidFill>
                  <a:srgbClr val="D9E1FF"/>
                </a:solidFill>
                <a:ea typeface="Syne Bold" pitchFamily="34" charset="-122"/>
              </a:rPr>
              <a:t>которые усложнят борьбу с ним.   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lagr\OneDrive\Desktop\default_gamepla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7293" y="258763"/>
            <a:ext cx="11636181" cy="7734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ilagr\OneDrive\Pictures\Screenshots\Снимок экрана 2025-02-02 21584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2820" y="457199"/>
            <a:ext cx="12340819" cy="71075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302</Words>
  <Application>Microsoft Office PowerPoint</Application>
  <PresentationFormat>Произвольный</PresentationFormat>
  <Paragraphs>49</Paragraphs>
  <Slides>11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Arimo</vt:lpstr>
      <vt:lpstr>Arimo Bold</vt:lpstr>
      <vt:lpstr>Syne Bold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Илья Гришкин</cp:lastModifiedBy>
  <cp:revision>15</cp:revision>
  <dcterms:created xsi:type="dcterms:W3CDTF">2025-02-02T19:04:36Z</dcterms:created>
  <dcterms:modified xsi:type="dcterms:W3CDTF">2025-02-03T07:31:09Z</dcterms:modified>
</cp:coreProperties>
</file>