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797675" cy="9928225"/>
  <p:embeddedFontLst>
    <p:embeddedFont>
      <p:font typeface="Arial Narrow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font" Target="fonts/ArialNarrow-regular.fntdata"/><Relationship Id="rId7" Type="http://schemas.openxmlformats.org/officeDocument/2006/relationships/font" Target="fonts/ArialNarrow-bold.fntdata"/><Relationship Id="rId8" Type="http://schemas.openxmlformats.org/officeDocument/2006/relationships/font" Target="fonts/ArialNarrow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5557114" y="1113915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4890909" y="1997835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6218964" y="1997835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" name="Google Shape;87;p13"/>
          <p:cNvCxnSpPr>
            <a:stCxn id="84" idx="3"/>
            <a:endCxn id="86" idx="0"/>
          </p:cNvCxnSpPr>
          <p:nvPr/>
        </p:nvCxnSpPr>
        <p:spPr>
          <a:xfrm>
            <a:off x="6223319" y="1447018"/>
            <a:ext cx="328800" cy="550800"/>
          </a:xfrm>
          <a:prstGeom prst="bentConnector2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13"/>
          <p:cNvCxnSpPr>
            <a:stCxn id="84" idx="1"/>
            <a:endCxn id="85" idx="0"/>
          </p:cNvCxnSpPr>
          <p:nvPr/>
        </p:nvCxnSpPr>
        <p:spPr>
          <a:xfrm flipH="1">
            <a:off x="5224114" y="1447018"/>
            <a:ext cx="333000" cy="550800"/>
          </a:xfrm>
          <a:prstGeom prst="bentConnector2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3"/>
          <p:cNvSpPr/>
          <p:nvPr/>
        </p:nvSpPr>
        <p:spPr>
          <a:xfrm>
            <a:off x="3705456" y="3073339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4890909" y="3077697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6218964" y="3077697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407687" y="3073338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3"/>
          <p:cNvCxnSpPr>
            <a:stCxn id="86" idx="2"/>
            <a:endCxn id="91" idx="0"/>
          </p:cNvCxnSpPr>
          <p:nvPr/>
        </p:nvCxnSpPr>
        <p:spPr>
          <a:xfrm>
            <a:off x="6552067" y="266404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13"/>
          <p:cNvCxnSpPr>
            <a:stCxn id="85" idx="2"/>
            <a:endCxn id="90" idx="0"/>
          </p:cNvCxnSpPr>
          <p:nvPr/>
        </p:nvCxnSpPr>
        <p:spPr>
          <a:xfrm>
            <a:off x="5224011" y="2664040"/>
            <a:ext cx="0" cy="413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5" name="Google Shape;95;p13"/>
          <p:cNvCxnSpPr>
            <a:stCxn id="90" idx="3"/>
            <a:endCxn id="91" idx="1"/>
          </p:cNvCxnSpPr>
          <p:nvPr/>
        </p:nvCxnSpPr>
        <p:spPr>
          <a:xfrm>
            <a:off x="5557114" y="3410800"/>
            <a:ext cx="6618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" name="Google Shape;96;p13"/>
          <p:cNvCxnSpPr>
            <a:stCxn id="89" idx="3"/>
            <a:endCxn id="90" idx="1"/>
          </p:cNvCxnSpPr>
          <p:nvPr/>
        </p:nvCxnSpPr>
        <p:spPr>
          <a:xfrm>
            <a:off x="4371661" y="3406442"/>
            <a:ext cx="519300" cy="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7" name="Google Shape;97;p13"/>
          <p:cNvCxnSpPr>
            <a:stCxn id="91" idx="3"/>
            <a:endCxn id="92" idx="1"/>
          </p:cNvCxnSpPr>
          <p:nvPr/>
        </p:nvCxnSpPr>
        <p:spPr>
          <a:xfrm flipH="1" rot="10800000">
            <a:off x="6885169" y="3406300"/>
            <a:ext cx="522600" cy="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13"/>
          <p:cNvSpPr/>
          <p:nvPr/>
        </p:nvSpPr>
        <p:spPr>
          <a:xfrm>
            <a:off x="7407687" y="4327377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3705455" y="4327376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8596410" y="4327376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6218963" y="4327376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899619" y="4327376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2511291" y="4327376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511291" y="5472553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8593143" y="5472553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4898532" y="5472553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218962" y="5472552"/>
            <a:ext cx="666205" cy="66620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3"/>
          <p:cNvCxnSpPr>
            <a:stCxn id="99" idx="3"/>
            <a:endCxn id="102" idx="1"/>
          </p:cNvCxnSpPr>
          <p:nvPr/>
        </p:nvCxnSpPr>
        <p:spPr>
          <a:xfrm>
            <a:off x="4371660" y="4660479"/>
            <a:ext cx="5280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3"/>
          <p:cNvCxnSpPr>
            <a:stCxn id="101" idx="3"/>
            <a:endCxn id="98" idx="1"/>
          </p:cNvCxnSpPr>
          <p:nvPr/>
        </p:nvCxnSpPr>
        <p:spPr>
          <a:xfrm>
            <a:off x="6885168" y="4660479"/>
            <a:ext cx="5226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3"/>
          <p:cNvCxnSpPr>
            <a:stCxn id="103" idx="2"/>
            <a:endCxn id="104" idx="0"/>
          </p:cNvCxnSpPr>
          <p:nvPr/>
        </p:nvCxnSpPr>
        <p:spPr>
          <a:xfrm>
            <a:off x="2844394" y="4993581"/>
            <a:ext cx="0" cy="479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13"/>
          <p:cNvCxnSpPr>
            <a:stCxn id="100" idx="2"/>
            <a:endCxn id="105" idx="0"/>
          </p:cNvCxnSpPr>
          <p:nvPr/>
        </p:nvCxnSpPr>
        <p:spPr>
          <a:xfrm flipH="1">
            <a:off x="8926213" y="4993581"/>
            <a:ext cx="3300" cy="479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13"/>
          <p:cNvCxnSpPr/>
          <p:nvPr/>
        </p:nvCxnSpPr>
        <p:spPr>
          <a:xfrm>
            <a:off x="8073892" y="4993581"/>
            <a:ext cx="526872" cy="47897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3" name="Google Shape;113;p13"/>
          <p:cNvCxnSpPr/>
          <p:nvPr/>
        </p:nvCxnSpPr>
        <p:spPr>
          <a:xfrm flipH="1">
            <a:off x="3180760" y="4993581"/>
            <a:ext cx="524694" cy="47897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4" name="Google Shape;114;p13"/>
          <p:cNvCxnSpPr>
            <a:stCxn id="102" idx="2"/>
            <a:endCxn id="106" idx="0"/>
          </p:cNvCxnSpPr>
          <p:nvPr/>
        </p:nvCxnSpPr>
        <p:spPr>
          <a:xfrm flipH="1">
            <a:off x="5231522" y="4993581"/>
            <a:ext cx="1200" cy="479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3"/>
          <p:cNvCxnSpPr>
            <a:stCxn id="101" idx="2"/>
            <a:endCxn id="107" idx="0"/>
          </p:cNvCxnSpPr>
          <p:nvPr/>
        </p:nvCxnSpPr>
        <p:spPr>
          <a:xfrm>
            <a:off x="6552065" y="4993581"/>
            <a:ext cx="0" cy="479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3"/>
          <p:cNvCxnSpPr>
            <a:stCxn id="90" idx="2"/>
            <a:endCxn id="102" idx="0"/>
          </p:cNvCxnSpPr>
          <p:nvPr/>
        </p:nvCxnSpPr>
        <p:spPr>
          <a:xfrm>
            <a:off x="5224011" y="3743902"/>
            <a:ext cx="8700" cy="583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3"/>
          <p:cNvCxnSpPr>
            <a:stCxn id="91" idx="2"/>
            <a:endCxn id="101" idx="0"/>
          </p:cNvCxnSpPr>
          <p:nvPr/>
        </p:nvCxnSpPr>
        <p:spPr>
          <a:xfrm>
            <a:off x="6552067" y="3743902"/>
            <a:ext cx="0" cy="583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3"/>
          <p:cNvCxnSpPr/>
          <p:nvPr/>
        </p:nvCxnSpPr>
        <p:spPr>
          <a:xfrm flipH="1">
            <a:off x="6885167" y="4993581"/>
            <a:ext cx="522520" cy="478971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4366220" y="4989222"/>
            <a:ext cx="535580" cy="48333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13"/>
          <p:cNvCxnSpPr>
            <a:stCxn id="92" idx="2"/>
            <a:endCxn id="98" idx="0"/>
          </p:cNvCxnSpPr>
          <p:nvPr/>
        </p:nvCxnSpPr>
        <p:spPr>
          <a:xfrm>
            <a:off x="7740789" y="3739543"/>
            <a:ext cx="0" cy="587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3"/>
          <p:cNvCxnSpPr>
            <a:stCxn id="89" idx="2"/>
            <a:endCxn id="99" idx="0"/>
          </p:cNvCxnSpPr>
          <p:nvPr/>
        </p:nvCxnSpPr>
        <p:spPr>
          <a:xfrm>
            <a:off x="4038558" y="3739544"/>
            <a:ext cx="0" cy="587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3"/>
          <p:cNvCxnSpPr/>
          <p:nvPr/>
        </p:nvCxnSpPr>
        <p:spPr>
          <a:xfrm flipH="1" rot="10800000">
            <a:off x="3177496" y="3739543"/>
            <a:ext cx="527958" cy="587833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3"/>
          <p:cNvCxnSpPr/>
          <p:nvPr/>
        </p:nvCxnSpPr>
        <p:spPr>
          <a:xfrm rot="10800000">
            <a:off x="8073892" y="3739543"/>
            <a:ext cx="519251" cy="587833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Rendered Image" id="124" name="Google Shape;1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701" y="296907"/>
            <a:ext cx="4659180" cy="45746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/>
        </p:nvSpPr>
        <p:spPr>
          <a:xfrm>
            <a:off x="181701" y="744583"/>
            <a:ext cx="2465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International Space Station</a:t>
            </a:r>
            <a:endParaRPr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