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D1156-E85E-4F0B-BB02-DC0E14B0F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Picture example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696DA6-4E38-4C79-AFF8-6997CE6B9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3499860" cy="1947333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FB7CAE-727B-4D64-A344-682E0942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3843866"/>
            <a:ext cx="4281666" cy="23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3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98F0C-8F3F-4D0E-88BF-B38CB174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text</a:t>
            </a:r>
            <a:endParaRPr lang="de-DE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94F1EF-183D-4136-BB25-9644955F5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888" y="823691"/>
            <a:ext cx="5416112" cy="3093954"/>
          </a:xfrm>
        </p:spPr>
      </p:pic>
    </p:spTree>
    <p:extLst>
      <p:ext uri="{BB962C8B-B14F-4D97-AF65-F5344CB8AC3E}">
        <p14:creationId xmlns:p14="http://schemas.microsoft.com/office/powerpoint/2010/main" val="299750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6B106-6E4C-44CD-B564-43841B6F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text</a:t>
            </a:r>
            <a:endParaRPr lang="de-DE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9955866-BF50-4410-A828-062E81AB8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686259"/>
            <a:ext cx="5685403" cy="2999050"/>
          </a:xfrm>
        </p:spPr>
      </p:pic>
    </p:spTree>
    <p:extLst>
      <p:ext uri="{BB962C8B-B14F-4D97-AF65-F5344CB8AC3E}">
        <p14:creationId xmlns:p14="http://schemas.microsoft.com/office/powerpoint/2010/main" val="4964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AB40C-04F6-4CA5-8925-255A644D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text</a:t>
            </a:r>
            <a:endParaRPr lang="de-DE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F758CF-F004-4E8B-A4A2-7B426D34D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863600"/>
            <a:ext cx="4594370" cy="3060999"/>
          </a:xfrm>
        </p:spPr>
      </p:pic>
    </p:spTree>
    <p:extLst>
      <p:ext uri="{BB962C8B-B14F-4D97-AF65-F5344CB8AC3E}">
        <p14:creationId xmlns:p14="http://schemas.microsoft.com/office/powerpoint/2010/main" val="315535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796E8-5628-433F-9E98-3632BCD1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de-DE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3B090D-8503-41F2-8704-DD45014AE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839047"/>
            <a:ext cx="5774486" cy="2901679"/>
          </a:xfrm>
        </p:spPr>
      </p:pic>
    </p:spTree>
    <p:extLst>
      <p:ext uri="{BB962C8B-B14F-4D97-AF65-F5344CB8AC3E}">
        <p14:creationId xmlns:p14="http://schemas.microsoft.com/office/powerpoint/2010/main" val="427056962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10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Сектор</vt:lpstr>
      <vt:lpstr>Picture example</vt:lpstr>
      <vt:lpstr>Some text</vt:lpstr>
      <vt:lpstr>Some text</vt:lpstr>
      <vt:lpstr>Some text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Picture example</dc:title>
  <dc:creator>Ilja</dc:creator>
  <cp:lastModifiedBy>Ilja</cp:lastModifiedBy>
  <cp:revision>1</cp:revision>
  <dcterms:created xsi:type="dcterms:W3CDTF">2018-11-07T21:55:02Z</dcterms:created>
  <dcterms:modified xsi:type="dcterms:W3CDTF">2018-11-07T22:02:10Z</dcterms:modified>
</cp:coreProperties>
</file>