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AA82135-42FA-47D8-BD08-9220D53C3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9E9366-E894-43AF-801E-E78291988C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CFAA-D01F-4FA9-8EEE-ABC18BBDB8A1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998D71-4581-4CC9-B57D-445D192BFB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73BC-7D6E-449D-AFB1-58D6850C5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5794-C90C-4846-AE73-5ACD31D80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506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4A0AF-FDA8-406E-B0AB-4634EB1C4C39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B5FA3-9684-43BE-B393-2EA67879F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83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28BD-6F1F-4EA6-A6B9-F6A9E37AE2DD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734D-1EE8-44B8-8294-E7250DB2A882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089-5CE4-4449-9061-44144519DED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1667-193D-4716-9E83-EE00C26434E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2D5E-A571-4ECF-B662-91371764B245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61C3-1FE2-4EE1-90CD-8B621253495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E2D-5AC0-453F-B1A1-041BC5B412E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C3CC-28D9-4132-A41B-CBC4D028A955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5AD-068B-437C-B3A3-23599D59F23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ABD-D2E0-404B-9991-A0FDBE7CF58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5A91-40A6-4B22-9C6E-13CDA2EF9600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5E0-DDB1-43CB-8DB2-7EE46F608A76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DB00-8549-4B80-BA8D-E0C8EBB236D2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E5E9-89B7-4313-BFFB-02380F21F83C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BF4-43C6-412C-B123-E1FC22E7AB68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E151-10FF-4AC5-BD6D-64425447F8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5CDF-2224-4E44-BBF6-0CBE1F12C12A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Surname A.B.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CB3B1-A8EF-426C-A632-D590DD67C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Text replace example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98808B-8B62-4DA4-AB99-63ED6737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Surname A.B. </a:t>
            </a:r>
          </a:p>
        </p:txBody>
      </p:sp>
    </p:spTree>
    <p:extLst>
      <p:ext uri="{BB962C8B-B14F-4D97-AF65-F5344CB8AC3E}">
        <p14:creationId xmlns:p14="http://schemas.microsoft.com/office/powerpoint/2010/main" val="392877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1148-440C-4B64-B922-CD4EBC70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 1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3D1A-C926-4FB5-A5BE-CA357B7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words to replace</a:t>
            </a:r>
            <a:r>
              <a:rPr lang="de-DE" dirty="0"/>
              <a:t>:</a:t>
            </a:r>
          </a:p>
          <a:p>
            <a:r>
              <a:rPr lang="en-US" dirty="0"/>
              <a:t>word</a:t>
            </a:r>
            <a:endParaRPr lang="de-DE" dirty="0"/>
          </a:p>
          <a:p>
            <a:r>
              <a:rPr lang="en-US" dirty="0"/>
              <a:t>word</a:t>
            </a:r>
            <a:endParaRPr lang="de-DE" dirty="0"/>
          </a:p>
          <a:p>
            <a:r>
              <a:rPr lang="en-US" dirty="0"/>
              <a:t>word</a:t>
            </a:r>
            <a:endParaRPr lang="de-DE" dirty="0"/>
          </a:p>
          <a:p>
            <a:r>
              <a:rPr lang="en-US" dirty="0"/>
              <a:t>word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word</a:t>
            </a:r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1D578-73E9-4191-8262-95C31AE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Surname A.B.</a:t>
            </a:r>
          </a:p>
        </p:txBody>
      </p:sp>
    </p:spTree>
    <p:extLst>
      <p:ext uri="{BB962C8B-B14F-4D97-AF65-F5344CB8AC3E}">
        <p14:creationId xmlns:p14="http://schemas.microsoft.com/office/powerpoint/2010/main" val="5999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1148-440C-4B64-B922-CD4EBC70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 2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3D1A-C926-4FB5-A5BE-CA357B7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words to replace</a:t>
            </a:r>
            <a:r>
              <a:rPr lang="de-DE" dirty="0"/>
              <a:t>:</a:t>
            </a:r>
          </a:p>
          <a:p>
            <a:r>
              <a:rPr lang="en-US" dirty="0"/>
              <a:t>text</a:t>
            </a:r>
            <a:endParaRPr lang="de-DE" dirty="0"/>
          </a:p>
          <a:p>
            <a:r>
              <a:rPr lang="en-US" dirty="0"/>
              <a:t>text1</a:t>
            </a:r>
            <a:endParaRPr lang="de-DE" dirty="0"/>
          </a:p>
          <a:p>
            <a:r>
              <a:rPr lang="en-US" dirty="0"/>
              <a:t>text2</a:t>
            </a:r>
            <a:endParaRPr lang="de-DE" dirty="0"/>
          </a:p>
          <a:p>
            <a:r>
              <a:rPr lang="en-US" dirty="0"/>
              <a:t>text3</a:t>
            </a:r>
          </a:p>
          <a:p>
            <a:r>
              <a:rPr lang="en-US" dirty="0"/>
              <a:t>text4</a:t>
            </a:r>
          </a:p>
          <a:p>
            <a:r>
              <a:rPr lang="en-US" dirty="0"/>
              <a:t>text5</a:t>
            </a:r>
          </a:p>
          <a:p>
            <a:r>
              <a:rPr lang="en-US" dirty="0"/>
              <a:t>text6</a:t>
            </a:r>
          </a:p>
          <a:p>
            <a:r>
              <a:rPr lang="en-US" dirty="0"/>
              <a:t>text7</a:t>
            </a:r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1D578-73E9-4191-8262-95C31AE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Surname A.B.</a:t>
            </a:r>
          </a:p>
        </p:txBody>
      </p:sp>
    </p:spTree>
    <p:extLst>
      <p:ext uri="{BB962C8B-B14F-4D97-AF65-F5344CB8AC3E}">
        <p14:creationId xmlns:p14="http://schemas.microsoft.com/office/powerpoint/2010/main" val="32349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1148-440C-4B64-B922-CD4EBC70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 3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3D1A-C926-4FB5-A5BE-CA357B7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words to replace</a:t>
            </a:r>
            <a:r>
              <a:rPr lang="de-DE" dirty="0"/>
              <a:t>:</a:t>
            </a:r>
          </a:p>
          <a:p>
            <a:r>
              <a:rPr lang="en-US" dirty="0"/>
              <a:t>article</a:t>
            </a:r>
            <a:endParaRPr lang="de-DE" dirty="0"/>
          </a:p>
          <a:p>
            <a:r>
              <a:rPr lang="en-US" dirty="0"/>
              <a:t>Article</a:t>
            </a:r>
            <a:endParaRPr lang="de-DE" dirty="0"/>
          </a:p>
          <a:p>
            <a:r>
              <a:rPr lang="en-US" dirty="0"/>
              <a:t>article</a:t>
            </a:r>
            <a:endParaRPr lang="de-DE" dirty="0"/>
          </a:p>
          <a:p>
            <a:r>
              <a:rPr lang="en-US" dirty="0"/>
              <a:t>Article</a:t>
            </a:r>
          </a:p>
          <a:p>
            <a:r>
              <a:rPr lang="en-US" dirty="0"/>
              <a:t>article</a:t>
            </a:r>
          </a:p>
          <a:p>
            <a:r>
              <a:rPr lang="en-US" dirty="0"/>
              <a:t>Article</a:t>
            </a:r>
          </a:p>
          <a:p>
            <a:r>
              <a:rPr lang="en-US" dirty="0"/>
              <a:t>article</a:t>
            </a:r>
          </a:p>
          <a:p>
            <a:r>
              <a:rPr lang="en-US" dirty="0"/>
              <a:t>Article</a:t>
            </a:r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1D578-73E9-4191-8262-95C31AE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Surname A.B.</a:t>
            </a:r>
          </a:p>
        </p:txBody>
      </p:sp>
    </p:spTree>
    <p:extLst>
      <p:ext uri="{BB962C8B-B14F-4D97-AF65-F5344CB8AC3E}">
        <p14:creationId xmlns:p14="http://schemas.microsoft.com/office/powerpoint/2010/main" val="38967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1148-440C-4B64-B922-CD4EBC70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 4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3D1A-C926-4FB5-A5BE-CA357B7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words to replace</a:t>
            </a:r>
            <a:r>
              <a:rPr lang="de-DE" dirty="0"/>
              <a:t>:</a:t>
            </a:r>
          </a:p>
          <a:p>
            <a:r>
              <a:rPr lang="en-US" dirty="0"/>
              <a:t>book</a:t>
            </a:r>
            <a:endParaRPr lang="de-DE" dirty="0"/>
          </a:p>
          <a:p>
            <a:r>
              <a:rPr lang="en-US" dirty="0"/>
              <a:t>__book</a:t>
            </a:r>
            <a:endParaRPr lang="de-DE" dirty="0"/>
          </a:p>
          <a:p>
            <a:r>
              <a:rPr lang="en-US" dirty="0"/>
              <a:t>_book_</a:t>
            </a:r>
            <a:endParaRPr lang="de-DE" dirty="0"/>
          </a:p>
          <a:p>
            <a:r>
              <a:rPr lang="en-US" dirty="0"/>
              <a:t>_book book</a:t>
            </a:r>
          </a:p>
          <a:p>
            <a:r>
              <a:rPr lang="en-US" dirty="0"/>
              <a:t>__book</a:t>
            </a:r>
          </a:p>
          <a:p>
            <a:r>
              <a:rPr lang="en-US" dirty="0"/>
              <a:t>book123book</a:t>
            </a:r>
          </a:p>
          <a:p>
            <a:r>
              <a:rPr lang="en-US" dirty="0" err="1"/>
              <a:t>Bbook</a:t>
            </a:r>
            <a:endParaRPr lang="en-US" dirty="0"/>
          </a:p>
          <a:p>
            <a:r>
              <a:rPr lang="en-US" dirty="0" err="1"/>
              <a:t>bookK</a:t>
            </a:r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01D578-73E9-4191-8262-95C31AE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Surname A.B.</a:t>
            </a:r>
          </a:p>
        </p:txBody>
      </p:sp>
    </p:spTree>
    <p:extLst>
      <p:ext uri="{BB962C8B-B14F-4D97-AF65-F5344CB8AC3E}">
        <p14:creationId xmlns:p14="http://schemas.microsoft.com/office/powerpoint/2010/main" val="24936628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98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Легкий дым</vt:lpstr>
      <vt:lpstr>Text replace example</vt:lpstr>
      <vt:lpstr>New Topic 1</vt:lpstr>
      <vt:lpstr>New Topic 2</vt:lpstr>
      <vt:lpstr>New Topic 3</vt:lpstr>
      <vt:lpstr>New Topic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replace example</dc:title>
  <dc:creator>Ilja</dc:creator>
  <cp:lastModifiedBy>Ilja</cp:lastModifiedBy>
  <cp:revision>2</cp:revision>
  <dcterms:created xsi:type="dcterms:W3CDTF">2018-11-07T22:05:50Z</dcterms:created>
  <dcterms:modified xsi:type="dcterms:W3CDTF">2018-11-07T22:17:08Z</dcterms:modified>
</cp:coreProperties>
</file>