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d56a7a8e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d56a7a8e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ed22f42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ed22f42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d22f42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ed22f42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d22f42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d22f42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6e9a5c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6e9a5c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8100"/>
            <a:ext cx="85206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22">
                <a:latin typeface="Times New Roman"/>
                <a:ea typeface="Times New Roman"/>
                <a:cs typeface="Times New Roman"/>
                <a:sym typeface="Times New Roman"/>
              </a:rPr>
              <a:t>АПОУ ВО «Вологодский колледж связи и информационных технологий» </a:t>
            </a:r>
            <a:endParaRPr b="1" sz="18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latin typeface="Times New Roman"/>
                <a:ea typeface="Times New Roman"/>
                <a:cs typeface="Times New Roman"/>
                <a:sym typeface="Times New Roman"/>
              </a:rPr>
              <a:t>Отчет</a:t>
            </a:r>
            <a:r>
              <a:rPr b="1" lang="ru" sz="2300">
                <a:latin typeface="Times New Roman"/>
                <a:ea typeface="Times New Roman"/>
                <a:cs typeface="Times New Roman"/>
                <a:sym typeface="Times New Roman"/>
              </a:rPr>
              <a:t> по практике в компании 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latin typeface="Times New Roman"/>
                <a:ea typeface="Times New Roman"/>
                <a:cs typeface="Times New Roman"/>
                <a:sym typeface="Times New Roman"/>
              </a:rPr>
              <a:t>ООО</a:t>
            </a: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 «</a:t>
            </a:r>
            <a:r>
              <a:rPr b="1" lang="ru" sz="2300">
                <a:latin typeface="Times New Roman"/>
                <a:ea typeface="Times New Roman"/>
                <a:cs typeface="Times New Roman"/>
                <a:sym typeface="Times New Roman"/>
              </a:rPr>
              <a:t>ВолИнжКомпани</a:t>
            </a: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»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37600" y="3289925"/>
            <a:ext cx="8036700" cy="1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00000"/>
                </a:solidFill>
              </a:rPr>
              <a:t>к</a:t>
            </a:r>
            <a:r>
              <a:rPr lang="ru" sz="1600">
                <a:solidFill>
                  <a:srgbClr val="000000"/>
                </a:solidFill>
              </a:rPr>
              <a:t>оновалов Илья Иванович,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студент группы исп-320р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87800" y="4648250"/>
            <a:ext cx="51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Вологда, 2022 год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200" y="0"/>
            <a:ext cx="432800" cy="41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391950" y="269600"/>
            <a:ext cx="63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Прототип в Figma</a:t>
            </a:r>
            <a:endParaRPr sz="23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243250" y="4084325"/>
            <a:ext cx="26574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850" y="1196975"/>
            <a:ext cx="4984975" cy="32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564100" y="64950"/>
            <a:ext cx="40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код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-1150" l="800" r="-800" t="1150"/>
          <a:stretch/>
        </p:blipFill>
        <p:spPr>
          <a:xfrm>
            <a:off x="1559375" y="732250"/>
            <a:ext cx="6025250" cy="420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ru" sz="2320"/>
              <a:t>CSS код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400" l="0" r="1400" t="0"/>
          <a:stretch/>
        </p:blipFill>
        <p:spPr>
          <a:xfrm>
            <a:off x="2136600" y="921400"/>
            <a:ext cx="4740675" cy="3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Разработанный сайт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350" y="1121975"/>
            <a:ext cx="6662450" cy="34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