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757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71eb76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71eb76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Рассказать краткую инфо о себе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1d1bd39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1d1bd39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d1bd398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d1bd398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1d1bd398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1d1bd398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 тебя должно быть открыты три закладки (презентация, папка с файлами, код)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071eb76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071eb76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6372F1-30B8-46AB-9DD5-6B6A2A94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30F165D-96BE-4306-9A40-9EE8F49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3B9DDA-B58C-415E-9B0F-BAD45C3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4679C2-D644-476D-9BC2-77E7DCF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1A6334D-4391-4D78-8744-5075F5A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65E00BF-EB77-40E4-B5D1-0B2CD1E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4A8240-D75C-4A08-A379-7200918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F1B527A-5D07-4F40-A041-3AEC832D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D5700A-4B05-4218-A71C-30AE97C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09451E-B40C-4B89-A500-E01EAA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2DF106-5E00-432E-9920-44EEF2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3800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F2267E2-E706-4778-B739-D5B1084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8921B22-D982-48ED-97CB-92D5A8F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027CDF0-8F91-459D-B94D-D30024D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96FB915-B36C-40EC-9B45-E86221CD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5743A6D-5138-4ABD-BA78-865A0CA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18282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823195-9624-44AF-AF90-DC120D0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37F6C8-B166-4809-BD9D-DD6E6D83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3B13FC-3B94-4E15-9669-9129E99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F64CF5-33B4-4CC0-A979-B0780DA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C9FDEC-6573-4AE7-AF89-A9AFA9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301304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2C652B-AEF4-4622-BADA-2D770CB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EFB5510-EAB6-4D8B-B682-6CCBA13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2AAA239-E8DE-4317-ACEC-E87156E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254DDA-9042-4CB6-B57D-56B3641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D95B05-80D2-47C4-9D88-798E9AC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370016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E55728-42FE-4CEC-AE28-180D2B6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ECF9F4-BBCC-4EB5-92B6-4E444669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0BDEBC5-6D7D-40FC-BE74-0CE043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B16A41C-5C9F-4484-83D7-617865F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6B13D2E-DEC0-4586-8104-8CAA35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8FB19DA-12AA-4B10-96AA-07B805A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783477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1CA811-56BE-43DE-B488-AF2CEB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5E9E15B-653E-40D0-BEF4-9C01144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3643EF6-737E-499E-9A37-993E2BB1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3716B00-1EB6-4EA8-B06E-918AC954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D49396A-CE30-4711-A882-C35E3D02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77DB7A4-9DEC-43C9-B9D5-A710DDC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6DD9A85-47E8-4F58-931A-9874A44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E884B2C-4390-457E-9992-A81CB1C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9530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B2AA4B-D045-4572-9C52-F6F65B7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73C83F5-E32E-4283-9AA1-0FE06B9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96A0728-CEFA-4E13-A3A3-B6C37BF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36B2ABF-829C-4910-93CB-1930C1A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20619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9747476-77B5-4A57-A7D8-03357FC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1620504-822A-4161-A42B-A5CA68A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B597B7-7FA7-449D-A878-0C61127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600428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F9A9C8-02AB-4768-9924-593A049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E81E91-BF98-47EF-9FF1-54CFD5A8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2CDB867-28EC-4BD4-AD6D-242A1AB2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D743440-5B4A-4DEA-9E62-A53128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1A97355-2393-4F65-80A6-C23C382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D85474A-D7B6-4308-9F86-95BD676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0987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F04146-F199-4997-992F-3F17615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E6732F7-FBC1-4728-B913-1512CB9A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918942F-6A66-46F3-961D-F4F65F2C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E031739-A2CF-4828-B119-1929AFB7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DF94223-507F-44EE-82DB-46A4D73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2BFE8F4-6524-4399-BE73-689A5371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4975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BF58CE-3CC2-4A2A-98B5-DC84F51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CE39E02-057D-48D6-B0E6-B5D56A30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57E433-6D57-4B74-A48A-3FB99650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6B99-E8DC-41AD-B542-801AC83B70D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647C40-0991-4DF8-84DC-97AFB73F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0F2BABC-04C4-489D-9647-6BE9C927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CF84FBE-609C-425C-B3AF-778089430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Koshelev3105/Prof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Демодень. Структура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101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Кошелев Илья Максимович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0" y="2111375"/>
            <a:ext cx="857885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Основы алгоритмизации и программирования JavaScript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О себе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&lt;p&gt;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КемГУ</a:t>
            </a:r>
            <a:r>
              <a:rPr lang="ru-RU" dirty="0" smtClean="0"/>
              <a:t>, институт образования, начальное образование и иностранный язык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23 года, 5 курс (и нет, это не </a:t>
            </a:r>
            <a:r>
              <a:rPr lang="ru-RU" dirty="0" err="1" smtClean="0"/>
              <a:t>специалитет</a:t>
            </a:r>
            <a:r>
              <a:rPr lang="ru-RU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Попал на этот курс по совокупности счастливых случайностей.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Почему начал изучать? – перспективы, доход, нравится создавать</a:t>
            </a:r>
            <a:endParaRPr lang="ru-RU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&lt;/p&gt;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Об обучении</a:t>
            </a:r>
            <a:r>
              <a:rPr lang="ru" sz="1100"/>
              <a:t>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Какой новый опыт </a:t>
            </a:r>
            <a:r>
              <a:rPr lang="ru" b="1" dirty="0" smtClean="0"/>
              <a:t>получил?</a:t>
            </a:r>
            <a:endParaRPr lang="ru-RU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Мои первые курсы</a:t>
            </a:r>
            <a:r>
              <a:rPr lang="en-US" dirty="0" smtClean="0"/>
              <a:t>;</a:t>
            </a:r>
            <a:endParaRPr lang="ru-RU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Взаимодействие на субботних занятиях</a:t>
            </a:r>
            <a:r>
              <a:rPr lang="en-US" dirty="0" smtClean="0"/>
              <a:t>;</a:t>
            </a:r>
            <a:endParaRPr lang="ru-RU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Новые знакомства с людьми со схожими интересами</a:t>
            </a:r>
            <a:r>
              <a:rPr lang="en-US" dirty="0" smtClean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 smtClean="0"/>
              <a:t>Самая </a:t>
            </a:r>
            <a:r>
              <a:rPr lang="ru" b="1" dirty="0"/>
              <a:t>важная / интересная тема для </a:t>
            </a:r>
            <a:r>
              <a:rPr lang="ru" b="1" dirty="0" smtClean="0"/>
              <a:t>меня:</a:t>
            </a:r>
            <a:endParaRPr lang="ru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Оператор условия </a:t>
            </a:r>
            <a:r>
              <a:rPr lang="en-US" dirty="0" smtClean="0"/>
              <a:t>if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3. Сложности в обучении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2400" dirty="0" smtClean="0"/>
              <a:t>Много математики, сложно переключить мышление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2400" dirty="0" smtClean="0"/>
              <a:t>Синдром самозванца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2400" dirty="0" smtClean="0"/>
              <a:t>Одновременное совмещение с дипломом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                           </a:t>
            </a:r>
            <a:r>
              <a:rPr lang="en-US" dirty="0" smtClean="0"/>
              <a:t>P.S.</a:t>
            </a:r>
            <a:r>
              <a:rPr lang="ru-RU" dirty="0" smtClean="0"/>
              <a:t> </a:t>
            </a:r>
            <a:r>
              <a:rPr lang="ru-RU" dirty="0" err="1" smtClean="0"/>
              <a:t>Спойлер</a:t>
            </a:r>
            <a:r>
              <a:rPr lang="ru-RU" dirty="0" smtClean="0"/>
              <a:t>: лучше не совмещать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4. Мои достижения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 smtClean="0"/>
              <a:t>Чему успел </a:t>
            </a:r>
            <a:r>
              <a:rPr lang="ru" b="1" dirty="0"/>
              <a:t>научиться за 1,5 месяца </a:t>
            </a:r>
            <a:r>
              <a:rPr lang="ru" b="1" dirty="0" smtClean="0"/>
              <a:t>обучения</a:t>
            </a:r>
            <a:r>
              <a:rPr lang="ru" b="1" dirty="0"/>
              <a:t>?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Что сделано на текущий момент (покажи свой код, запусти </a:t>
            </a:r>
            <a:r>
              <a:rPr lang="ru" b="1" dirty="0" smtClean="0"/>
              <a:t>программу)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ru" dirty="0" smtClean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dirty="0" smtClean="0"/>
              <a:t>Узнал какие типы данных имеются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dirty="0" smtClean="0"/>
              <a:t>Какие операции с ними производятся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dirty="0" smtClean="0"/>
              <a:t>Циклы и работа с ними</a:t>
            </a:r>
          </a:p>
          <a:p>
            <a:pPr marL="342900" lvl="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dirty="0" smtClean="0"/>
              <a:t>Массивы (в процессе) </a:t>
            </a:r>
          </a:p>
          <a:p>
            <a:pPr marL="0" lvl="0" indent="0" algn="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dirty="0">
                <a:hlinkClick r:id="rId3"/>
              </a:rPr>
              <a:t>https://github.com/IlyaKoshelev3105/ProfIT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5. Что дальше?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 smtClean="0"/>
              <a:t>Совпадают ли ожидания от курса?</a:t>
            </a:r>
            <a:endParaRPr lang="en-US" sz="2000" b="1" dirty="0" smtClean="0"/>
          </a:p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ru" sz="2000" b="1" dirty="0" smtClean="0"/>
              <a:t>Планируете ли развиваться в ИТ-разработке?</a:t>
            </a:r>
            <a:endParaRPr sz="2000" b="1" dirty="0" smtClean="0"/>
          </a:p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ru" sz="2000" b="1" dirty="0" smtClean="0"/>
              <a:t>Если </a:t>
            </a:r>
            <a:r>
              <a:rPr lang="ru" sz="2000" b="1" dirty="0"/>
              <a:t>да, в каком направлении? Как?</a:t>
            </a:r>
            <a:endParaRPr sz="2000" b="1" dirty="0"/>
          </a:p>
          <a:p>
            <a:pPr indent="-4572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ru" sz="2000" b="1" dirty="0"/>
              <a:t>Какие сейчас цели</a:t>
            </a:r>
            <a:r>
              <a:rPr lang="ru" sz="2000" b="1" dirty="0" smtClean="0"/>
              <a:t>?</a:t>
            </a:r>
          </a:p>
          <a:p>
            <a:pPr indent="-457200">
              <a:lnSpc>
                <a:spcPct val="100000"/>
              </a:lnSpc>
              <a:buFont typeface="+mj-lt"/>
              <a:buAutoNum type="arabicParenR"/>
            </a:pPr>
            <a:r>
              <a:rPr lang="ru" dirty="0" smtClean="0"/>
              <a:t>Тяжело</a:t>
            </a:r>
            <a:r>
              <a:rPr lang="ru" dirty="0" smtClean="0"/>
              <a:t>, но интересно</a:t>
            </a:r>
          </a:p>
          <a:p>
            <a:pPr indent="-457200">
              <a:lnSpc>
                <a:spcPct val="100000"/>
              </a:lnSpc>
              <a:buFont typeface="+mj-lt"/>
              <a:buAutoNum type="arabicParenR"/>
            </a:pPr>
            <a:r>
              <a:rPr lang="ru" dirty="0" smtClean="0"/>
              <a:t>Планирую развиваться в сторону </a:t>
            </a:r>
            <a:r>
              <a:rPr lang="en-US" dirty="0" smtClean="0"/>
              <a:t>web-develop</a:t>
            </a:r>
            <a:endParaRPr lang="ru-RU" dirty="0" smtClean="0"/>
          </a:p>
          <a:p>
            <a:pPr indent="-457200">
              <a:lnSpc>
                <a:spcPct val="100000"/>
              </a:lnSpc>
              <a:buFont typeface="+mj-lt"/>
              <a:buAutoNum type="arabicParenR"/>
            </a:pPr>
            <a:r>
              <a:rPr lang="ru-RU" dirty="0" smtClean="0"/>
              <a:t>Текущие цели: </a:t>
            </a:r>
          </a:p>
          <a:p>
            <a:pPr marL="342900">
              <a:lnSpc>
                <a:spcPct val="100000"/>
              </a:lnSpc>
            </a:pPr>
            <a:r>
              <a:rPr lang="ru-RU" dirty="0" smtClean="0"/>
              <a:t>Догнать группу</a:t>
            </a:r>
          </a:p>
          <a:p>
            <a:pPr marL="342900">
              <a:lnSpc>
                <a:spcPct val="100000"/>
              </a:lnSpc>
            </a:pPr>
            <a:r>
              <a:rPr lang="ru-RU" dirty="0" smtClean="0"/>
              <a:t>Перестроиться на мышление кодом</a:t>
            </a:r>
          </a:p>
          <a:p>
            <a:pPr marL="342900">
              <a:lnSpc>
                <a:spcPct val="100000"/>
              </a:lnSpc>
            </a:pPr>
            <a:r>
              <a:rPr lang="ru-RU" dirty="0" smtClean="0"/>
              <a:t>Сдать диплом и полностью погрузиться в </a:t>
            </a:r>
            <a:r>
              <a:rPr lang="en-US" dirty="0" smtClean="0"/>
              <a:t>JS</a:t>
            </a:r>
            <a:r>
              <a:rPr lang="ru-RU" dirty="0" smtClean="0"/>
              <a:t>.</a:t>
            </a:r>
            <a:endParaRPr lang="ru-RU" dirty="0" smtClean="0"/>
          </a:p>
          <a:p>
            <a:pPr marL="0" lvl="0" indent="0" algn="l" rtl="0">
              <a:lnSpc>
                <a:spcPct val="100000"/>
              </a:lnSpc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store.com_w8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powerpointstore.com_w89</Template>
  <TotalTime>462</TotalTime>
  <Words>250</Words>
  <Application>Microsoft Office PowerPoint</Application>
  <PresentationFormat>Экран (16:9)</PresentationFormat>
  <Paragraphs>51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powerpointstore.com_w89</vt:lpstr>
      <vt:lpstr>Демодень. Структура</vt:lpstr>
      <vt:lpstr>О себе</vt:lpstr>
      <vt:lpstr>2. Об обучении </vt:lpstr>
      <vt:lpstr>3. Сложности в обучении</vt:lpstr>
      <vt:lpstr>4. Мои достижения</vt:lpstr>
      <vt:lpstr>5. Что дальше?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Демодень. Структура</dc:title>
  <dc:creator>1</dc:creator>
  <cp:lastModifiedBy>1</cp:lastModifiedBy>
  <cp:revision>44</cp:revision>
  <dcterms:modified xsi:type="dcterms:W3CDTF">2022-06-16T18:49:53Z</dcterms:modified>
</cp:coreProperties>
</file>