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ru-RU" dirty="0" smtClean="0"/>
              <a:t> </a:t>
            </a:r>
            <a:r>
              <a:rPr lang="ru-RU" dirty="0"/>
              <a:t>игра «</a:t>
            </a:r>
            <a:r>
              <a:rPr lang="en-US" dirty="0"/>
              <a:t>T</a:t>
            </a:r>
            <a:r>
              <a:rPr lang="ru-RU" dirty="0"/>
              <a:t>-</a:t>
            </a:r>
            <a:r>
              <a:rPr lang="en-US" dirty="0"/>
              <a:t>Rex Game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923670"/>
            <a:ext cx="7766936" cy="109689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Крашенинников Илья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7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Игра</a:t>
            </a:r>
            <a:r>
              <a:rPr lang="ru-RU" dirty="0"/>
              <a:t>, в которой нужно прыгать или пригибаться динозавром, скорость которого увеличивается постепенно, чтобы достигнуть </a:t>
            </a:r>
            <a:r>
              <a:rPr lang="ru-RU" dirty="0" smtClean="0"/>
              <a:t>максимального рекорда</a:t>
            </a:r>
          </a:p>
          <a:p>
            <a:r>
              <a:rPr lang="ru-RU" dirty="0"/>
              <a:t>Управление:</a:t>
            </a:r>
          </a:p>
          <a:p>
            <a:r>
              <a:rPr lang="ru-RU" dirty="0"/>
              <a:t>Стрелка вверх или пробел для прыжка, стрелка вниз для того чтобы присесть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"/>
          <a:stretch/>
        </p:blipFill>
        <p:spPr bwMode="auto">
          <a:xfrm>
            <a:off x="1270000" y="4342737"/>
            <a:ext cx="7073900" cy="2134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71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труктура</a:t>
            </a:r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62088"/>
            <a:ext cx="4936066" cy="539591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Импорт библиотек</a:t>
            </a:r>
          </a:p>
          <a:p>
            <a:pPr lvl="0"/>
            <a:r>
              <a:rPr lang="ru-RU" dirty="0"/>
              <a:t>Глобальные переменные</a:t>
            </a:r>
          </a:p>
          <a:p>
            <a:pPr lvl="0"/>
            <a:r>
              <a:rPr lang="ru-RU" dirty="0"/>
              <a:t>Функция загрузки изображений</a:t>
            </a:r>
          </a:p>
          <a:p>
            <a:pPr lvl="0"/>
            <a:r>
              <a:rPr lang="ru-RU" dirty="0"/>
              <a:t>Функция загрузки полотна спрайтов</a:t>
            </a:r>
          </a:p>
          <a:p>
            <a:pPr lvl="0"/>
            <a:r>
              <a:rPr lang="ru-RU" dirty="0"/>
              <a:t>Функция вывода информации о конце игры</a:t>
            </a:r>
          </a:p>
          <a:p>
            <a:pPr lvl="0"/>
            <a:r>
              <a:rPr lang="ru-RU" dirty="0"/>
              <a:t>Функция получения счёта </a:t>
            </a:r>
          </a:p>
          <a:p>
            <a:pPr lvl="0"/>
            <a:r>
              <a:rPr lang="ru-RU" dirty="0"/>
              <a:t>Класс Динозавра</a:t>
            </a:r>
          </a:p>
          <a:p>
            <a:pPr lvl="0"/>
            <a:r>
              <a:rPr lang="ru-RU" dirty="0"/>
              <a:t>Функция инициализации класса динозавра</a:t>
            </a:r>
          </a:p>
          <a:p>
            <a:pPr lvl="0"/>
            <a:r>
              <a:rPr lang="ru-RU" dirty="0"/>
              <a:t>Функция вывода класса динозавра</a:t>
            </a:r>
          </a:p>
          <a:p>
            <a:pPr lvl="0"/>
            <a:r>
              <a:rPr lang="ru-RU" dirty="0"/>
              <a:t>Функция проверки коллизии класса динозавра</a:t>
            </a:r>
          </a:p>
          <a:p>
            <a:pPr lvl="0"/>
            <a:r>
              <a:rPr lang="ru-RU" dirty="0"/>
              <a:t>Функция обновления класса динозавра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3686001" y="522241"/>
            <a:ext cx="8596668" cy="452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5613400" y="1296988"/>
            <a:ext cx="4346401" cy="556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Класс Кактус</a:t>
            </a:r>
          </a:p>
          <a:p>
            <a:pPr lvl="0"/>
            <a:r>
              <a:rPr lang="ru-RU" dirty="0"/>
              <a:t>Функция инициализации класса кактус</a:t>
            </a:r>
          </a:p>
          <a:p>
            <a:pPr lvl="0"/>
            <a:r>
              <a:rPr lang="ru-RU" dirty="0"/>
              <a:t>Функция вывода класса кактус</a:t>
            </a:r>
          </a:p>
          <a:p>
            <a:pPr lvl="0"/>
            <a:r>
              <a:rPr lang="ru-RU" dirty="0"/>
              <a:t>Функция обновления класса кактус</a:t>
            </a:r>
          </a:p>
          <a:p>
            <a:pPr lvl="0"/>
            <a:r>
              <a:rPr lang="ru-RU" dirty="0"/>
              <a:t>Класс Птица</a:t>
            </a:r>
          </a:p>
          <a:p>
            <a:pPr lvl="0"/>
            <a:r>
              <a:rPr lang="ru-RU" dirty="0"/>
              <a:t>Функция инициализации класса птицы</a:t>
            </a:r>
          </a:p>
          <a:p>
            <a:pPr lvl="0"/>
            <a:r>
              <a:rPr lang="ru-RU" dirty="0"/>
              <a:t>Функция вывода класса птицы</a:t>
            </a:r>
          </a:p>
          <a:p>
            <a:pPr lvl="0"/>
            <a:r>
              <a:rPr lang="ru-RU" dirty="0"/>
              <a:t>Функция обновления класса птицы</a:t>
            </a:r>
          </a:p>
          <a:p>
            <a:pPr lvl="0"/>
            <a:r>
              <a:rPr lang="ru-RU" dirty="0"/>
              <a:t>Класс Земля</a:t>
            </a:r>
          </a:p>
          <a:p>
            <a:pPr lvl="0"/>
            <a:r>
              <a:rPr lang="ru-RU" dirty="0"/>
              <a:t>Функция инициализации класса земля</a:t>
            </a:r>
          </a:p>
          <a:p>
            <a:pPr lvl="0"/>
            <a:r>
              <a:rPr lang="ru-RU" dirty="0"/>
              <a:t>Функция вывода класса земля</a:t>
            </a:r>
          </a:p>
        </p:txBody>
      </p:sp>
    </p:spTree>
    <p:extLst>
      <p:ext uri="{BB962C8B-B14F-4D97-AF65-F5344CB8AC3E}">
        <p14:creationId xmlns:p14="http://schemas.microsoft.com/office/powerpoint/2010/main" val="22056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труктура</a:t>
            </a:r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62088"/>
            <a:ext cx="7437966" cy="539591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Функция обновления класса земля</a:t>
            </a:r>
          </a:p>
          <a:p>
            <a:pPr lvl="0"/>
            <a:r>
              <a:rPr lang="ru-RU" dirty="0"/>
              <a:t>Класс Облако</a:t>
            </a:r>
          </a:p>
          <a:p>
            <a:pPr lvl="0"/>
            <a:r>
              <a:rPr lang="ru-RU" dirty="0"/>
              <a:t>Функция инициализации класса облако</a:t>
            </a:r>
          </a:p>
          <a:p>
            <a:pPr lvl="0"/>
            <a:r>
              <a:rPr lang="ru-RU" dirty="0"/>
              <a:t>Функция вывода класса облако</a:t>
            </a:r>
          </a:p>
          <a:p>
            <a:pPr lvl="0"/>
            <a:r>
              <a:rPr lang="ru-RU" dirty="0"/>
              <a:t>Функция обновления класса облако</a:t>
            </a:r>
          </a:p>
          <a:p>
            <a:pPr lvl="0"/>
            <a:r>
              <a:rPr lang="ru-RU" dirty="0"/>
              <a:t>Класс Счёт</a:t>
            </a:r>
          </a:p>
          <a:p>
            <a:pPr lvl="0"/>
            <a:r>
              <a:rPr lang="ru-RU" dirty="0"/>
              <a:t>Функция инициализации класса счёт</a:t>
            </a:r>
          </a:p>
          <a:p>
            <a:pPr lvl="0"/>
            <a:r>
              <a:rPr lang="ru-RU" dirty="0"/>
              <a:t>Функция вывода класса счёт</a:t>
            </a:r>
          </a:p>
          <a:p>
            <a:pPr lvl="0"/>
            <a:r>
              <a:rPr lang="ru-RU" dirty="0"/>
              <a:t>Функция обновления класса счёт</a:t>
            </a:r>
          </a:p>
          <a:p>
            <a:pPr lvl="0"/>
            <a:r>
              <a:rPr lang="ru-RU" dirty="0"/>
              <a:t>Функция вступительного экрана</a:t>
            </a:r>
          </a:p>
          <a:p>
            <a:pPr lvl="0"/>
            <a:r>
              <a:rPr lang="ru-RU" dirty="0"/>
              <a:t>Функция </a:t>
            </a:r>
            <a:r>
              <a:rPr lang="ru-RU" dirty="0" err="1"/>
              <a:t>геймплей</a:t>
            </a:r>
            <a:endParaRPr lang="ru-RU" dirty="0"/>
          </a:p>
          <a:p>
            <a:pPr lvl="0"/>
            <a:r>
              <a:rPr lang="ru-RU" dirty="0"/>
              <a:t>Функция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-3686001" y="522241"/>
            <a:ext cx="8596668" cy="452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1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77989"/>
            <a:ext cx="9469966" cy="421527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Применил максимально модуль</a:t>
            </a:r>
            <a:r>
              <a:rPr lang="en-US" sz="2400" dirty="0" smtClean="0"/>
              <a:t> </a:t>
            </a:r>
            <a:r>
              <a:rPr lang="en-US" sz="2400" dirty="0" err="1" smtClean="0"/>
              <a:t>pygame</a:t>
            </a:r>
            <a:endParaRPr lang="ru-RU" sz="2400" dirty="0" smtClean="0"/>
          </a:p>
          <a:p>
            <a:r>
              <a:rPr lang="ru-RU" sz="2400" dirty="0" smtClean="0"/>
              <a:t>Получил практику по написанию готовой программы </a:t>
            </a:r>
          </a:p>
          <a:p>
            <a:r>
              <a:rPr lang="ru-RU" sz="2400" dirty="0" smtClean="0"/>
              <a:t>Смог создать простую, но интересную игру, в которой нужно прыгая и приседая динозавром развивать свою реакцию и ставить новые рекорды</a:t>
            </a:r>
            <a:endParaRPr lang="ru-RU" sz="24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57650"/>
            <a:ext cx="74549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126</TotalTime>
  <Words>197</Words>
  <Application>Microsoft Office PowerPoint</Application>
  <PresentationFormat>Широкоэкранный</PresentationFormat>
  <Paragraphs>46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Проект pygame игра «T-Rex Game»</vt:lpstr>
      <vt:lpstr>Идея </vt:lpstr>
      <vt:lpstr>Структура </vt:lpstr>
      <vt:lpstr>Структура 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графический редактор «Drawer»</dc:title>
  <dc:creator>Home</dc:creator>
  <cp:lastModifiedBy>Home</cp:lastModifiedBy>
  <cp:revision>8</cp:revision>
  <dcterms:created xsi:type="dcterms:W3CDTF">2020-11-16T12:40:45Z</dcterms:created>
  <dcterms:modified xsi:type="dcterms:W3CDTF">2021-01-25T14:07:54Z</dcterms:modified>
</cp:coreProperties>
</file>