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5CD"/>
    <a:srgbClr val="FBEBE8"/>
    <a:srgbClr val="B5A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34.2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0 260 24575,'1'-17'0,"-1"17"0,0 0 0,0 0 0,0 0 0,0 0 0,0 0 0,0 0 0,0 0 0,0 0 0,0 0 0,0 0 0,0 0 0,0 0 0,0 0 0,0 0 0,0 0 0,0 0 0,0 1 0,0-1 0,0 0 0,0 0 0,0 0 0,1 0 0,-1 0 0,0 0 0,0 0 0,0 0 0,0 0 0,0 0 0,0 0 0,0 0 0,0 0 0,0 0 0,0 0 0,0 0 0,0 0 0,0 0 0,0 0 0,0 0 0,0 0 0,0-1 0,6 31 0,-3-8 0,34 170 0,-15-65 0,5 0 0,52 142 0,-22-139 0,5 10 0,-32-52 0,33 85 0,-48-139 0,0-1 0,39 58 0,-45-81 0,-8-19 0,-9-25 0,7 28 0,-12-41 0,-6-32 0,-4 2 0,-54-125 0,68 182 0,1 0 0,1-1 0,1 0 0,1 0 0,1 0 0,1-1 0,0 1 0,2-1 0,1 0 0,4-41 0,-4 56 0,1 0 0,1 1 0,-1-1 0,1 1 0,0-1 0,1 1 0,-1 0 0,1 0 0,1 0 0,-1 0 0,1 1 0,0-1 0,0 1 0,0 0 0,1 0 0,0 1 0,0-1 0,9-5 0,5-2 0,1 1 0,1 1 0,0 0 0,25-6 0,35-17 0,77-39 0,-155 71 0,-1-1 0,1 1 0,-1 0 0,1-1 0,-1 0 0,0 1 0,0-1 0,0 0 0,3-3 0,-5 5 0,0 0 0,0 0 0,0 0 0,0 0 0,0 0 0,0-1 0,0 1 0,0 0 0,0 0 0,0 0 0,0 0 0,0 0 0,0 0 0,0-1 0,0 1 0,0 0 0,0 0 0,0 0 0,0 0 0,0 0 0,0-1 0,0 1 0,0 0 0,0 0 0,0 0 0,0 0 0,0 0 0,0 0 0,0-1 0,0 1 0,-1 0 0,1 0 0,0 0 0,0 0 0,0 0 0,0 0 0,0 0 0,0 0 0,0 0 0,-1 0 0,1-1 0,0 1 0,0 0 0,0 0 0,0 0 0,0 0 0,0 0 0,-1 0 0,1 0 0,0 0 0,-18 2 0,-40 14 0,-65 26 0,77-25 0,20-6 0,26-11 0,0 0 0,0 0 0,0 0 0,0 0 0,1 0 0,-1 0 0,0 0 0,0 0 0,0 1 0,0-1 0,0 0 0,1 0 0,-1 0 0,0 0 0,0 0 0,0 0 0,0 0 0,0 0 0,0 1 0,0-1 0,1 0 0,-1 0 0,0 0 0,0 0 0,0 0 0,0 1 0,0-1 0,0 0 0,0 0 0,0 0 0,0 0 0,0 1 0,0-1 0,0 0 0,0 0 0,0 0 0,0 0 0,0 0 0,0 1 0,0-1 0,0 0 0,0 0 0,0 0 0,0 0 0,0 1 0,0-1 0,-1 0 0,1 0 0,0 0 0,0 0 0,0 0 0,0 0 0,0 1 0,0-1 0,-1 0 0,21 0 0,74-10 0,177-44 0,-264 52 0,1 0 0,-1-1 0,1 0 0,11-7 0,-18 10 0,0-1 0,0 1 0,0-1 0,-1 1 0,1-1 0,0 0 0,0 1 0,-1-1 0,1 0 0,0 0 0,-1 1 0,1-1 0,-1 0 0,1 0 0,-1 0 0,0 0 0,1 0 0,-1 0 0,1-1 0,-2 1 0,1 0 0,0 0 0,-1 1 0,1-1 0,0 0 0,-1 0 0,1 0 0,-1 0 0,1 0 0,-1 0 0,0 1 0,1-1 0,-1 0 0,0 1 0,0-1 0,1 0 0,-1 1 0,0-1 0,0 1 0,0-1 0,0 1 0,0-1 0,-1 1 0,-8-4 0,0 0 0,0 1 0,0 1 0,0 0 0,0 0 0,-1 1 0,1 0 0,0 1 0,-1 0 0,1 1 0,-14 2 0,-4 2 0,0 1 0,1 2 0,-28 10 0,-15 13 0,-113 66 0,182-97 0,0 1 0,0-1 0,0 0 0,0 1 0,-1 0 0,1-1 0,0 1 0,0 0 0,0-1 0,0 1 0,1 0 0,-1 0 0,0 0 0,0 0 0,0 0 0,1 0 0,-1 0 0,0 2 0,3-4 0,0 1 0,1 0 0,-1 0 0,0-1 0,1 0 0,-1 1 0,0-1 0,0 0 0,0 0 0,3-2 0,110-52 0,69-30 0,-144 70 0,123-56 0,-147 61 0,-27 12 0,-31 12 0,-30 19 0,1 3 0,2 3 0,-117 89 0,-17 11 0,193-134 0,16-16 0,24-27 0,-20 25 0,138-199 0,-124 171 0,-2-1 0,-2-1 0,22-65 0,-35 80 0,-1 0 0,-2 0 0,0-1 0,-2-30 0,0 26 0,-2 30 0,0 0 0,0 1 0,0-1 0,1 0 0,0 1 0,-1-1 0,1 0 0,0 1 0,0-1 0,0 1 0,0-1 0,1 1 0,-1 0 0,4-4 0,-4 5 0,-1 1 0,1-1 0,-1 1 0,1-1 0,0 1 0,0 0 0,-1-1 0,1 1 0,0 0 0,0-1 0,0 1 0,-1 0 0,1 0 0,0 0 0,0 0 0,0 0 0,-1 0 0,1 0 0,2 0 0,-1 1 0,0-1 0,-1 1 0,1 0 0,0 0 0,0 0 0,0 0 0,-1 0 0,1 0 0,0 1 0,-1-1 0,2 3 0,13 14 0,-1 2 0,-1 0 0,-1 1 0,21 43 0,-15-27 0,70 133 0,89 243 0,-138-309 0,-31-90 0,-7-23 0,-6-29 0,-51-178 0,4 16 0,9-54 0,-18-71 0,57 310 0,2 9 0,0 0 0,-1 1 0,0-1 0,0 1 0,0-1 0,0 1 0,-4-6 0,6 10 0,0 1 0,-1 0 0,1 0 0,0 0 0,0 0 0,0 0 0,0 0 0,-1 0 0,1 0 0,0 0 0,0 0 0,0 0 0,0 0 0,-1 0 0,1 0 0,0 0 0,0 0 0,0 0 0,-1 0 0,1 0 0,0 0 0,0 0 0,0 0 0,0 0 0,-1 0 0,1 0 0,0 0 0,0 0 0,0 0 0,0 0 0,0 0 0,-1 1 0,1-1 0,0 0 0,0 0 0,0 0 0,0 0 0,0 0 0,0 1 0,0-1 0,-1 0 0,1 0 0,0 0 0,0 0 0,0 0 0,0 1 0,0-1 0,0 0 0,0 0 0,0 0 0,0 1 0,0-1 0,0 0 0,0 0 0,0 0 0,0 0 0,0 1 0,0-1 0,0 0 0,0 0 0,0 0 0,1 1 0,-3 9 0,1 1 0,0-1 0,0 1 0,1 0 0,3 18 0,-1-10 0,108 937 0,-73-741 0,-27-167 0,3-1 0,25 63 0,-28-95 0,-10-29 0,-9-32 0,-45-227 0,-33-132 0,44 223 0,65 251-32,23 87-1301,-36-118-5493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21.6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1 627 24575,'6'0'0,"1"-1"0,0 0 0,0-1 0,-1 0 0,1 0 0,-1 0 0,0 0 0,0-1 0,0 0 0,0-1 0,0 1 0,6-6 0,10-8 0,32-33 0,-27 23 0,28-28 0,65-86 0,-69 78 0,62-59 0,-105 114 0,1 0 0,-1 1 0,2 0 0,-1 0 0,1 1 0,0 1 0,1-1 0,-1 2 0,1-1 0,22-4 0,-30 8-68,-1 1 0,1-1-1,0 1 1,-1-1 0,1 0 0,0 0-1,-1 0 1,1 0 0,-1-1 0,0 1-1,1-1 1,-1 1 0,0-1 0,0 0-1,0 0 1,0 0 0,0 0 0,-1 0-1,4-4 1,0-9-6758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22.2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24575,'1'1'0,"0"-1"0,0 1 0,1-1 0,-1 1 0,0-1 0,-1 1 0,1-1 0,0 1 0,0 0 0,0 0 0,0 0 0,0-1 0,-1 1 0,1 0 0,0 0 0,-1 0 0,1 0 0,0 2 0,13 25 0,-11-21 0,6 15 0,-1 1 0,0 0 0,-2 1 0,-1-1 0,-1 1 0,2 44 0,-11 153 0,-1-116 0,-4 1025-632,11-1104 632,0 6 0,1 1 0,2-1 0,7 33 0,-11-62-1,1 1 1,0 0 0,1-1-1,-1 1 1,0-1-1,1 1 1,0-1-1,0 0 1,0 0-1,0 0 1,0 0-1,1 0 1,0 0-1,-1-1 1,1 1 0,0-1-1,0 0 1,0 1-1,5 1 1,-3-2 10,1 0 1,0-1-1,0 0 0,0 0 1,1 0-1,-1-1 1,0 1-1,0-2 0,0 1 1,9-2-1,-14 2 11,44-5 148,-1-2 0,47-14-1,-87 20-225,-1 0 0,0 0 1,0 0-1,0 0 0,0-1 0,0 1 0,0-1 0,0 0 0,-1 0 0,1 0 0,-1 0 1,1 0-1,-1 0 0,0-1 0,0 1 0,0-1 0,0 0 0,0 1 0,0-1 1,-1 0-1,1 0 0,-1 0 0,2-5 0,0-11-6769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22.8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24575,'2'1'0,"0"0"0,0 0 0,0 1 0,0-1 0,0 0 0,0 1 0,0-1 0,-1 1 0,1 0 0,0 0 0,-1-1 0,0 1 0,1 0 0,-1 0 0,0 0 0,0 1 0,0-1 0,1 4 0,0-2 0,17 38 0,-2 1 0,-1 0 0,-3 1 0,15 89 0,3 190 0,-26-159 0,-8 0 0,-41 280 0,17-280 0,-15 109 0,39-203 0,3-68 0,0-1 0,0 1 0,0-1 0,0 1 0,0-1 0,1 0 0,-1 1 0,0-1 0,1 1 0,-1-1 0,1 0 0,0 0 0,-1 1 0,1-1 0,0 0 0,0 0 0,0 0 0,0 1 0,0-1 0,0 0 0,1 1 0,-1-2 0,1 0 0,-1 1 0,0-1 0,0 0 0,1 0 0,-1 0 0,0 0 0,0 0 0,1 0 0,-1 0 0,0-1 0,0 1 0,0 0 0,1-1 0,-1 1 0,0-1 0,0 1 0,0-1 0,2 0 0,6-6 0,0 0 0,0 0 0,-1-1 0,9-9 0,-14 14 0,97-120 0,-28 31 0,-66 85-170,0 0-1,-1-1 0,0 0 1,0 0-1,-1 0 0,0 0 1,4-12-1,-2-2-6655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23.7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24575,'4'5'0,"0"1"0,-1 0 0,1-1 0,-1 1 0,0 1 0,-1-1 0,0 0 0,0 0 0,1 9 0,5 10 0,166 491 0,-122-345 0,-7 2 0,-8 2 0,-8 1 0,-7 1 0,-2 194 0,-20-346 0,-4 37 0,4-60 0,0 1 0,-1-1 0,1 1 0,-1-1 0,0 0 0,0 1 0,1-1 0,-1 0 0,-1 1 0,1-1 0,0 0 0,-3 3 0,4-4 0,-1-1 0,1 0 0,-1 1 0,1-1 0,-1 0 0,0 0 0,1 1 0,-1-1 0,1 0 0,-1 0 0,1 0 0,-1 0 0,0 0 0,1 0 0,-1 0 0,1 0 0,-1 0 0,1 0 0,-1 0 0,0 0 0,1 0 0,-1-1 0,1 1 0,-1 0 0,1 0 0,-1 0 0,1-1 0,-1 1 0,1 0 0,-1-1 0,0 0 0,-3-3 0,0 0 0,1-1 0,-1 1 0,1-1 0,0 0 0,0 0 0,1 0 0,-4-10 0,-8-25 0,3-1 0,-10-59 0,-3-90 0,22 164 0,-32-474 0,-34-251 0,63 726 0,0 1 0,-2-35 0,7 54 0,-1-1 0,1 1 0,1 0 0,-1-1 0,1 1 0,0 0 0,0-1 0,0 1 0,1 0 0,0 0 0,0 0 0,4-7 0,-5 11 0,0 0 0,0-1 0,0 1 0,1 0 0,-1 0 0,0 0 0,1 0 0,-1 0 0,1 0 0,-1 0 0,1 1 0,-1-1 0,1 1 0,-1-1 0,1 1 0,0-1 0,-1 1 0,1 0 0,0 0 0,0 0 0,-1 0 0,1 0 0,0 0 0,-1 0 0,1 0 0,0 1 0,-1-1 0,1 1 0,0-1 0,-1 1 0,1 0 0,-1 0 0,1-1 0,1 3 0,8 3 0,-1 1 0,0 0 0,14 14 0,-22-20 0,38 40 0,-1 1 0,-2 2 0,-2 1 0,-2 2 0,31 59 0,-41-61 0,-1 2 0,28 86 0,13 104 0,-40-139 0,60 159 0,-77-245-23,1 10-1319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24.1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1 619 24575,'1'-5'0,"1"-1"0,-1 1 0,1 0 0,0 0 0,0 0 0,1 0 0,0 0 0,5-8 0,7-12 0,0-4 0,1 0 0,1 2 0,2 0 0,28-33 0,99-92 0,-98 103 0,-31 33-118,41-45 370,-53 54-419,-1 1 1,1 0-1,-1-1 1,0 0-1,-1 0 1,1 0-1,-1 0 1,2-9-1,-3-4-6659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25.2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24575,'4'6'0,"0"0"0,-1 0 0,0 0 0,0 1 0,0-1 0,-1 1 0,0 0 0,-1 0 0,1 0 0,-1 0 0,0 11 0,2 1 0,23 171 0,-8-52 0,39 145 0,60 67 0,26-10 0,-134-317 0,-3-8 0,0-1 0,1 0 0,1 0 0,10 15 0,-17-28 0,-1-1 0,0 1 0,0-1 0,0 0 0,1 1 0,-1-1 0,0 0 0,1 1 0,-1-1 0,0 0 0,1 1 0,-1-1 0,0 0 0,1 1 0,-1-1 0,1 0 0,-1 0 0,1 0 0,-1 1 0,0-1 0,1 0 0,-1 0 0,1 0 0,-1 0 0,1 0 0,-1 0 0,1 0 0,-1 0 0,1 0 0,-1 0 0,1 0 0,0 0 0,6-15 0,-3-25 0,-4 39 0,0-100 0,3-46 0,-1 124 0,1-1 0,2 1 0,0 0 0,11-31 0,106-229 0,-113 249 0,-1 0 0,-2 0 0,-1 0 0,-1-1 0,-3-65 0,2-1 0,0 27 0,-1 15 0,2 1 0,16-75 0,-14 117 0,-6 16 0,0 0 0,0-1 0,0 1 0,0 0 0,1 0 0,-1 0 0,0 0 0,0 0 0,0 0 0,0 0 0,0 0 0,0 0 0,1 0 0,-1 0 0,0 0 0,0 0 0,0 0 0,0 0 0,0 0 0,0 0 0,1 0 0,-1 0 0,0 0 0,0 0 0,0 0 0,0 0 0,0 0 0,0 0 0,1 0 0,-1 0 0,0 0 0,0 0 0,0 0 0,0 0 0,0 0 0,0 0 0,0 0 0,1 0 0,-1 0 0,0 1 0,0-1 0,0 0 0,0 0 0,0 0 0,0 0 0,0 0 0,0 0 0,0 0 0,0 1 0,0-1 0,9 31 0,103 684 0,12-229-61,-75-320-1243,-35-113-5522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26.6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99 24575,'5'0'0,"10"0"0,8 0 0,4-4 0,7-7 0,3-1 0,-1-4 0,-2 2 0,-6-2 0,-13 2 0,-9 3-8191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27.1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80 24575,'17'1'0,"0"1"0,0 1 0,-1 0 0,0 1 0,20 8 0,41 9 0,-64-18 0,-1-2 0,0 1 0,1-2 0,-1 0 0,1 0 0,-1-1 0,1-1 0,-1 0 0,0 0 0,0-1 0,0-1 0,0 0 0,-1-1 0,19-10 0,16-5 0,0 2 0,61-15 0,-61 20 0,-29 5 99,-18 6-325,-10 4-1012,-8 3-5588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37.2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432 0 24575,'1'18'0,"1"1"0,0-1 0,2 0 0,0-1 0,1 1 0,1-1 0,1 0 0,0 0 0,18 30 0,0-8 0,2 0 0,51 56 0,-22-37 0,2-3 0,2-2 0,2-3 0,79 47 0,291 142 0,-419-233 0,-5-2 0,-1 0 0,1 0 0,12 9 0,-14-6 0,-9-6 0,-16-7 0,-36-21 0,2-2 0,1-2 0,-60-48 0,-132-135 0,206 174 0,1-3 0,3-1 0,1-1 0,3-2 0,-38-76 0,51 94 0,9 20 0,8 9 0,-1 0 0,1-1 0,0 1 0,0 0 0,0 0 0,0 0 0,0 0 0,-1 0 0,1 0 0,0 1 0,0-1 0,0 0 0,0 0 0,0 0 0,0 0 0,-1 0 0,1 0 0,0 0 0,0 0 0,0 0 0,0 0 0,0 0 0,0 0 0,0 0 0,0 0 0,-1 1 0,1-1 0,0 0 0,0 0 0,0 0 0,0 0 0,0 0 0,0 0 0,0 0 0,0 1 0,0-1 0,0 0 0,0 0 0,0 0 0,0 0 0,0 0 0,0 1 0,0-1 0,0 0 0,0 0 0,0 0 0,0 0 0,0 0 0,0 0 0,0 1 0,0-1 0,0 0 0,0 0 0,0 0 0,0 0 0,0 0 0,0 0 0,1 0 0,-1 1 0,0-1 0,0 0 0,0 0 0,0 0 0,4 19 0,1-1 0,1 0 0,0 0 0,2-1 0,13 26 0,-20-41 0,78 144-140,6-3-1,181 228 1,-151-235-637,6-5 0,149 125 0,302 186-210,-544-423 987,169 107 0,-189-122 0,-1 0 0,1-1 0,0 1 0,11 1 0,-18-4 30,0-1 0,-1 0-1,1 0 1,0 0 0,0 0 0,-1 0 0,1 0-1,0 0 1,0 0 0,0 0 0,-1 0 0,1 0 0,0 0-1,0 0 1,-1 0 0,1-1 0,0 1 0,0 0 0,-1-1-1,1 1 1,0-1 0,-1 1 0,1-1 0,-1 1-1,1-1 1,0 1 0,-1-1 0,1 1 0,-1-1 0,1 0-1,-1 1 1,0-1 0,1 0 0,-1 1 0,0-1 0,1 0-1,-1 0 1,0 1 0,0-1 0,0 0 0,0 0-1,1 1 1,-1-1 0,0 0 0,0 0 0,-1 0 0,1 1-1,0-1 1,0 0 0,0 0 0,0 1 0,-1-1 0,0-1-1,-15-46 1023,14 44-1125,-17-33 254,-1 0 1,-1 2-1,-3 0 1,0 1-1,-2 2 0,-42-40 1,-201-160-527,-139-58-790,-20 20 1173,101 66-104,63 23-123,224 149 188,1-1 0,2-2 0,1-2 0,-36-47 0,33 20 638,36 59-546,1 0-1,-1-1 0,1 1 1,0-1-1,1 1 0,-1-1 1,1 0-1,0 0 0,0-9 1,5 11-52,4 8-33,10 15-10,82 101 4,127 141 0,241 172 0,-147-144 0,54 72 0,-404-387 0,-35-24 0,21 16 0,-530-359-508,-28 44-286,432 254 944,107 60-150,4 3 0,1-2 0,-88-69 0,138 97 0,0 1 0,1-1 0,0 0 0,0-1 0,0 1 0,1-1 0,0 0 0,0-1 0,1 1 0,-5-12 0,9 18 0,-1 0 0,1 0 1,0 1-1,-1-1 0,1-1 0,0 1 1,0 0-1,0 0 0,0 0 1,0 0-1,0 0 0,0 0 0,0 0 1,0 0-1,0 0 0,1 0 1,-1 0-1,0 0 0,1 0 0,-1 0 1,1-1-1,0 2-1,0-1 1,-1 1-1,1-1 0,0 1 0,-1 0 0,1-1 1,0 1-1,0 0 0,0 0 0,-1 0 1,1-1-1,0 1 0,0 0 0,0 0 1,-1 0-1,1 0 0,0 0 0,0 0 1,0 1-1,1-1 0,3 2 30,1-1 0,-1 1 0,1 1-1,-1-1 1,0 1 0,7 5 0,50 40 429,88 90-1,-86-76-412,19 18 78,347 320-582,23-32-499,-322-273 958,257 138 0,-373-226 0,57 26 0,-66-31 0,0 0 0,0 0 0,1-1 0,-1 1 0,0-2 0,0 1 0,1-1 0,-1 1 0,7-2 0,-11 1 1,-1-1 0,1 1-1,0 0 1,-1-1 0,1 1-1,-1-1 1,1 1-1,0-1 1,-1 0 0,0 0-1,1 0 1,-1 0 0,1 0-1,-1 0 1,0 0 0,0 0-1,0 0 1,0 0-1,0-1 1,0 1 0,2-3-1,-2 1-2,0 0-1,0 0 0,-1 0 1,1 0-1,-1 0 0,1 0 0,-1 0 1,0 0-1,0-1 0,-1-5 1,-2-6 41,-1 0-1,0-1 1,-11-24 0,11 32 37,-62-159-363,47 118-6539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39.5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1110 1075 24575,'-5'6'0,"-1"1"0,1 0 0,1 0 0,-1 1 0,1-1 0,1 1 0,-6 15 0,1-2 0,-154 471 6,89-251-319,-583 1710-3726,540-1641 3868,104-277 183,10-26 16,0 0-1,-1-1 1,1 1 0,-1-1 0,-1 0 0,1 0 0,-1 0 0,-7 9 0,10-15-2,1 1-1,0-1 1,0 0-1,-1 0 0,1 0 1,0-1-1,0 1 1,-1 0-1,1 0 1,0 0-1,0 0 0,-1 0 1,1 0-1,0 0 1,0 0-1,-1 0 1,1-1-1,0 1 0,0 0 1,0 0-1,0 0 1,-1 0-1,1-1 0,0 1 1,0 0-1,0 0 1,0 0-1,-1-1 1,1 1-1,0 0 0,0 0 1,0-1-1,0 1 1,0 0-1,0 0 1,0 0-1,0-1 0,0 1 1,0 0-1,0 0 1,0-1-1,0 1 0,0 0 1,0 0-1,0-1 1,0 1-1,0 0 1,0 0-1,0-1 0,1 1 1,-1 0-1,-1-19 416,21-218 2093,-4 120-2548,4 1-1,62-194 1,42-49-47,67-209-455,-148 415 488,41-281 0,-70 257 43,-10-180 1,-5 261 58,2 81 354,2 26-313,3 32-130,3 150-173,-9 0-1,-8 0 0,-48 280 1,-174 550-457,223-999 643,-140 504-101,120-445 82,15-60 21,12-23 0,0 1 0,0-1 0,0 0 0,0 1 0,-1-1 0,1 0 0,0 0 0,0 1 0,-1-1 0,1 0 0,0 0 0,-1 1 0,1-1 0,0 0 0,-1 0 0,1 0 0,0 0 0,-1 1 0,1-1 0,0 0 0,-1 0 0,1 0 0,0 0 0,-1 0 0,1 0 0,0 0 0,-1 0 0,1 0 0,-1 0 0,0-2 0,-1 0 0,1 0 0,0 0 0,0 0 0,0 0 0,0-1 0,1 1 0,-1 0 0,0 0 0,1-1 0,0 1 0,-1 0 0,1-1 0,0 1 0,1-4 0,0-42 0,2 1 0,2 0 0,17-71 0,-14 77 0,47-222-85,388-1398-344,-163 913-70,-200 548 430,-47 122 69,-33 77-3,0-1-1,1 1 0,-1 0 1,1-1-1,-1 1 0,1 0 1,-1 0-1,1 0 0,0-1 1,0 1-1,0 0 0,0 0 1,-1 0-1,1 0 0,0 0 1,1 0-1,-1 1 0,0-1 1,0 0-1,2 0 0,-2 2 30,0 1 0,-1 0-1,1 0 1,0-1 0,-1 1-1,0 0 1,1 0-1,-1 0 1,0 0 0,0 0-1,0-1 1,0 1 0,0 0-1,-1 3 1,-41 377 2131,22-237-2015,-36 244-645,-18-2 0,-144 444 0,200-773 497,-47 102 0,62-154 6,0-1 0,0 0 0,0 0 0,-1 0 0,1 0 0,-8 6 0,11-10 0,0-1 0,0 0 0,-1 1 0,1-1 0,-1 0 0,1 0 0,0 1 0,-1-1 0,1 0 0,-1 0 0,1 1 0,0-1 0,-1 0 0,1 0 0,-1 0 0,1 0 0,-1 0 0,1 0 0,-1 0 0,1 0 0,-1 0 0,1 0 0,-1 0 0,1 0 0,0 0 0,-1 0 0,1 0 0,-1 0 0,1 0 0,-1-1 0,1 1 0,-1 0 0,1 0 0,0-1 0,-1 1 0,1 0 0,0 0 0,-1-1 0,1 1 0,0 0 0,-1-1 0,1 1 0,0-1 0,-1 1 0,1 0 0,0-1 0,0 1 0,-1-2 0,-1-9 112,-1 0 1,2 0 0,-1 0 0,2 0 0,-1-1 0,1 1-1,1 0 1,3-20 0,-1 10 74,58-378 112,27 0-351,-67 311 46,111-417 3,42 20 19,-135 393 39,-34 78-42,-26 57-16,-19 54 16,4 2 0,-40 176 0,-15 221-1239,76-399 537,-169 888-364,124-737 808,-175 460 0,207-641 245,-63 108 0,90-173-1,-4 6-16,0-1-1,0 0 1,0 0 0,-7 6-1,11-12 28,1 0-1,-1 0 0,0-1 1,1 1-1,-1-1 0,0 1 1,0 0-1,1-1 0,-1 1 1,0-1-1,0 0 0,0 1 1,0-1-1,1 0 0,-1 1 1,0-1-1,0 0 0,0 0 1,0 0-1,0 0 0,0 0 1,0 0-1,0 0 0,0 0 1,1 0-1,-1 0 0,0 0 1,0-1-1,0 1 0,0 0 1,0-1-1,0 1 0,1-1 1,-1 1-1,0-1 0,0 1 1,1-1-1,-1 1 0,0-1 1,1 0-1,-1 1 1,0-1-1,1 0 0,-1 0 1,1 1-1,-1-3 0,-3-4 116,1 0-1,0-1 0,0 1 1,1-1-1,0 0 0,1 0 1,-1 0-1,1-13 0,2-78 512,-1 95-634,8-100 77,5 0 1,32-124 0,75-205 159,-117 422-268,285-876-1258,-215 698 1262,8 3 0,167-279 0,-231 436 31,-12 21 12,-1-1-1,2 1 1,-1 0-1,1 0 1,0 0-1,11-9 1,-13 17 240,-5 10 0,-45 163 1158,0 2-1253,-29 243-163,11-52 0,-20 0-270,-184 499 0,261-843 270,4-14 0,1 0 0,-1 0 0,0 0 0,-1-1 0,0 1 0,0-1 0,0 0 0,-11 13 0,15-20 0,-1 0 0,1 0 0,0 1 0,0-1 0,0 0 0,-1 0 0,1 0 0,0 1 0,-1-1 0,1 0 0,0 0 0,0 0 0,-1 0 0,1 0 0,0 0 0,-1 0 0,1 1 0,0-1 0,0 0 0,-1 0 0,1 0 0,0 0 0,-1 0 0,1 0 0,0-1 0,-1 1 0,1 0 0,0 0 0,-1 0 0,1 0 0,0 0 0,0 0 0,-1 0 0,1-1 0,0 1 0,0 0 0,-1 0 0,1 0 0,0-1 0,0 1 0,-1 0 0,1 0 0,0 0 0,0-1 0,0 1 0,0 0 0,-1-1 0,1 1 0,0 0 0,0 0 0,0-1 0,0 1 0,0 0 0,0-1 0,-3-11 8,0 0 1,1-1-1,1 1 1,0-1-1,0 1 1,3-24-1,-1 24 23,5-74 222,34-168 0,47-93-501,-66 266 119,510-1757-5356,-185 643 4181,-327 1135 2215,-14 56-639,-2 17 271,-1 39 714,-2 1 1,-11 83 0,4-65-392,4-31-787,-35 316 468,26-277-507,-4-2 0,-40 117-1,-66 104-39,12-31 0,-365 912-3395,467-1158 3324,-258 569-233,162-391 304,96-185 0,-1 1 0,-1-1 0,0 0 0,-1-1 0,-19 18 0,29-30 5,0 1 1,-1-1-1,1 0 1,-1 1-1,1-1 0,-1 0 1,1 0-1,-1 0 1,0-1-1,1 1 0,-1 0 1,0 0-1,0-1 1,0 1-1,1-1 1,-1 0-1,0 0 0,0 1 1,0-1-1,0 0 1,0-1-1,0 1 0,0 0 1,1 0-1,-1-1 1,0 1-1,0-1 1,0 0-1,1 1 0,-1-1 1,0 0-1,1 0 1,-4-2-1,1-2-107,1 1-1,-1-1 1,1 0 0,0 1-1,0-2 1,0 1 0,1 0-1,-4-12 1,-16-70-3582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12.6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7387 4735 24575,'-22'-18'0,"0"-1"0,2-1 0,-31-38 0,-46-76 0,64 86 0,-541-785 0,496 713 0,76 118 0,1 0 0,-1-1 0,1 1 0,-1 0 0,0 0 0,0 0 0,0 0 0,-4-3 0,6 5 0,0 0 0,0 0 0,-1 1 0,1-1 0,0 0 0,0 0 0,0 0 0,-1 0 0,1 0 0,0 0 0,0 0 0,0 0 0,0 0 0,-1 0 0,1 1 0,0-1 0,0 0 0,0 0 0,0 0 0,0 0 0,-1 1 0,1-1 0,0 0 0,0 0 0,0 0 0,0 0 0,0 1 0,0-1 0,0 0 0,0 0 0,0 0 0,0 1 0,0-1 0,0 0 0,0 0 0,0 0 0,0 1 0,0-1 0,0 0 0,0 0 0,0 0 0,0 1 0,3 25 0,14 41 0,2-2 0,37 84 0,-31-84 0,114 274-596,53 91-1788,566 1181 1787,-670-1425 597,-80-170 0,1 0 0,16 21 0,-19-32 0,-3-9 0,-12-40 0,-48-113 0,-140-368-983,30-20-204,45-48 484,104 454 713,7 0-1,7-191 0,126-1007 487,-121 1326-373,33-228 2233,-30 222-2382,-4 11 64,1 0 0,0-1-1,0 2 1,1-1 0,0 0-1,0 0 1,0 0 0,1 1-1,0-1 1,4-6 0,-7 12 3,1-1 0,-1 1 0,0 0 1,1-1-1,-1 1 0,0 0 0,1-1 1,-1 1-1,0 0 0,1-1 0,-1 1 1,1 0-1,-1 0 0,1 0 0,-1-1 1,0 1-1,1 0 0,-1 0 0,1 0 1,-1 0-1,1 0 0,-1 0 0,1 0 1,-1 0-1,1 0 0,-1 0 0,1 0 1,-1 0-1,1 0 0,-1 0 0,1 0 1,-1 1-1,1-1 0,-1 0 0,0 0 1,1 1-1,-1-1 0,1 0 0,-1 0 1,1 1-1,12 22 397,-6 4-252,0-1 1,-2 1-1,-1 0 1,1 31 0,-4-50-191,7 125-25,-16 208-1,-40 141-1348,38-393 868,-186 1280 121,160-1180 389,31-166 0,-16 46 0,12-59 0,4-22 0,4-9 0,1-1 0,3-25 0,16-130 0,23-94-351,31-92-1049,41-116 879,207-542 0,-241 830 521,-77 182 0,0 1 0,1 1 0,1-1 0,-1 0 0,1 1 0,0 0 0,1 0 0,10-10 0,-15 17 0,-1-1 0,0 1 0,1 0 0,-1 0 0,0 0 0,1 0 0,-1 0 0,1 0 0,-1 0 0,0 0 0,1 0 0,-1 0 0,0 0 0,1 0 0,-1 0 0,0 0 0,1 0 0,-1 0 0,1 0 0,-1 0 0,0 0 0,1 0 0,-1 1 0,0-1 0,1 0 0,-1 0 0,0 0 0,0 1 0,1-1 0,-1 0 0,0 0 0,0 1 0,1-1 0,-1 0 0,0 1 0,0-1 0,0 0 0,1 1 0,-1-1 0,0 0 0,0 1 0,0-1 0,0 0 0,0 1 0,1 4 0,0 0 0,0 0 0,-1-1 0,1 1 0,-1 0 0,-1 5 0,-4 43 0,-17 68 0,-50 177-64,-41 101-191,-201 645-276,-153 527-905,459-1535 1436,9-35 0,4-8 0,33-75 0,72-178 0,76-203-341,64-183-1023,42-123 707,829-1956-2086,-984 2430 2511,-97 220 232,-32 65 0,-6 16 0,-12 36 0,-17 42 0,-86 239 0,-66 169 22,-54 132 67,-726 1795 1282,874-2208-867,13-34-239,191-445-265,218-538 1633,-48-27 2790,-257 716-3419,-26 85-401,-6 32-597,0 0-1,0 0 1,0 0 0,0 0-1,0 0 1,0 0 0,0-1-1,0 1 1,0 0 0,0 0-1,0 0 1,0 0-1,1 0 1,-1 0 0,0-1-1,0 1 1,0 0 0,0 0-1,0 0 1,0 0 0,0 0-1,-1-1 1,1 1-1,0 0 1,0 0 0,0 0-1,0 0 1,0 0 0,0 0-1,0-1 1,0 1-1,0 0 1,0 0 0,0 0-1,0 0 1,0 0 0,-1 0-1,1 0 1,0 0 0,0 0-1,0-1 1,0 1-1,0 0 1,0 0 0,-1 0-1,1 0 1,0 0 0,0 0-1,0 0 1,0 0 0,0 0-1,0 0 1,-1 0-1,1 0 1,0 0 0,0 0-1,0 0 1,0 0 0,0 0-1,-1 0 1,1 0 0,0 0-1,0 0 1,0 0-1,0 0 1,0 1 0,0-1-1,-1 0 1,-24 41 174,-101 234-188,35-71 160,-251 476 618,8-17-821,289-567 102,35-77 117,10-19-166,0 0-1,0 0 0,0-1 0,0 1 1,0 0-1,0 0 0,0 0 0,0 0 1,0 0-1,0 0 0,0 0 0,0 0 1,0 0-1,0 0 0,0 0 0,0-1 0,0 1 1,0 0-1,0 0 0,0 0 0,0 0 1,0 0-1,0 0 0,0 0 0,0 0 1,0 0-1,0 0 0,0 0 0,0 0 0,0 0 1,-1-1-1,1 1 0,0 0 0,0 0 1,0 0-1,0 0 0,0 0 0,0 0 1,0 0-1,0 0 0,0 0 0,0 0 1,0 0-1,-1 0 0,1 0 0,0 0 0,0 0 1,0 0-1,0 0 0,0 0 0,0 0 1,0 0-1,0 0 0,0 0 0,0 0 1,-1 0-1,9-38 6,-5 21 3,69-374-10,-62 308 0,-2-1 0,-8-152 0,-2 213-9,-1 1 0,-1-1 0,0 1 1,-2 0-1,0 0 0,-2 1 1,0 0-1,-15-26 0,16 36 68,1 1-1,-1 0 1,-1 1-1,0 0 1,0 0-1,0 0 1,-1 1-1,-1 1 1,1-1-1,-1 2 1,-1-1-1,1 1 1,-1 1-1,0 0 1,0 0-1,-24-5 1,2 5 105,-17-6-141,47 10-23,0 0-1,1 0 1,-1-1 0,1 1 0,-1-1-1,1 1 1,-1-1 0,1 0 0,0 0 0,0 0-1,0-1 1,0 1 0,0 0 0,1-1-1,-3-3 1,-1-7 0,1 0 0,1 0 0,0-1 0,0 0 0,1 1 0,1-1 0,1 0 0,1-21 0,-1 27 0,31-435 0,-9 192 0,-30 477 0,7-184 0,-4 253-433,1 109-1298,-4 109 614,-30 907-1376,7-338 1563,29-892 930,4-123 0,-1-66 0,0-7 0,0-35 0,-8-111 0,-20-94 0,-113-535 460,78 540-84,-115-290 1,53 238-713,-228-386 1,-229-235-1968,314 532 2303,39 74 0,49 81 0,65 92 0,110 130 36,-1 1-1,1-1 0,0 0 1,0 0-1,0 0 1,-4-9-1,46 39 687,-5-1-430,171 115-40,165 78-421,181 40-511,149-5 188,-230-121-563,5-20-1,5-22 1,855 50 0,-963-131 534,-151-14 521,-152 5 430,-124 12 491,-9 1-439,-329 58-116,-339 47-366,-344 41 0,-249 43-81,-1195 234-886,29 116-1607,1826-369 2165,272-56 307,253-71 439,137-51-17,17-6 106,77-27 766,260-101-737,238-102-441,204-86 42,152-53-42,2912-1014-2421,-3219 1181 1332,-182 71 1088,-157 62 1113,-264 65-926,0 1-1,1 2 1,41 1-1,-69 2-55,-1 0 0,1 1 0,-1 0 0,0 0 0,1 1 0,-1 0 0,0 0 0,0 1 0,0-1 0,10 7 0,-13-7-54,0 1 1,-1-1-1,1 1 0,0-1 0,-1 1 1,0 0-1,1 0 0,-1 0 0,0 1 1,-1-1-1,1 0 0,0 1 0,-1-1 1,2 7-1,-2 1 203,0 0 0,-1 0-1,0 0 1,-1 0 0,0-1 0,0 1 0,-1 0 0,-1 0 0,0-1-1,0 1 1,-7 13 0,-5 11-35,-2 0 0,-36 54-1,9-27-257,-77 85 0,-160 126 153,-148 61 459,-139 30-1040,-401 146-2376,-26-64-453,519-252 2625,168-84 632,292-105 0,0-1 0,-32 3 0,30-9 0,17 1 0,1 1 0,0 0 0,-1 0 0,1-1 0,0 1 0,0 0 0,-1 0 0,1-1 0,0 1 0,0 0 0,0-1 0,-1 1 0,1 0 0,0-1 0,0 1 0,0 0 0,0-1 0,0 1 0,0 0 0,0-1 0,0 1 0,0 0 0,0-1 0,0 1 0,0 0 0,0-1 0,0 1 0,0 0 0,0-1 0,0 1 0,0-1 0,1 1 0,2-6 0,1 1 0,0-1 0,0 1 0,1 1 0,-1-1 0,1 0 0,0 1 0,7-4 0,110-77 0,385-200-193,353-153-577,257-102 516,102-27 8,-64 50 185,-207 106 61,-287 149-101,-456 197-99,-192 61 171,0 1 0,0 0 0,0 0 1,0 2-1,1 0 0,18 0 1,-31 1 26,0 1 0,-1-1 0,1 0-1,0 0 1,0 0 0,-1 0 0,1 1 0,0-1 0,-1 0 0,1 1 0,0-1 0,-1 0 0,1 1 0,0-1 0,-1 1 0,1-1 0,-1 1-1,1-1 1,-1 1 0,1 0 0,-1-1 0,1 1 0,-1-1 0,0 1 0,1 0 0,-1 0 0,1 0 0,-1 1 0,-1 0 0,1 0 0,0-1 0,0 1 0,-1 0 0,1 0 0,-1-1 0,0 1 0,1 0 0,-1-1 0,0 1 0,0-1 0,0 1 0,-2 1 0,-13 16-1,-1-1 0,0-1 0,-38 27-1,-503 323 4,-446 190 0,-357 110 0,-181 26 0,45-51 0,251-117 171,343-158 512,375-185-513,516-178-170,0-1-1,0-1 0,-1 0 1,1 0-1,0-1 1,-1-1-1,-14-1 0,26 1 1,0 0 0,0-1-1,1 1 1,-1 0-1,0 0 1,0-1-1,0 1 1,1 0 0,-1-1-1,0 1 1,1-1-1,-1 1 1,0-1-1,1 1 1,-1-1 0,0 1-1,1-1 1,-1 0-1,1 1 1,-1-1-1,1 0 1,0 0 0,-1 1-1,1-1 1,0 0-1,-1-1 1,1 0-2,0 0 1,0 1-1,1-1 1,-1 0-1,0 0 1,1 0-1,-1 0 1,1 0-1,0 1 1,0-1-1,0 0 1,0 0-1,0 1 1,1-2-1,14-16-17,0 0-1,1 1 1,35-27-1,156-114-58,513-339 39,358-215 39,-569 380 0,1589-1047 0,-955 615-165,-275 172-493,-311 209 548,-308 219 325,-236 159-184,-19 14-15,-60 49-9,-276 215-7,-247 172 0,-455 322 60,-27 19 53,596-425 204,163-107 812,254-204-935,-53 60 0,75-62 17,34-45-199,0 0 0,0-1 0,0 1 0,0 0-1,1 0 1,-1 0 0,0 0 0,1 0 0,0 0 0,-1 0 0,1 1 0,0-1-1,0 0 1,0 0 0,1 2 0,-1-2-6,1-1-1,0 0 1,-1 0-1,1 0 1,0 1 0,0-1-1,-1 0 1,1 0-1,0 0 1,0 0-1,0 0 1,1-1-1,-1 1 1,0 0 0,0 0-1,0-1 1,1 1-1,-1-1 1,0 1-1,0-1 1,3 1 0,5 1-5,-1-1 0,1 0 0,-1 0 1,1-1-1,10-1 0,37-5-1,0-2 0,74-22 0,295-103 159,195-97 475,173-87-529,397-175-395,833-334-1702,-1605 676 1852,-382 140 123,40-5-1,-69 13 17,1 1 0,-1 1 1,1-1-1,0 1 0,-1 1 0,1-1 0,-1 1 0,1 1 0,6 1 0,-12-2 2,0 0-1,0-1 0,0 1 0,-1 0 0,1 1 0,0-1 0,-1 0 1,1 0-1,-1 1 0,1-1 0,-1 1 0,0-1 0,0 1 1,0-1-1,1 1 0,-2 0 0,1 0 0,0-1 0,0 1 0,0 0 1,-1 0-1,1 0 0,-1 0 0,0 0 0,1 0 0,-1 0 0,0 0 1,0 0-1,-1 3 0,-1 7 0,-1 0 1,0 0-1,-1-1 1,0 1-1,-1-1 1,0 0-1,0 0 1,-10 12-1,-41 59 0,-4-2 0,-114 117 0,-413 355-115,-295 159-345,-230 108 345,-115 40 115,34-53 0,192-146 0,270-192-180,292-206-541,409-246 663,-47 19 0,52-31 140,25-4-77,0 0-1,0-1 1,-1 1-1,1 0 1,0 0-1,-1 0 1,1 0-1,0 0 1,0 0-1,-1-1 1,1 1-1,0 0 1,0 0 0,-1 0-1,1-1 1,0 1-1,0 0 1,0 0-1,-1-1 1,1 1-1,0 0 1,0 0-1,0-1 1,0 1-1,0 0 1,0-1-1,0 1 1,0 0-1,-1 0 1,1-1-1,0 1 1,0 0 0,0-1-1,0 1 1,0 0-1,1-1 1,-1 1-1,0 0 1,0 0-1,0-1 1,0 1-1,0-1 1,4-7 92,1 0 1,0 1 0,0-1-1,0 1 1,1 0-1,11-11 1,105-98 585,326-254-341,227-134-342,444-260 136,24 36 117,-639 419 147,-175 123 885,-227 140-1004,-94 42-275,0 1 1,1 1 0,-1-1 0,1 2-1,10-2 1,-18 2-7,-1 1 0,1 0 0,0 0 0,-1 0 0,1 0 0,0 0 0,-1 0 0,1 0 0,0 0 0,-1 0 0,1 0 0,0 1 0,-1-1 0,1 0 0,0 0 0,-1 0 0,1 1 0,-1-1 0,1 0 0,0 1 0,-1-1 0,1 1 0,-1-1 0,1 1 0,-1-1 0,1 1 0,-1-1 0,0 1 0,1-1 0,-1 1 0,0-1 0,1 1 0,-1 0 0,0-1 0,0 1 0,1 0 0,-1-1 0,0 1 0,0 0 0,0 0 0,-1 4 0,0-1 0,0 0 0,0 0 0,-1 0 0,0 0 0,0 0 0,0 0 0,0-1 0,-5 7 0,-30 38 0,-3-1 0,-45 40 0,-228 196-263,-126 62-789,-1431 912 1305,1655-1128 1809,177-110-1611,58-34-387,228-127-64,291-149-597,241-135-1791,1942-1174 721,-2072 1182 1820,-225 121-162,-306 197-86,-113 95 86,-1 0-1,0 0 1,1-1-1,-2 0 1,1 0 0,-1 0-1,0-1 1,0 1-1,3-9 1,-7 14 8,0 0 0,0 0 0,0 0 0,0-1 0,0 1 0,0 0 0,0 0 0,0 0-1,0-1 1,0 1 0,-1 0 0,1 0 0,0 0 0,-1 0 0,1 0 0,-1 0 0,1-1 0,-1 1 0,0 0 0,0 0 0,1 1 0,-1-1 0,0 0 0,0 0 0,0 0 0,0 0 0,0 1 0,0-1 0,0 0 0,0 1 0,0-1 0,0 1 0,0 0 0,0-1 0,0 1 0,-1 0 0,1-1 0,0 1-1,-2 0 1,-12-3 0,0 2 0,0-1 1,0 2-1,0 0 0,-18 3 0,-451 76 1,-362 100 0,-286 69 0,-126 18 0,53-28 0,208-59 284,278-78 856,469-88-891,213-13-237,0-2 0,-67-12 0,94 12-12,-1-1 0,1 0 0,0 0 0,0-1 0,0-1 0,1 1 0,-1-1 0,1-1 0,-11-8 0,16 10 0,0 0 0,0 0 0,1 0 0,0 0 0,-1-1 0,1 1 0,1-1 0,-1 0 0,1 0 0,0 0 0,0 0 0,0 0 0,1 0 0,-1 0 0,0-10 0,2 2 0,0 1 0,1 0 0,0 0 0,0 0 0,2 0 0,-1 0 0,2 0 0,4-12 0,7-14 0,2 2 0,29-49 0,45-52 0,125-146 0,231-232-389,992-977-1334,-1110 1169 2611,-101 113-106,-203 190-223,30-19 1,-48 35-400,0 0 0,0 0 0,0 1-1,0 0 1,1 0 0,10-2 0,-16 5-131,1-1 0,-1 1-1,1 0 1,-1 0 0,1 0 0,-1 0 0,1 0 0,-1 0-1,1 1 1,-1 0 0,0-1 0,1 1 0,-1 0-1,1 0 1,-1 0 0,3 2 0,-1 0-23,-1 0-1,0 0 1,0 0 0,0 0 0,-1 0 0,1 1 0,-1-1-1,0 1 1,0 0 0,0 0 0,1 4 0,7 23-6,-2 1 0,-1 1 0,-2 0 0,2 44 0,11 297-184,-11 164-549,-7 146 597,-3 111 322,-81 2469-3636,80-3197 3349,-16 358 56,23-270 419,-3-143-312,1-1 0,1 0 1,0 0-1,0 1 1,8 19-1,-10-30-58,1 0 0,-1 0 0,0 0-1,1 0 1,-1 0 0,1-1 0,-1 1 0,1 0 0,-1 0 0,1 0 0,0-1 0,-1 1-1,1 0 1,0-1 0,0 1 0,-1 0 0,1-1 0,0 1 0,0-1 0,0 1 0,0-1 0,0 0-1,0 1 1,0-1 0,0 0 0,0 0 0,0 0 0,0 0 0,0 1 0,0-1 0,0-1 0,0 1-1,0 0 1,0 0 0,0 0 0,0 0 0,0-1 0,0 1 0,-1 0 0,1-1 0,2 0-1,3-4 0,-1 0 0,1 0-1,-1 0 1,0-1-1,0 0 1,0 0 0,-1 0-1,6-12 1,41-82-3,54-154 0,118-382-33,55-232-100,31-176 100,678-3125-735,-874 3532-57,-48 265 999,-62 356 79,0 0 1,10-24 0,-13 40-243,0-1 0,0 1 1,0 0-1,0-1 0,0 1 0,0 0 1,0 0-1,0-1 0,0 1 0,1 0 1,-1 0-1,0-1 0,0 1 0,0 0 1,0 0-1,1 0 0,-1-1 0,0 1 1,0 0-1,0 0 0,1 0 0,-1 0 1,0-1-1,0 1 0,1 0 0,-1 0 1,0 0-1,1 0 0,-1 0 0,0 0 1,0 0-1,1 0 0,-1 0 0,0 0 1,1 0-1,-1 0 0,7 14 334,26 253 35,17 321-380,11 263 0,18 175 0,24 66 0,16-48-128,-9-166-383,-22-224 241,-23-226-294,-23-208 859,-32-185 576,-7-37-394,-3-13-83,-23-175 42,-22-196-149,4-160 859,38-118-779,41-25-470,31 3-1,220-958 1,-225 1388 103,-55 224 178,16-41 0,-22 70 145,-2 9 67,-8 34 323,-41 153-357,-64 142-234,-84 125 364,-97 91-365,114-263-296,-12-7 1,-436 488-1,412-546-37,-9-9 1,-9-11 0,-353 238-1,272-252-643,273-168 801,-1-1-1,0-2 0,-52 14 0,85-30 54,0 1-1,0-1 1,0-1-1,0 0 1,-1 0 0,1 0-1,0-1 1,0-1-1,-1 0 1,1 0 0,0-1-1,-12-3 1,16 2 0,0 0 1,0 0-1,0 0 1,0-1-1,1 1 1,-1-1-1,1 0 1,0-1 0,0 1-1,1-1 1,-1 0-1,1 0 1,0 0-1,1 0 1,-1 0-1,1-1 1,0 1-1,0-1 1,0 1-1,0-9 1,-3-14 0,1 1 0,1-1 0,2-1 0,1 1 0,6-47 0,5-8 55,5 2 0,27-89 1,118-275 607,203-327-152,47 23-176,-182 371-335,-186 311 125,87-103 0,-123 161-58,1 1 1,0 1 0,1 0-1,-1 0 1,19-10-1,-26 16-51,0 0 1,1 0-1,-1 0 0,1 1 0,0-1 1,-1 0-1,1 1 0,-1-1 0,1 1 0,0 0 1,0 0-1,-1 0 0,1 0 0,0 0 1,-1 0-1,1 0 0,0 0 0,-1 1 0,1-1 1,0 0-1,-1 1 0,1 0 0,-1-1 1,4 3-1,-3-1 3,0 0 1,-1 0-1,1 1 1,0-1-1,-1 1 1,1 0-1,-1-1 1,0 1-1,0 0 1,0 0-1,0 0 1,0 0-1,-1-1 1,1 1-1,-1 6 1,1 7 11,-1 1 0,-1-1 0,-4 27 0,-11 31-31,-3-1 0,-50 126 0,-179 332-710,-138 142-2129,35-129 2254,-24-16 1,-22-17-1,-683 679 1,644-786 751,348-328 168,-130 87 1,200-152-302,0-1 1,-1 0 0,-26 9 0,40-18-36,1 1 0,-1-1 0,1 1 0,-1-2 0,0 1 1,1 0-1,-1-1 0,0 0 0,0 0 0,1 0 0,-1-1 0,0 1 1,-7-3-1,9 1-4,0 1 1,1-1 0,-1 0 0,1 1-1,-1-1 1,1 0 0,0 0-1,-1-1 1,1 1 0,0 0 0,1-1-1,-1 1 1,0-1 0,1 0-1,-1 1 1,1-1 0,0 0 0,0 0-1,0 0 1,0-5 0,-2-6-10,1-1 1,1 0-1,1 0 0,0 0 1,1 1-1,3-19 1,13-57-2,5 2 0,60-159 0,202-392 15,162-170 0,436-544 0,83 60 0,-457 675 0,-137 213 72,-329 365 1,51-36 0,-82 67-53,1 1 1,0 1 0,0 0 0,1 0-1,-1 1 1,16-4 0,-25 9-18,0 0 0,0 0 0,0 1-1,0-1 1,0 1 0,0 0 0,0-1 0,0 2 0,0-1 0,0 0 0,0 0 0,0 1-1,0 0 1,0 0 0,0 0 0,0 0 0,0 0 0,-1 0 0,1 1 0,0-1 0,2 3-1,-2-1-1,0 1 0,0 0-1,0-1 1,-1 1-1,0 0 1,1 1-1,-1-1 1,-1 0 0,1 1-1,-1-1 1,1 0-1,-1 1 1,-1 0-1,1-1 1,0 7 0,-1 10-1,0-1 0,-1 1 0,0 0 0,-8 29 0,-3 6 0,-30 78 0,-10-5-128,-6-3 1,-89 145-1,4-45-637,-180 217 0,-347 315 383,-556 373 382,-84-114 0,643-552 0,198-168 4,316-216 5,143-76-8,-1 0 0,0-1 0,0 0 1,0 0-1,0-1 0,-15 1 0,25-4-1,1 1 0,-1-1 1,0 0-1,0 0 0,0 0 0,0 0 0,0 0 0,0-1 0,1 1 0,-1 0 0,0 0 0,0 0 0,0-1 0,1 1 0,-1 0 1,0-1-1,0 1 0,1-1 0,-1 1 0,0-1 0,0 1 0,1-1 0,-1 0 0,1 1 0,-1-1 0,1 0 0,-1 1 0,1-1 0,-1 0 1,1 0-1,-1 1 0,1-1 0,0 0 0,0 0 0,-1 0 0,1 0 0,0 1 0,0-1 0,0 0 0,0 0 0,0 0 0,0 0 1,0 0-1,0 0 0,0 1 0,1-1 0,-1 0 0,0 0 0,0 0 0,1-1 0,4-9 0,0-1 0,1 1 0,0 0 0,1 0 1,0 1-1,11-14 0,83-90 0,150-132 0,404-322-41,244-173-120,161-139 120,49-63 41,-58 37 0,-144 119 0,-205 181 35,-233 219 105,-322 286-109,-140 96-31,1 1 1,1-1-1,-1 1 1,0 1-1,1-1 1,0 2-1,0-1 1,12-1-1,-20 4 0,0 0 0,0 0 0,1 0 0,-1 0 0,0 0 0,0 0 0,0 1 0,1-1 0,-1 0 0,0 1 0,0-1 0,0 1 0,0-1 0,0 1 0,0 0 0,0-1 0,0 1 0,0 0 0,0 0 0,0 0 0,0-1 0,-1 1 0,1 0 0,0 0 0,-1 0 0,1 0 0,0 1 0,-1-1 0,1 0 0,-1 0 0,0 0 0,1 0 0,-1 0 0,0 1 0,0-1 0,0 0 0,0 0 0,0 0 0,0 1 0,0 1 0,-1 8 0,-1 1 0,-1-1 0,1 0 0,-2 0 0,0 0 0,-9 20 0,-43 74 0,-126 178 0,-283 328 0,-185 155 0,-1588 1557 479,1714-1830 1436,198-215-1436,300-259-467,-30 17 0,53-34-8,0 0 1,0-1-1,0 1 1,0-1-1,0 0 1,0 0 0,0 0-1,-1 0 1,1 0-1,0-1 1,0 1 0,-5-1-1,8 0-2,-1 0-1,1 0 0,0 0 1,-1 0-1,1-1 0,0 1 1,-1 0-1,1 0 0,0-1 1,-1 1-1,1 0 0,0 0 1,-1-1-1,1 1 1,0 0-1,0-1 0,-1 1 1,1 0-1,0-1 0,0 1 1,0 0-1,0-1 0,-1 1 1,1 0-1,0-1 0,0 1 1,0-1-1,3-18 39,3 6-21,1-1 1,0 1-1,12-16 1,141-168 28,0 24 459,7 8 0,326-249 1,-331 298-128,6 8 1,4 6 0,295-126-1,-166 116-380,-62 41 0,-202 62 334,0 1 0,48-3 0,-81 10-58,1 1 0,-1 0 0,1 0 0,-1 0-1,1 1 1,-1-1 0,1 1 0,-1 0 0,5 2 0,-8-3-238,-1 1 0,1-1 0,-1 0 0,1 1 0,-1-1 0,1 0 0,-1 1 0,0-1-1,1 1 1,-1-1 0,0 1 0,1-1 0,-1 1 0,0-1 0,0 1 0,1-1 0,-1 1 0,0-1 0,0 1 0,0-1 0,0 1 0,0-1 0,0 1 0,0-1-1,0 1 1,0-1 0,0 1 0,0 0 0,0-1 0,0 1 0,0-1 0,0 1 0,-1-1 0,1 1 0,0-1 0,0 1 0,-1-1 0,1 1 0,0-1 0,0 1-1,-1 0 1,-8 7 45,1 1-1,-2-1 0,1-1 0,-1 0 0,0 0 0,0-1 0,-13 6 0,-273 121-82,-251 62-973,-256 51-2920,-2149 508-1053,2253-610 5361,583-124-363,-224 9 0,316-30-52,0 0 0,1-1 0,-33-8 0,49 8 0,1 1 0,0-1 0,0-1 0,0 1 0,0-1 0,0 0 0,1 0 0,-1-1 0,1 1 0,0-1 0,-9-8 0,12 9 0,-1-1 0,1 1 0,0-1 0,0 1 0,0-1 0,1 0 0,-1 0 0,1 0 0,0 1 0,0-1 0,0 0 0,1-1 0,-1 1 0,1 0 0,0 0 0,0 0 0,1-7 0,2-3 0,0 1 0,1 0 0,1 0 0,-1 0 0,2 0 0,0 1 0,8-13 0,30-40-101,2 2-1,105-109 1,237-203-1118,866-686 915,-985 850 872,-242 191 1,0 0-1,1 2 1,56-26-1,-82 43-540,0 0-1,0 1 1,0-1 0,0 0-1,0 1 1,0 0 0,0-1-1,1 1 1,-1 0-1,0 0 1,0 0 0,0 0-1,0 1 1,1-1 0,-1 0-1,0 1 1,3 1 0,-4-1-25,1 0 0,-1 0 0,0 0 0,0 1 0,0-1 0,0 0 0,0 1 0,-1-1 0,1 1 0,0-1 1,-1 1-1,1-1 0,-1 1 0,1 0 0,-1-1 0,0 1 0,1 0 0,-1-1 0,0 1 0,0 0 0,0-1 1,-1 3-1,-3 25-3,-2 0 0,-1 0 0,-2-1 0,-19 45 0,-114 264 388,-68 144 1165,-31 131-1711,14 49-1208,-148 718-1,275-867 1561,55-150 582,42-328-737,1 0 0,2 1 0,2-1-1,6 42 1,-7-71-39,0-1 0,0 0 0,0 0 0,1 0 0,-1 0 0,1 0 0,0 0 0,0-1 0,1 1 0,-1 0 0,4 3 0,-4-6 0,-1 0 0,1 0 0,-1 0 0,1 0 0,-1 0 0,1 0 0,-1-1 0,1 1 0,0 0 0,0-1 0,-1 0 0,1 1 0,0-1 0,0 0 0,-1 0 0,1 0 0,0 0 0,0 0 0,0 0 0,-1 0 0,1-1 0,0 1 0,2-2 0,4-1 0,0 0 0,-1-1 0,1-1 0,-1 1 0,0-1 0,0 0 0,6-7 0,16-15 0,32-38 0,197-278-315,89-200-945,76-165 945,70-113 223,1694-2399-2657,-1830 2744 1779,-130 192 1110,-212 267 164,1 0 1,22-19 0,-20 27 57,-18 9-354,1 0 1,-1 0-1,0 0 0,1 0 1,-1 0-1,0 0 0,1 0 1,-1 0-1,0 0 0,1 0 1,-1 1-1,0-1 0,0 0 1,1 0-1,-1 0 0,0 0 1,0 0-1,1 1 0,-1-1 1,0 0-1,0 0 0,1 0 1,-1 1-1,0-1 0,0 0 1,0 0-1,0 1 0,1-1 0,-1 0 1,0 0-1,0 1 0,0-1 1,0 0-1,0 1 0,0 4 31,0 0 0,0 1-1,0-1 1,-1 0-1,0 0 1,0 0-1,-1 0 1,-2 6-1,-31 83-45,-129 269 7,-81 169 118,-223 547 461,57 28-567,334-840 624,62-187 636,15-76-1145,-1 0 1,1 0-1,0-1 0,0 1 0,0 0 1,1 0-1,-1-1 0,1 1 0,2 7 1,-2-11-112,-1 1 0,0 0 1,1-1-1,-1 1 0,1-1 1,-1 1-1,1 0 0,0-1 1,-1 1-1,1-1 1,-1 1-1,1-1 0,0 0 1,-1 1-1,1-1 0,0 0 1,0 1-1,-1-1 1,1 0-1,0 0 0,0 0 1,0 0-1,-1 0 0,1 0 1,0 0-1,0 0 1,-1 0-1,1 0 0,0 0 1,0 0-1,0 0 0,-1-1 1,2 1-1,4-3-4,-1 1-1,0-1 0,1 0 1,-1 0-1,0-1 0,8-7 1,22-23-12,-1-1 0,44-61 0,124-201 169,33-112 506,438-1105-3159,-518 1078 2819,-49 94 1004,-43 124-1004,-47 171-335,-13 42 0,-2 12 0,-25 166 0,-37 221 0,-41 192-331,-37 144-997,-27 62 997,3-48 331,28-138 0,46-192 408,68-288 410,20-117-654,0 1-1,0 0 1,1-1-1,2 20 1,-2-28-158,0-1 0,0 1 0,0-1 0,0 1 1,1-1-1,-1 1 0,0-1 0,0 0 0,0 1 0,0-1 1,0 1-1,1-1 0,-1 1 0,0-1 0,0 0 0,1 1 1,-1-1-1,0 0 0,1 1 0,-1-1 0,0 0 0,1 1 1,-1-1-1,1 0 0,-1 0 0,1 1 0,-1-1 0,0 0 1,1 0-1,-1 0 0,1 1 0,-1-1 0,1 0 0,-1 0 1,1 0-1,-1 0 0,1 0 0,-1 0 0,1 0 0,-1 0 1,1 0-1,-1-1 0,0 1 0,1 0 0,-1 0 0,1 0 1,-1 0-1,1-1 0,-1 1 0,0 0 0,1 0 0,-1-1 1,1 1-1,-1 0 0,0-1 0,1 1 0,-1-1 0,7-6 3,0 0-1,-1 0 1,0-1 0,-1 0-1,6-9 1,130-263-9,58-189-315,281-822-1311,-55-17 1677,-390 1196 504,-28 94 34,-5 17-247,-3 4 20,-31 135 2204,16-74-2324,-278 1384 2191,275-1340-1672,14-90-761,1-25 0,1-34 0,4-66 0,0 54 0,4-113 499,-4-232 1166,-2 381-1665,1 11 0,1-1 0,-2 1 0,1 0 0,-1-1 0,0 1 0,0 0 0,-1-1 0,0 1 0,0 0 0,0 0 0,-6-9 0,7 14-37,1 1 0,0 0 1,-1-1-1,1 1 0,0 0 0,-1 0 0,1-1 0,0 1 0,-1 0 0,1 0 0,-1 0 0,1 0 1,0 0-1,-1 0 0,1 0 0,-1-1 0,1 1 0,0 0 0,-1 0 0,1 0 0,-1 1 0,1-1 1,-1 0-1,1 0 0,0 0 0,-1 0 0,1 0 0,-1 0 0,1 1 0,0-1 0,-1 0 0,1 0 1,0 0-1,-1 1 0,1-1 0,-1 1 0,-13 16-6789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08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215 4639 24575,'-3'-1'0,"1"-1"0,-1 0 0,1 1 0,0-1 0,-1 0 0,1 0 0,0 0 0,0-1 0,0 1 0,1 0 0,-1-1 0,-2-4 0,-5-6 0,-12-12 0,2-1 0,1-1 0,1 0 0,2-2 0,0 0 0,2 0 0,1-1 0,2-1 0,1 1 0,-8-44 0,12 27 0,1 1 0,3-1 0,2 0 0,1 1 0,3-1 0,19-80 0,-4 49 0,4 1 0,3 2 0,40-78 0,18-4 0,-72 138 0,0 0 0,1 1 0,1 1 0,0 0 0,29-23 0,-41 37 0,1 0 0,0 0 0,0 0 0,0 1 0,0 0 0,1 0 0,-1 0 0,0 0 0,1 1 0,-1 0 0,1-1 0,0 2 0,-1-1 0,1 0 0,0 1 0,5 0 0,-6 1 0,-1 0 0,1 0 0,-1 0 0,0 1 0,1-1 0,-1 1 0,0 0 0,0 0 0,0 0 0,0 0 0,0 0 0,-1 0 0,1 1 0,-1 0 0,1-1 0,-1 1 0,0 0 0,0 0 0,0 0 0,-1 0 0,1 1 0,0 2 0,6 14 0,-2-1 0,0 1 0,-2-1 0,0 2 0,-1-1 0,-1 0 0,-1 0 0,-1 1 0,-4 38 0,-3-10 0,-2 0 0,-29 90 0,26-102 0,-2-1 0,0 0 0,-32 53 0,41-80 0,-1-1 0,1 0 0,-1 0 0,-1 0 0,0-1 0,0 1 0,0-2 0,-1 1 0,0-1 0,0 0 0,0-1 0,-1 0 0,0 0 0,0-1 0,0 0 0,0-1 0,-1 0 0,0 0 0,-12 1 0,20-3 0,-1-1 0,1 0 0,-1 0 0,1 0 0,-1 0 0,1 0 0,-1-1 0,1 1 0,-1-1 0,1 0 0,-1 0 0,1 0 0,0 0 0,-1 0 0,1 0 0,0 0 0,0-1 0,0 1 0,0-1 0,0 0 0,0 0 0,0 1 0,1-1 0,-3-3 0,0-2 0,1 1 0,0-1 0,1 1 0,-1-1 0,1 0 0,0 0 0,1 0 0,-1-10 0,-2-20 0,3 0 0,0 0 0,3 0 0,9-59 0,45-151 0,-50 224 0,68-252-471,13 4 0,172-370-1,-250 622 472,-1 0 0,1 0 0,0 1 0,1 1 0,1-1 0,1 2 0,21-25 0,-32 41 0,-1-1 0,1 0 0,0 0 0,-1 0 0,1 1 0,0-1 0,0 0 0,0 1 0,-1-1 0,1 1 0,0-1 0,0 1 0,0-1 0,0 1 0,0 0 0,0-1 0,0 1 0,0 0 0,0 0 0,0 0 0,0 0 0,0 0 0,0 0 0,0 0 0,0 0 0,0 0 0,0 0 0,0 0 0,0 1 0,0-1 0,0 0 0,0 1 0,1 0 0,0 1 0,0 0 0,0 1 0,-1-1 0,1 0 0,-1 1 0,0-1 0,0 1 0,0 0 0,0-1 0,0 1 0,0 4 0,3 13 0,-1 0 0,-1 1 0,-1-1 0,-1 1 0,-2 20 0,-19 106 0,17-123 0,-19 97 625,-56 175-1,51-216-583,-4-2 1,-3-1-1,-47 78 0,77-147-41,-29 42 0,33-49 0,-1 1 0,1 0 0,0-1 0,-1 1 0,1-1 0,-1 0 0,1 0 0,-1 1 0,0-1 0,0 0 0,1 0 0,-1 0 0,0-1 0,0 1 0,0 0 0,0-1 0,0 1 0,0-1 0,0 0 0,0 0 0,0 0 0,0 0 0,-2 0 0,1-1 0,1 0 0,0 0 0,0 0 0,0-1 0,0 1 0,0-1 0,0 0 0,0 1 0,0-1 0,1 0 0,-1 0 0,1 0 0,-1 0 0,1 0 0,0 0 0,0-1 0,0 1 0,0 0 0,0 0 0,-1-6 0,-10-60 0,10 59 0,-3-45 7,1 0 0,4 0-1,6-64 1,35-170-445,-41 286 431,159-715-2155,-113 565 1978,7 1 0,115-228 0,-144 332 159,2 1 0,3 1 1,1 1-1,38-42 0,-59 77 20,-1 0 0,2 0 0,-1 1 0,1 1 0,0-1 0,16-7 0,-23 13 18,-1 1 1,1 0-1,0 0 1,-1 0 0,1 0-1,0 0 1,0 1 0,0-1-1,0 1 1,0 0-1,0 0 1,0 0 0,-1 0-1,1 0 1,0 1 0,0-1-1,0 1 1,0 0-1,0 0 1,-1 0 0,1 0-1,0 0 1,-1 1 0,1-1-1,-1 1 1,1 0-1,-1-1 1,0 1 0,0 0-1,0 1 1,2 1 0,3 7 164,-1 0 1,0 0 0,0 1 0,-2-1 0,1 1 0,-1 1-1,-1-1 1,0 0 0,-1 1 0,0-1 0,-1 16 0,1 16-94,-2-1 1,-2 1 0,-2-1-1,-2 1 1,-1-1 0,-3-1-1,-1 0 1,-23 55 0,0-15-102,-4-2 1,-4-1 0,-54 76-1,30-65 16,62-85 0,1-1 0,-1 0 0,0 0 0,0-1 0,0 1 0,-1-1 0,-5 3 0,10-6 0,0 0 0,0 1 0,-1-1 0,1 0 0,0 0 0,-1 0 0,1 0 0,0 0 0,0 0 0,-1 0 0,1 0 0,0 0 0,-1 0 0,1 0 0,0 0 0,0 0 0,-1 0 0,1 0 0,0 0 0,-1-1 0,1 1 0,0 0 0,0 0 0,-1 0 0,1 0 0,0 0 0,0-1 0,-1 1 0,1 0 0,0 0 0,0-1 0,0 1 0,-1 0 0,1 0 0,0 0 0,0-1 0,0 1 0,0 0 0,0-1 0,0 1 0,0 0 0,-1 0 0,1-1 0,0-3 0,0 1 0,0 0 0,0-1 0,0 1 0,1 0 0,-1-1 0,3-5 0,39-113 0,39-82 0,97-252-1515,150-362-136,-207 569 1554,-85 197 97,-35 51-5,-1-1 0,1 1 1,0 0-1,0 0 1,0 0-1,1 0 0,-1 0 1,0 1-1,0-1 1,0 0-1,1 0 0,-1 1 1,0-1-1,3 0 1,-3 1 18,-1 0 0,1 0 0,-1 0 1,1 0-1,-1 0 0,1 1 0,-1-1 1,0 0-1,1 0 0,-1 0 0,1 1 1,-1-1-1,0 0 0,1 1 0,-1-1 0,0 0 1,1 1-1,-1-1 0,0 0 0,1 1 1,-1-1-1,0 0 0,0 1 0,0-1 1,1 1-1,-1-1 0,0 1 0,0-1 1,0 1-1,1 3 211,0 1 1,-1-1-1,1 1 0,-1-1 1,0 0-1,-1 1 0,-1 7 1,-5 12-221,0-1 0,-2 0 1,-1 0-1,-1-1 0,-1-1 1,-1 1-1,-18 22 0,25-36-310,-52 75-6521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10.2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6483 24575,'3'-83'0,"3"0"0,28-135 0,60-156 0,-83 333 0,14-50 0,-1-5 0,5 1 0,46-103 0,-70 185 0,2 1 0,0 0 0,0 1 0,1-1 0,0 1 0,17-16 0,-21 23 0,0 1 0,-1 0 0,1 0 0,0 0 0,1 1 0,-1-1 0,0 1 0,1 0 0,-1 0 0,1 1 0,0-1 0,-1 1 0,1 0 0,0 1 0,0-1 0,0 1 0,0 0 0,-1 0 0,1 0 0,0 0 0,0 1 0,6 2 0,2 1 0,0 2 0,0 0 0,0 0 0,-1 1 0,0 0 0,0 2 0,-1-1 0,0 1 0,0 1 0,-1 0 0,0 0 0,-1 1 0,0 0 0,13 23 0,-4-3 0,-2 1 0,0 0 0,-3 1 0,18 62 0,-20-50 0,-1 0 0,-3 1 0,-1 0 0,-1 53 0,-6-71 0,0 1 0,-2 0 0,-1 0 0,-2-1 0,0 0 0,-2 0 0,-19 46 0,20-61 0,1-1 0,-1 0 0,-1 0 0,0-1 0,0 0 0,-1 0 0,-1-1 0,-15 13 0,18-17 0,0-1 0,-1 0 0,1-1 0,-1 1 0,0-1 0,0-1 0,0 0 0,-1 0 0,1 0 0,-1-1 0,1 0 0,-1-1 0,0 0 0,-10 0 0,15-1 0,0 0 0,0-1 0,-1 0 0,1 1 0,0-1 0,0 0 0,0-1 0,0 1 0,0-1 0,0 0 0,0 0 0,0 0 0,1-1 0,-1 1 0,-4-5 0,3 2 0,1-1 0,-1 1 0,1-1 0,1 0 0,-1 1 0,1-2 0,0 1 0,0 0 0,-1-7 0,-2-11 0,1 0 0,1 1 0,1-1 0,0-42 0,5-3-57,3 0-1,2 1 1,4 0 0,3 1-1,2 0 1,48-121-1,-25 97-22,4 2-1,4 2 1,4 2 0,71-93-1,-57 95 81,77-75 0,-112 127 0,2 2 0,0 1 0,3 2 0,0 1 0,46-24 0,-75 46 0,-1 0 0,1 0 0,0 1 0,0 0 0,0 0 0,0 1 0,0 0 0,0 0 0,0 0 0,8 0 0,-11 2 0,-1-1 0,0 1 0,0-1 0,0 1 0,0 0 0,0-1 0,0 1 0,0 0 0,-1 1 0,1-1 0,0 0 0,0 0 0,-1 1 0,1-1 0,-1 1 0,1-1 0,-1 1 0,0 0 0,1-1 0,-1 1 0,0 0 0,0 0 0,0 0 0,-1 0 0,1 0 0,0 0 0,-1 0 0,1 0 0,-1 0 0,0 1 0,0 2 0,2 11 45,-2 1 0,0-1-1,-1 0 1,-1 1 0,-1-1-1,0 0 1,-1 0 0,-7 20-1,-6 8 157,-32 64 0,46-100-201,-1-1 0,-1 1 0,1-1 0,-9 10 0,13-17 0,0 0 0,-1 0 0,1 0 0,0 1 0,0-1 0,0 0 0,0 0 0,0 0 0,0 0 0,-1 0 0,1 1 0,0-1 0,0 0 0,0 0 0,0 0 0,-1 0 0,1 0 0,0 0 0,0 0 0,0 0 0,0 0 0,-1 0 0,1 0 0,0 0 0,0 0 0,0 0 0,-1 0 0,1 0 0,0 0 0,0 0 0,0 0 0,-1 0 0,1 0 0,0 0 0,0 0 0,0 0 0,0 0 0,-1 0 0,1 0 0,0 0 0,0-1 0,0 1 0,0 0 0,-1 0 0,1 0 0,0-19 0,8-17 0,14-38 0,54-146 0,46-96-622,479-1110-3711,-495 1193 4089,-36 96 244,-49 105 0,-17 30 0,-4 8 0,-23 58 0,-48 95 0,-283 573-1168,275-556 1693,77-171-430,0 1-1,0-1 1,0 0 0,1 1-1,0-1 1,0 1 0,0-1 0,0 7-1,2-12-77,-1 1 0,0-1 0,0 1-1,0-1 1,1 0 0,-1 1-1,0-1 1,0 1 0,1-1 0,-1 0-1,0 0 1,1 1 0,-1-1-1,1 0 1,-1 1 0,0-1 0,1 0-1,-1 0 1,1 0 0,-1 1 0,0-1-1,1 0 1,-1 0 0,1 0-1,-1 0 1,1 0 0,-1 0 0,1 0-1,-1 0 1,1 0 0,-1 0-1,0 0 1,1 0 0,-1 0 0,1-1-1,-1 1 1,1 0 0,-1 0-1,0 0 1,1-1 0,-1 1 0,1 0-1,-1 0 1,0-1 0,1 1-1,-1 0 1,0-1 0,1 1 0,-1 0-1,0-1 1,19-14 289,0-1 0,30-35 0,158-193-306,94-142-481,66-104-1442,19-34 727,648-860-1832,-851 1155 3174,-162 204 50,2 1-1,32-27 1,-32 39-68,-23 12-128,0 0 1,1 0-1,-1 0 1,0 0-1,1 0 1,-1 0 0,0 0-1,1 0 1,-1 0-1,0 0 1,1 0-1,-1 0 1,0 1-1,1-1 1,-1 0-1,0 0 1,1 0-1,-1 1 1,0-1-1,1 0 1,-1 0-1,0 1 1,0-1-1,1 0 1,-1 0-1,0 1 1,0-1-1,0 0 1,0 1-1,1-1 1,-1 0-1,0 1 1,0-1-1,0 1 1,0-1-1,0 12-1,0 0-1,-1 1 1,-1-1-1,0-1 1,0 1-1,-1 0 1,-5 13-1,-3 13 620,5-13 192,1 0 0,1 0 0,1 0 0,0 44 0,4-59-522,0 0-1,0 0 1,1 0-1,0 0 0,1 0 1,0 0-1,1-1 1,0 0-1,0 0 1,1 0-1,0 0 1,1-1-1,0 1 1,13 13-1,-6-10-287,1-1 0,0 0 0,1-1 0,0-1 0,25 12 0,-11-6 0,-28-14 3,1-1-1,-1 1 1,1 0-1,-1 0 1,1-1-1,-1 1 1,0 0-1,1 0 1,-1 1-1,0-1 1,0 0-1,0 0 1,0 0-1,0 1 0,0-1 1,0 1-1,0-1 1,0 1-1,-1-1 1,1 1-1,0-1 1,-1 1-1,0-1 1,1 1-1,-1 0 1,0-1-1,0 4 1,-1-1-147,0 0 1,-1 0-1,1-1 1,-1 1-1,0 0 1,0 0-1,0-1 1,-1 0-1,-3 6 1,-30 32-6683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11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6678 24575,'40'-173'0,"-25"117"0,36-135 0,26-70-457,29-67-1371,72-165 872,20 9-1,291-509 1,-318 705 810,13 25-476,-140 211 586,1 2 0,83-71 1,-116 110 206,1 0 0,0 1 1,0 0-1,1 2 0,1-1 1,-1 2-1,31-12 0,-43 18-89,0 1-1,1-1 1,-1 1-1,0 0 1,1 0-1,-1 0 0,0 0 1,1 0-1,-1 0 1,0 0-1,1 1 1,-1-1-1,0 1 0,0 0 1,1 0-1,-1 0 1,0 0-1,0 0 1,0 0-1,0 0 0,0 1 1,0-1-1,-1 1 1,1-1-1,0 1 1,-1 0-1,1 0 0,-1 0 1,0 0-1,1 0 1,-1 0-1,0 0 1,0 0-1,0 0 0,-1 0 1,1 1-1,0 3 1,3 10 178,0 1 1,-2-1 0,0 1 0,-1 21-1,0-24-194,0 67 6,-4-1-1,-17 106 0,-45 158-102,55-295 43,-6 25-12,-53 229 0,68-297 0,-1 0 0,0 0 0,0 0 0,-6 10 0,8-15 0,-1-1 0,1 0 0,0 0 0,0 1 0,0-1 0,0 0 0,-1 0 0,1 0 0,0 1 0,0-1 0,0 0 0,-1 0 0,1 0 0,0 1 0,0-1 0,-1 0 0,1 0 0,0 0 0,-1 0 0,1 0 0,0 0 0,0 0 0,-1 0 0,1 0 0,0 0 0,-1 0 0,1 0 0,0 0 0,-1 0 0,1 0 0,0 0 0,0 0 0,-1 0 0,1 0 0,0 0 0,-1 0 0,1 0 0,0-1 0,-2 0 0,1-1 0,0 1 0,0-1 0,0 0 0,0 1 0,0-1 0,0 0 0,1 0 0,-1 0 0,0-3 0,-8-35 0,3 0 0,1-1 0,0-64 0,3 50 0,-3-212-241,19-79-726,11 114 387,9 0-1,11 2 1,10 3 0,10 2 0,9 3 0,10 3 0,10 5-1,223-374 1,-177 383 228,-118 175 352,2 1 0,33-32 0,-54 58 18,0 0 0,0 0 0,0 1 0,0-1 0,0 1 0,1 0-1,-1 0 1,1 0 0,-1 0 0,1 0 0,0 1 0,0 0 0,0 0 0,-1 0 0,1 0 0,5 0 0,-8 1-3,1 1 1,-1-1 0,0 0-1,0 1 1,1-1 0,-1 1-1,0 0 1,0-1 0,0 1 0,1 0-1,-1 0 1,0-1 0,0 1-1,0 0 1,0 0 0,-1 0 0,3 2-1,-1 1 21,0 0-1,-1-1 0,1 1 1,0 0-1,-1 0 0,0 0 1,1 7-1,1 10 2,-2-1 1,0 1-1,-1 0 0,-5 37 0,-22 95-54,26-145 22,-56 233 831,-10-2 1,-162 382 0,182-524 892,35-78-1351,12-19-377,0 0 0,0-1 0,0 1 0,0 0 0,0 0-1,0 0 1,0 0 0,0 0 0,0 0 0,0 0 0,0-1-1,0 1 1,0 0 0,0 0 0,0 0 0,0 0 0,0 0-1,0 0 1,0 0 0,0-1 0,0 1 0,0 0 0,0 0-1,0 0 1,0 0 0,-1 0 0,1 0 0,0 0 0,0 0-1,0 0 1,0-1 0,0 1 0,0 0 0,0 0 0,0 0-1,0 0 1,-1 0 0,1 0 0,0 0 0,0 0 0,0 0-1,0 0 1,0 0 0,0 0 0,0 0 0,-1 0 0,1 0-1,0 0 1,0 0 0,0 0 0,0 0 0,0 0 0,0 0-1,0 0 1,-1 0 0,1 0 0,0 0 0,0 0 0,0 0-1,0 0 1,0 0 0,0 0 0,0 1 0,-1-1 0,4-17-1,0 0 0,8-24 0,41-127 0,82-213-877,183-362 1,-156 439 862,-119 236 72,3 2 1,64-73 0,-87 115 203,31-29 1,-47 48-237,1 0 0,-1 0-1,1 0 1,0 1 0,0 0 0,0 0-1,1 1 1,0 0 0,-1 0 0,10-1-1,-12 3-25,-1 1 0,1 0 0,0 0 0,-1 0 0,1 0 0,0 1 0,-1 0 0,1 0 0,-1 0 0,1 1 0,-1-1 0,1 1 0,-1 0 0,0 0 0,0 1 0,0-1 0,0 1 0,0 0 0,-1 0 0,1 0 0,-1 0 0,4 5 0,2 3 0,-1 1 0,0 0 0,0 1 0,-1-1 0,-1 2 0,6 14 0,2 15 185,-1 0 0,-2 1 0,-3 0 0,5 60 0,-4 185 739,-29 110-2289,0-205-5461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12.4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6363 24575,'0'2'0,"0"0"0,0 0 0,0 0 0,1 1 0,-1-1 0,1 0 0,-1 0 0,1 0 0,0 0 0,1 2 0,-2-3 0,0-1 0,0 0 0,0 0 0,0 0 0,0 0 0,0 1 0,1-1 0,-1 0 0,0 0 0,0 0 0,0 0 0,0 0 0,1 0 0,-1 0 0,0 0 0,0 1 0,0-1 0,1 0 0,-1 0 0,0 0 0,0 0 0,0 0 0,1 0 0,-1 0 0,0 0 0,0 0 0,0 0 0,1 0 0,-1-1 0,0 1 0,0 0 0,0 0 0,1 0 0,-1 0 0,0 0 0,0 0 0,0 0 0,1-1 0,9-14 0,8-27 0,-3-1 0,15-62 0,-11 35 0,87-285-1254,16 6 0,316-634-1,-285 707 1230,193-262-1,-228 385-180,-108 140 195,1 1 1,0 1 0,1 0-1,26-20 1,-37 30 9,1 0-1,-1 1 1,1-1-1,-1 0 1,1 0-1,0 1 1,-1-1-1,1 1 1,0-1 0,-1 1-1,1 0 1,0-1-1,0 1 1,-1 0-1,1 0 1,0 0-1,-1 1 1,4 0-1,-3-1 1,-1 1 0,0 0-1,0 0 1,1 0-1,-1 0 1,0 0-1,0 0 1,0 0-1,0 0 1,-1 0-1,1 0 1,0 1 0,0-1-1,-1 0 1,1 0-1,-1 1 1,1-1-1,0 2 1,1 8 47,0-1 0,-1 1 0,0 0 0,-1 0 0,-1 11 0,-4 56 495,-22 113 0,-32 79-483,45-211 26,-37 138 347,-22 111-202,70-276-101,3-32-125,0 1 0,0-1 1,0 1-1,0-1 0,0 0 0,0 1 1,0-1-1,0 1 0,0-1 1,0 0-1,0 1 0,0-1 0,0 1 1,1-1-1,-1 0 0,0 1 1,0-1-1,0 0 0,1 1 1,-1-1-1,0 0 0,0 1 0,1-1 1,-1 0-1,0 0 0,1 1 1,-1-1-1,0 0 0,1 0 0,-1 1 1,3-3 0,0 0 1,0 0 0,-1 0-1,1 0 1,-1-1 0,1 1-1,-1 0 1,0-1 0,0 0-1,0 0 1,0 0-1,2-6 1,160-301-5,-145 273 0,134-284-483,38-82-1448,-97 206 1373,874-1772-2918,-825 1702 3055,-77 150 246,81-109 0,-118 189 822,1 0 1,1 2 0,2 1-1,2 2 1,1 1 0,56-37-1,38-6 847,190-77-1,-252 120-1688,87-34 709,99-47-822,-205 85-6518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17.2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970 6875 24575,'-21'19'0,"-1"0"0,-1-2 0,-1 0 0,0-2 0,-1-1 0,-1 0 0,-31 10 0,-197 56 0,169-57 0,42-9 0,27-8 0,-1-1 0,-1-1 0,1 0 0,-23 2 0,38-6 0,1 0 0,0 0 0,-1 0 0,1 0 0,-1 0 0,1 0 0,0-1 0,-1 1 0,1 0 0,0-1 0,-1 1 0,1-1 0,0 1 0,0-1 0,-1 1 0,1-1 0,0 0 0,0 0 0,0 0 0,0 0 0,0 0 0,0 0 0,0 0 0,0 0 0,0 0 0,1 0 0,-1 0 0,0-1 0,1 1 0,-1 0 0,1 0 0,-1-1 0,1 1 0,-1-3 0,0-3 0,1 0 0,0-1 0,0 1 0,0 0 0,2-10 0,0-2 0,-4 25 0,-6 14 0,4-19 0,3-14 0,2-11 0,1 1 0,2-1 0,0 1 0,1 0 0,2 0 0,16-39 0,-2 15 0,2 1 0,31-46 0,8 4 0,-54 79 0,0 1 0,0-1 0,1 1 0,0 1 0,0 0 0,18-11 0,-25 17 0,-1 0 0,0 0 0,1 0 0,-1 0 0,1 1 0,-1-1 0,1 1 0,-1-1 0,1 1 0,-1-1 0,1 1 0,0 0 0,-1 0 0,1-1 0,-1 1 0,1 0 0,0 1 0,-1-1 0,1 0 0,-1 0 0,1 1 0,-1-1 0,1 1 0,-1-1 0,1 1 0,-1 0 0,1 0 0,-1-1 0,1 1 0,-1 0 0,0 0 0,0 0 0,0 0 0,1 1 0,-1-1 0,0 0 0,0 0 0,-1 1 0,1-1 0,0 1 0,0-1 0,-1 1 0,1-1 0,0 4 0,2 3 0,-1 1 0,-1 0 0,0-1 0,0 1 0,0 0 0,-1 0 0,-2 11 0,-1 7 0,-2 0 0,-1-1 0,-1 1 0,-1-1 0,-2-1 0,0 1 0,-26 42 0,25-49 0,0-2 0,-1 1 0,-1-2 0,-1 0 0,0 0 0,-1-1 0,0-1 0,-2-1 0,1 0 0,-35 19 0,44-28 0,0-1 0,-1 0 0,1 0 0,-1-1 0,0 0 0,0 0 0,1-1 0,-1 0 0,0 0 0,0-1 0,-14-1 0,18 0 0,0 1 0,0-1 0,0-1 0,0 1 0,0 0 0,0-1 0,1 0 0,-1 0 0,1 0 0,-1 0 0,1-1 0,-1 1 0,1-1 0,0 0 0,0 0 0,1 0 0,-1 0 0,1-1 0,-1 1 0,1-1 0,0 1 0,0-1 0,1 0 0,-2-4 0,0 1 0,0 0 0,1-1 0,0 1 0,0-1 0,1 0 0,0 1 0,0-1 0,1 0 0,0 0 0,0 1 0,1-1 0,0 0 0,0 1 0,1-1 0,0 0 0,0 1 0,1 0 0,0-1 0,0 1 0,0 0 0,1 1 0,0-1 0,1 1 0,0 0 0,0 0 0,0 0 0,9-7 0,4-1 0,2 2 0,-1 0 0,2 1 0,-1 1 0,1 1 0,26-8 0,6 2 0,79-13 0,-121 25 0,0 2 0,0 0 0,0 0 0,0 1 0,0 0 0,1 1 0,16 3 0,-24-3 0,-1 0 0,0 0 0,1 1 0,-1-1 0,0 1 0,0 0 0,0 0 0,0 0 0,0 0 0,-1 0 0,1 1 0,-1-1 0,1 1 0,-1 0 0,0 0 0,0 0 0,0 0 0,0 0 0,-1 0 0,1 0 0,-1 0 0,0 1 0,0-1 0,0 1 0,0-1 0,0 1 0,-1 5 0,1 0 0,-1 0 0,-1 0 0,1-1 0,-2 1 0,1 0 0,-1 0 0,-1-1 0,1 0 0,-1 1 0,-1-1 0,0 0 0,0 0 0,0-1 0,-11 15 0,5-9 0,-1 0 0,0-1 0,-1 0 0,-1-1 0,0 0 0,0-1 0,-16 9 0,12-9 0,0-2 0,0 0 0,-1-1 0,0 0 0,-27 5 0,37-10 0,1-1 0,-1 0 0,0 0 0,0 0 0,0-1 0,1 0 0,-1-1 0,0 0 0,0 0 0,1 0 0,-1-1 0,1 0 0,-1-1 0,1 0 0,0 0 0,-7-4 0,11 5 0,1 1 0,0-1 0,0 0 0,0 1 0,0-1 0,1 0 0,-1 0 0,0 0 0,1 0 0,-1 0 0,1-1 0,0 1 0,0 0 0,0-1 0,0 1 0,0-1 0,0 1 0,1-1 0,-1 1 0,1-1 0,0 1 0,-1-1 0,1 0 0,0 1 0,1-1 0,-1 1 0,0-1 0,1 1 0,0-1 0,-1 1 0,3-5 0,1-3 0,2 0 0,-1 0 0,1 0 0,1 1 0,0-1 0,9-9 0,62-61 0,2 3 0,94-68 0,-157 132 0,0 0 0,23-12 0,-38 24 0,0 0 0,-1-1 0,1 1 0,0 0 0,0 1 0,0-1 0,0 0 0,0 1 0,0-1 0,0 1 0,0-1 0,0 1 0,0 0 0,0 0 0,0 0 0,0 0 0,1 0 0,-1 1 0,0-1 0,0 0 0,0 1 0,2 0 0,-3 1 0,1 0 0,-1 0 0,0 0 0,0 0 0,0 0 0,0 1 0,0-1 0,0 0 0,-1 0 0,1 0 0,-1 1 0,0-1 0,1 0 0,-1 1 0,0-1 0,0 0 0,-1 1 0,1-1 0,0 0 0,-1 1 0,0 2 0,-4 19 0,-1 1 0,-2-1 0,-17 40 0,-44 77 0,-15 12-255,-6-4-1,-175 218 0,249-347 256,5-6 0,0 1 0,-1-2 0,0 0 0,-1 0 0,-1-1 0,-27 19 0,40-30 0,0-1 0,0 1 0,0-1 0,0 1 0,0-1 0,0 0 0,0 1 0,0-1 0,0 0 0,-1 0 0,1 1 0,0-1 0,0 0 0,0 0 0,0-1 0,0 1 0,0 0 0,0 0 0,0 0 0,-1-1 0,1 1 0,0 0 0,0-1 0,0 1 0,0-1 0,0 1 0,1-1 0,-1 0 0,0 1 0,0-1 0,0 0 0,0 0 0,1 0 0,-1 1 0,0-1 0,1 0 0,-1 0 0,1 0 0,-1 0 0,1 0 0,-1 0 0,1 0 0,-1-2 0,-1-6 0,-1-1 0,1 0 0,1 1 0,-1-13 0,2 19 0,-1-62 0,2 0 0,4 0 0,21-106 0,23-59-189,9 3 0,11 2 0,9 4-1,112-220 1,-164 385 189,3 1 0,60-86 0,-85 135-6,1 0 0,0 0 0,0 1 0,0-1 0,1 1 0,0 1 1,0-1-1,0 1 0,0 0 0,1 0 0,12-5 0,-16 8 18,0 1 0,0-1 1,0 1-1,0 0 0,1-1 1,-1 2-1,0-1 0,0 0 1,0 0-1,0 1 0,0 0 0,0 0 1,0 0-1,0 0 0,0 0 1,0 0-1,0 1 0,0 0 1,-1-1-1,1 1 0,-1 0 1,1 0-1,-1 0 0,0 1 0,0-1 1,0 1-1,0-1 0,2 4 1,5 7 98,-1 0 0,0 1-1,-1 0 1,-1 1 0,0-1 0,-1 1 0,-1 0 0,0 1 0,-1-1 0,0 1 0,-2 0 0,1-1 0,-3 21-1,0-3-130,-2-1-1,-2 0 0,0 0 0,-3 0 0,-14 42 0,6-34 21,-1-1 0,-2 0 0,-27 40 0,40-69 0,-1 0 0,0-1 0,-1 1 0,-9 8 0,16-17 0,0 0 0,0-1 0,1 1 0,-1 0 0,0 0 0,0 0 0,0-1 0,0 1 0,0 0 0,0-1 0,0 1 0,0-1 0,0 1 0,0-1 0,0 0 0,-1 1 0,1-1 0,0 0 0,0 0 0,0 0 0,0 0 0,-1 0 0,1 0 0,0 0 0,0 0 0,0 0 0,0 0 0,-1-1 0,1 1 0,0-1 0,0 1 0,0 0 0,-2-2 0,1-1 0,1 1 0,-1-1 0,0 1 0,1-1 0,0 0 0,0 1 0,-1-1 0,2 0 0,-1 0 0,0 0 0,0 0 0,1-6 0,-2-15 0,1 0 0,1 0 0,1 0 0,1 0 0,9-36 0,39-121 0,-49 176 0,143-378 0,-109 308 0,3 1 0,91-129 0,-114 183 0,0 1 0,2 0 0,0 1 0,1 1 0,27-21 0,-42 35 0,0 1 0,0 0 0,1 0 0,-1 0 0,0 0 0,1 1 0,-1-1 0,1 1 0,0 0 0,0 0 0,-1 0 0,1 1 0,0-1 0,0 1 0,0 0 0,4 1 0,-5-1 0,0 2 0,-1-1 0,1 0 0,-1 0 0,1 1 0,-1 0 0,1-1 0,-1 1 0,0 0 0,0 0 0,0 0 0,0 0 0,0 0 0,-1 1 0,1-1 0,-1 1 0,1-1 0,-1 1 0,0-1 0,0 1 0,0 0 0,1 3 0,2 13 0,0-1 0,-1 1 0,0-1 0,-2 1 0,0 0 0,-1 0 0,-1 0 0,-1 0 0,-8 34 0,-1-6 0,-3 1 0,-33 76 0,31-89 0,-2 0 0,-2-1 0,-1 0 0,-1-2 0,-2-1 0,-37 38 0,42-50 0,0-1 0,-2 0 0,0-2 0,0-1 0,-2 0 0,1-2 0,-2 0 0,0-2 0,0-1 0,-34 10 0,54-19 0,0 1 0,0-1 0,-1 0 0,1 0 0,0-1 0,-1 1 0,1-1 0,-1 0 0,1 0 0,0-1 0,-1 1 0,1-1 0,-1 0 0,1 0 0,0 0 0,0-1 0,0 1 0,0-1 0,0 0 0,0-1 0,0 1 0,1 0 0,-1-1 0,-6-6 0,6 2 0,-1 0 0,1-1 0,1 1 0,-1-1 0,2 0 0,-1 0 0,1 0 0,0 0 0,0 0 0,1 0 0,0-1 0,1 1 0,-1-1 0,2-8 0,2-27 0,2 1 0,1-1 0,13-42 0,13-27-306,49-116 0,126-228-2145,82-81 1107,458-651-2306,74 50 2502,-672 950 919,-137 173 229,2 0 0,0 2 0,31-26 0,-44 39 3,0 0 0,1 0 0,-1 1 0,0-1 0,0 0 0,0 1 0,0-1-1,0 1 1,1 0 0,-1-1 0,0 1 0,0 0 0,1 0 0,-1 0 0,0 0 0,2 0 0,-2 0 11,0 1 0,-1-1 0,1 0 1,0 1-1,-1-1 0,1 1 0,-1-1 0,1 1 0,-1-1 0,1 1 0,-1-1 0,1 1 0,-1 0 0,0-1 1,1 1-1,-1 0 0,0-1 0,1 1 0,-1 0 0,0-1 0,0 1 0,0 0 0,0-1 0,1 2 1,-1 10 253,0-1 1,-1 1-1,0 0 1,-1 0-1,-4 16 1,-89 319 163,-25 4 930,69-208 261,-10 38-1034,-105 272-221,161-440-85,-1 0 1,0 0-1,-1-1 0,-15 21 1,22-33-278,0 1 0,-1-1 1,1 1-1,0-1 0,-1 1 0,1-1 0,-1 1 1,1-1-1,-1 1 0,1-1 0,-1 1 1,1-1-1,-1 0 0,1 1 0,-1-1 0,1 0 1,-1 1-1,0-1 0,1 0 0,-1 0 0,0 0 1,1 0-1,-1 0 0,0 0 0,1 1 1,-1-1-1,0-1 0,1 1 0,-1 0 0,0 0 1,1 0-1,-1 0 0,1 0 0,-1-1 1,0 1-1,1 0 0,-1 0 0,1-1 0,-1 1 1,0-1-1,1 1 0,-1 0 0,1-1 0,-1 1 1,1-1-1,0 1 0,-1-1 0,1 1 1,-1-1-1,1 0 0,0 1 0,0-1 0,-1 1 1,1-1-1,0 0 0,0 0 0,-4-10-6,2 0 0,0 0 0,0-1 0,1 1 0,0-17 0,3-77 0,22-157 0,24-22-345,109-277-1409,56 14 621,56-5 905,-207 445 108,5 3-1,149-179 1,-210 276 109,77-80-50,-74 78 61,1 0 0,1 1 0,-1 1 0,1 0 0,0 0 0,17-7 0,-26 13 19,0 0-1,0 0 1,1 1-1,-1-1 1,0 0-1,1 1 1,-1-1-1,1 1 1,-1 0-1,1 0 1,-1 0-1,1 0 1,-1 0-1,1 1 1,-1-1-1,0 1 1,1 0-1,-1-1 1,0 1-1,1 0 1,3 2-1,-3 0 77,0 0-1,0 0 1,0 1 0,0-1-1,0 1 1,-1 0 0,1-1-1,-1 1 1,0 0 0,0 0-1,2 8 1,7 28 427,-2 1-1,-2 0 1,-1 1-1,0 44 1,-1 18-289,-16 208 0,3-245-142,-3 0 1,-3 0 0,-3-2 0,-28 72-1,42-128-68,-31 68 48,32-73-71,0 1 0,-1-1 0,0 1 0,1-1 0,-2 0 0,1 0 0,0-1-1,-1 1 1,0 0 0,0-1 0,-8 5 0,12-7 0,-1-1 0,1 0 0,0 0 0,-1 0 0,1 1 0,-1-1 0,1 0 0,-1 0 0,1 0 0,-1 0 0,1 0 0,0 0 0,-1 0 0,1 0 0,-1 0 0,1 0 0,-1 0 0,1 0 0,-1-1 0,1 1 0,-1 0 0,1 0 0,0 0 0,-1-1 0,1 1 0,-1-1 0,-6-16 0,6 5 0,1 0 0,0 0 0,1 0 0,0 0 0,6-23 0,23-71 0,-22 83 0,55-156-413,7 4 0,8 3 0,190-306 0,-236 427 413,3 2 0,49-55 0,-79 98 0,0 1 0,0 0 0,1 0 0,-1 0 0,1 1 0,0 0 0,1 0 0,11-5 0,-17 8 0,1 1 0,-1-1 0,1 1 0,0 0 0,-1-1 0,1 1 0,0 0 0,-1 0 0,1 0 0,0 1 0,-1-1 0,1 0 0,0 1 0,-1-1 0,1 1 0,2 1 0,-1-1 0,-1 1 0,0 0 0,0 0 0,0 0 0,0 0 0,0 0 0,0 0 0,0 0 0,-1 1 0,1-1 0,-1 1 0,3 4 0,5 21 256,-1-1 0,-1 1 0,-2 1 0,4 47 0,-8-63-159,28 685 178,-29-671-275,-1-31 0,0-37 0,1 10 0,1 18 0,-1 1 0,0-1 0,-1 0 0,0 1 0,-6-20 0,-3 18-1365,-2 11-5461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19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141 1 24575,'-3'94'0,"-3"1"0,-5-1 0,-22 96 0,32-190 0,-1 12 0,0 1 0,-1-1 0,-1 0 0,0-1 0,-1 1 0,-11 20 0,15-32 0,1 1 0,0 0 0,-1 0 0,1 0 0,-1-1 0,1 1 0,-1 0 0,1-1 0,-1 1 0,0 0 0,1-1 0,-1 1 0,0-1 0,1 1 0,-1-1 0,0 0 0,0 1 0,1-1 0,-1 1 0,0-1 0,0 0 0,0 0 0,0 0 0,1 1 0,-1-1 0,0 0 0,0 0 0,0 0 0,-1-1 0,1 1 0,-1-1 0,1 0 0,0 0 0,0 0 0,0-1 0,0 1 0,0 0 0,1 0 0,-1 0 0,0-1 0,0 1 0,1 0 0,-1-1 0,1 1 0,-1-3 0,-2-8 0,0 0 0,-2-24 0,2-35-341,3 0 0,3 1-1,21-127 1,-14 146-6485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20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24575,'5'5'0,"6"6"0,10 6 0,6 9 0,4 5 0,1 2 0,-1 0 0,-5-2 0,-2-5 0,-6-2 0,-6-2 0,0 1 0,8 10 0,8 9 0,6 2 0,0 3 0,-5-11 0,-7-12-8191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21.2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1 285 24575,'7'-6'0,"1"-1"0,0 1 0,0 1 0,1 0 0,-1 0 0,18-7 0,62-17 0,-51 17 0,228-62 0,45-16 0,-280 77 0,-22 9 0,1 0 0,0 1 0,0 0 0,14-3 0,-22 6 0,1-1 0,0 1 0,0 0 0,0 0 0,0 0 0,0 0 0,0 1 0,0-1 0,0 0 0,0 1 0,0-1 0,-1 1 0,1 0 0,0 0 0,0-1 0,-1 1 0,1 0 0,0 0 0,-1 1 0,1-1 0,-1 0 0,1 1 0,-1-1 0,0 0 0,0 1 0,2 2 0,4 9-124,-1 0 0,-1 1 0,0 0 0,0 0 0,-2 0 0,0 0-1,0 0 1,-1 1 0,-1 0 0,-1 23 0,-3-15-6702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22.0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24575,'5'5'0,"6"6"0,6 1 0,4-1 0,9 2 0,3-1 0,1 1 0,4 0 0,0-4 0,-11-2 0,-10-3-8191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23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24575,'1'37'0,"9"46"0,0 4 0,13 195 0,-23-280 0,0 0 0,0 1 0,0-1 0,0 0 0,0 1 0,0-1 0,-1 0 0,1 1 0,-1-1 0,0 2 0,-3-4 0,2-15 0,1 13 0,1 0 0,0 0 0,0 0 0,0 0 0,0 0 0,0 0 0,1 0 0,-1 0 0,1 0 0,-1 1 0,1-1 0,0 0 0,-1 0 0,1 0 0,0 1 0,0-1 0,0 0 0,0 1 0,1-1 0,-1 1 0,0-1 0,1 1 0,-1 0 0,1 0 0,-1-1 0,1 1 0,0 0 0,-1 0 0,1 1 0,0-1 0,3-1 0,-1 1 0,-1 1 0,1-1 0,-1 1 0,1 0 0,-1 0 0,1 0 0,-1 1 0,1-1 0,-1 1 0,1 0 0,-1 0 0,1 0 0,-1 0 0,0 0 0,0 1 0,0 0 0,4 2 0,18 14 0,-2 1 0,0 2 0,-1 0 0,-2 1 0,27 36 0,-43-52 0,-1-1 0,0 1 0,0-1 0,0 1 0,-1 0 0,0 0 0,0 0 0,0 7 0,-1-11 0,-1-1 0,0 1 0,1-1 0,-1 1 0,0-1 0,0 1 0,0-1 0,0 1 0,0-1 0,-1 1 0,1-1 0,0 0 0,-1 1 0,1-1 0,-1 1 0,1-1 0,-1 0 0,0 1 0,0-1 0,1 0 0,-1 0 0,0 0 0,0 1 0,0-1 0,0 0 0,0 0 0,-1-1 0,1 1 0,0 0 0,0 0 0,-1 0 0,1-1 0,0 1 0,-1-1 0,1 1 0,0-1 0,-1 1 0,1-1 0,-1 0 0,-1 0 0,-12-2-1365,3-6-5461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15.4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3 146 24575,'-1'30'0,"0"-17"0,1-1 0,0 1 0,1-1 0,0 1 0,1-1 0,0 0 0,1 0 0,5 17 0,0-11 0,-1 0 0,-2 1 0,0 0 0,-1 0 0,3 31 0,-4 98 0,-1-18 0,0-111 0,1-1 0,1 0 0,1 1 0,8 17 0,-7-18 0,0-1 0,-1 1 0,4 31 0,-11-40 0,-6-18 0,-7-24 0,1-7 0,2-1 0,-10-64 0,-3-89 0,24 184 0,-1-7 0,-4-34 0,2 0 0,4-102 0,2 147 0,-1 1 0,1-1 0,0 1 0,0-1 0,0 1 0,1 0 0,0 0 0,0 0 0,0 0 0,0 0 0,1 1 0,0-1 0,0 1 0,9-7 0,7-5 0,1 2 0,24-15 0,-18 13 0,4-4 0,34-22 0,-58 38 0,0 1 0,0 0 0,0 0 0,0 0 0,0 1 0,1 0 0,9-1 0,-14 3 0,-1 0 0,0 0 0,0 1 0,0-1 0,0 0 0,0 1 0,0-1 0,0 1 0,0 0 0,0 0 0,0-1 0,0 1 0,0 1 0,0-1 0,-1 0 0,1 0 0,-1 1 0,1-1 0,0 1 0,-1-1 0,0 1 0,1 0 0,-1-1 0,0 1 0,0 0 0,0 0 0,0 0 0,-1 0 0,1 0 0,0 2 0,3 8 0,-2-1 0,1 0 0,-2 1 0,1 12 0,-2-23 0,1 21 0,-2 1 0,-1-1 0,-1 1 0,0-1 0,-2 0 0,-7 22 0,10-36 0,1-4 0,0 0 0,0 0 0,0 1 0,1-1 0,0 0 0,0 0 0,0 0 0,0 1 0,1-1 0,0 0 0,0 0 0,0 0 0,0 0 0,1 0 0,-1 0 0,1 0 0,0-1 0,0 1 0,0 0 0,1-1 0,4 6 0,4 2 0,1 0 0,1 0 0,0-2 0,19 13 0,-5-4 0,38 29 0,-3 3 0,87 89 0,-148-139 0,15 18 0,29 37 0,-42-51 0,0 1 0,0-1 0,0 1 0,-1-1 0,0 1 0,0 0 0,0 0 0,0 0 0,-1 0 0,0 0 0,0 1 0,0-1 0,-1 0 0,0 11 0,-1-13 0,0 0 0,0 0 0,0 0 0,-1 0 0,1-1 0,-1 1 0,1 0 0,-1-1 0,0 1 0,0-1 0,0 1 0,-1-1 0,1 0 0,0 0 0,-1 0 0,1 0 0,-1-1 0,0 1 0,0-1 0,0 1 0,-4 0 0,-9 4 0,-1-1 0,-29 5 0,30-7 0,-130 24 0,68-15 0,2 4 0,-76 25 0,116-26 0,27-9 22,22-11-1409,11-8-5439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23.6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24575,'0'7'0,"2"0"0,-1 0 0,1-1 0,0 1 0,0 0 0,1-1 0,0 1 0,7 10 0,-2-1 0,47 90 0,67 145 0,-57-65 0,-55-168 114,-4-18-322,-1-10-1063,-2-7-5555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24.7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1 160 24575,'3'50'0,"3"0"0,2-1 0,27 91 0,-28-113 0,3 13 0,25 83 0,-35-123 0,1 0 0,-1 0 0,0-1 0,0 1 0,0 0 0,0 0 0,0 0 0,0 0 0,0 0 0,0 0 0,1-1 0,-1 1 0,0 0 0,0 0 0,0 0 0,0 0 0,0 0 0,0 0 0,1 0 0,-1 0 0,0 0 0,0 0 0,0 0 0,0 0 0,1 0 0,-1 0 0,0 0 0,0 0 0,0 0 0,0 0 0,0 0 0,1 0 0,-1 0 0,0 0 0,0 0 0,0 0 0,0 0 0,0 0 0,1 0 0,-1 0 0,0 0 0,0 0 0,0 1 0,0-1 0,0 0 0,0 0 0,1 0 0,-1 0 0,0 0 0,0 0 0,0 1 0,0-1 0,0 0 0,0 0 0,0 0 0,0 0 0,0 0 0,0 1 0,0-1 0,0 0 0,0 0 0,5-17 0,26-256 0,-25 197 0,0 1 0,-6-122 0,41 269 0,-19-38 0,1-2 0,2 0 0,1-2 0,1-1 0,39 33 0,-49-48 0,1 0 0,0-2 0,1 0 0,0-1 0,1-1 0,0 0 0,1-2 0,0-1 0,0 0 0,1-1 0,23 2 0,-39-7 0,-1 0 0,0-1 0,1 0 0,-1 0 0,0-1 0,0 1 0,1-1 0,-1 0 0,0-1 0,0 1 0,0-1 0,0 0 0,0 0 0,0-1 0,-1 0 0,1 1 0,7-7 0,-5 2 0,-1 0 0,0-1 0,0 1 0,0-1 0,-1 0 0,0 0 0,-1-1 0,0 0 0,4-10 0,32-99 0,15-35 0,-55 152 0,0 0 0,1-1 0,-1 1 0,1-1 0,0 1 0,-1 0 0,1-1 0,0 1 0,0 0 0,-1 0 0,1 0 0,0-1 0,0 1 0,0 0 0,1 0 0,-1 0 0,0 1 0,2-2 0,-3 2 0,1 1 0,0-1 0,-1 0 0,1 1 0,-1-1 0,1 1 0,-1 0 0,1-1 0,-1 1 0,1-1 0,-1 1 0,1 0 0,-1-1 0,0 1 0,0 0 0,1-1 0,-1 1 0,0 0 0,0-1 0,0 1 0,1 0 0,-1 0 0,0 1 0,4 59 0,-4-60 0,0 93 0,-1 9 0,21 174 0,-1-168-1365,-12-75-5461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26.8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24575,'0'10'0,"0"11"0,0 27 0,5 27 0,6 35 0,5 25 0,10 18 0,5 6 0,-3-9 0,-1-27 0,-6-29 0,-6-31-8191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27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24575,'0'10'0,"4"16"0,3 18 0,4 21 0,0 17 0,3 8 0,3 9 0,0 0 0,0-7 0,-1-10 0,0-14 0,-2-14 0,-4-11 0,-3-14-8191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27.9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28.7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2 100 24575,'-1'138'0,"2"151"0,0-271 0,1 0 0,0 0 0,1 0 0,1-1 0,1 1 0,10 25 0,-13-39 0,0 0 0,0 0 0,1 0 0,-1 0 0,1 0 0,0 0 0,0-1 0,0 0 0,1 1 0,-1-1 0,1-1 0,-1 1 0,6 3 0,-6-5 0,0 0 0,1 0 0,-1 0 0,1 0 0,-1-1 0,1 1 0,0-1 0,-1 0 0,1 0 0,-1 0 0,1 0 0,-1-1 0,1 1 0,0-1 0,-1 0 0,0 0 0,1-1 0,-1 1 0,4-3 0,-1 1 0,0 0 0,0-1 0,-1 0 0,0 0 0,0 0 0,0-1 0,0 0 0,-1 0 0,1 0 0,-2 0 0,1-1 0,0 0 0,-1 0 0,0 0 0,4-11 0,1-7 0,-1-1 0,6-45 0,-10 53 0,5-27 0,-2 0 0,-2 1 0,-2-1 0,-2-1 0,-8-65 0,5 96 0,-1-1 0,0 1 0,0 1 0,-13-25 0,14 32 0,0 1 0,0-1 0,0 1 0,-1 0 0,0 0 0,0 0 0,-1 0 0,1 1 0,-1-1 0,0 1 0,0 0 0,-1 1 0,-6-4 0,11 6 0,0 0 0,-1 0 0,1 1 0,-1-1 0,1 1 0,-1-1 0,1 1 0,-1 0 0,1-1 0,-1 1 0,0 0 0,1 0 0,-1 0 0,1 0 0,-1 0 0,1 0 0,-1 1 0,0-1 0,1 0 0,-1 1 0,1 0 0,-1-1 0,1 1 0,0 0 0,-1-1 0,1 1 0,0 0 0,-1 0 0,1 0 0,0 0 0,0 0 0,0 1 0,0-1 0,0 0 0,0 0 0,0 1 0,0-1 0,1 1 0,-1 0 0,-3 9 0,0-1 0,1 1 0,1-1 0,-3 23 0,-2 8 0,-20 30-1365,20-49-5461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29.7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1 24575,'-3'0'0,"0"0"0,0 0 0,0 1 0,0-1 0,0 1 0,0-1 0,0 1 0,1 0 0,-1 0 0,0 0 0,1 1 0,-1-1 0,1 1 0,-1-1 0,1 1 0,-1 0 0,1 0 0,0 0 0,0 0 0,0 1 0,0-1 0,1 0 0,-1 1 0,1-1 0,-1 1 0,1 0 0,-2 4 0,-1 7 0,0-1 0,1 1 0,1-1 0,-1 25 0,1-17 0,-6 55 0,-1 7 0,1 93 0,9-167 0,-1 1 0,1-1 0,1 0 0,0 0 0,3 9 0,-4-15 0,-1-1 0,1 0 0,0 1 0,0-1 0,1 0 0,-1 1 0,0-1 0,1 0 0,0 0 0,-1 0 0,1 0 0,0-1 0,0 1 0,0 0 0,0-1 0,0 1 0,0-1 0,0 0 0,1 0 0,-1 0 0,0 0 0,4 1 0,-5-2 0,1 0 0,0 0 0,0 0 0,-1 0 0,1-1 0,0 1 0,-1 0 0,1-1 0,0 1 0,-1-1 0,1 0 0,-1 0 0,1 1 0,-1-1 0,1 0 0,-1 0 0,0-1 0,1 1 0,-1 0 0,0 0 0,0 0 0,0-1 0,0 1 0,0-1 0,1-1 0,24-47 0,-18 31 0,82-126 0,-7 14 0,-73 112 0,-1 0 0,-1-1 0,0 0 0,-1 0 0,4-23 0,-10 40 0,-1-1 0,0 0 0,1 1 0,-1-1 0,-1 0 0,1 1 0,0-1 0,-2-4 0,2 8 0,0 0 0,0 0 0,0 0 0,0 0 0,0 0 0,0-1 0,0 1 0,0 0 0,0 0 0,0 0 0,0 0 0,0 0 0,0 0 0,0 0 0,0 0 0,0-1 0,0 1 0,0 0 0,0 0 0,0 0 0,0 0 0,0 0 0,0 0 0,-1 0 0,1 0 0,0 0 0,0 0 0,0 0 0,0-1 0,0 1 0,0 0 0,0 0 0,0 0 0,-1 0 0,1 0 0,0 0 0,0 0 0,0 0 0,0 0 0,0 0 0,0 0 0,0 0 0,0 0 0,-1 0 0,1 0 0,0 0 0,0 0 0,0 0 0,0 0 0,0 0 0,0 0 0,0 0 0,-1 1 0,1-1 0,0 0 0,0 0 0,0 0 0,0 0 0,0 0 0,0 0 0,0 0 0,0 0 0,0 0 0,0 0 0,0 0 0,-1 1 0,-4 20 0,-4 59 0,4 0 0,7 97 0,-7 106 0,2-260 0,0-1 0,-1 0 0,-2 1 0,0-1 0,-1-1 0,-15 31 0,19-45 0,-1 0 0,0 0 0,0-1 0,0 1 0,-1-1 0,0 0 0,0 0 0,-1-1 0,1 0 0,-1 0 0,0 0 0,-1 0 0,1-1 0,-1 0 0,0-1 0,0 1 0,0-2 0,0 1 0,-1-1 0,1 0 0,-1 0 0,-8 1 0,7-5 91,10-4-1547,8-1-5370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29.9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24575,'4'5'0,"2"6"0,5 0 0,0 5 0,3 2 0,-1 0-8191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30.7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 24575,'4'-3'0,"0"0"0,0 0 0,0 1 0,0 0 0,0 0 0,1 0 0,-1 0 0,1 1 0,-1-1 0,1 1 0,0 0 0,-1 1 0,1-1 0,7 1 0,-4 0 0,-1 0 0,1 0 0,0 1 0,-1 0 0,1 1 0,-1-1 0,1 1 0,8 4 0,-11-3 0,0 0 0,-1 0 0,1 0 0,-1 1 0,1 0 0,-1-1 0,0 2 0,-1-1 0,1 0 0,-1 1 0,1-1 0,-1 1 0,-1 0 0,1 0 0,-1 0 0,0 1 0,0-1 0,0 0 0,-1 1 0,1 6 0,1 12 0,0 0 0,-2 0 0,-3 36 0,0-23 0,0-4 0,-2 0 0,-1 0 0,-2 0 0,-1-1 0,-1 0 0,-2 0 0,-1-1 0,-31 54 0,41-81 0,0 0 0,0 0 0,0 0 0,1 0 0,-1 1 0,1-1 0,0 0 0,1 1 0,-2 6 0,3-9 0,-1-1 0,0 1 0,1-1 0,-1 1 0,0-1 0,1 1 0,0-1 0,-1 1 0,1-1 0,0 0 0,0 0 0,0 1 0,0-1 0,0 0 0,0 0 0,0 0 0,0 0 0,0 0 0,0 0 0,1 0 0,-1 0 0,0 0 0,1-1 0,-1 1 0,0-1 0,1 1 0,-1-1 0,1 1 0,2-1 0,12 4 20,1-1 0,-1-1 0,1 0 0,0-2 0,32-2 0,-40 1-126,0 0 0,-1 0 0,1-1 0,-1 0 0,0-1 0,1 1-1,-1-2 1,-1 1 0,1-1 0,0-1 0,-1 1 0,0-1 0,9-7 0,-3-3-6720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33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4 24575,'-4'6'0,"0"0"0,1 0 0,-1 0 0,1 0 0,1 1 0,-1-1 0,1 1 0,-2 11 0,-4 9 0,-2 0 0,1 0 0,1 1 0,2 0 0,1 0 0,1 0 0,0 40 0,3-20 0,0-24 0,0-1 0,2 0 0,8 46 0,-8-64 0,0-1 0,1 1 0,0-1 0,0 0 0,1 1 0,-1-1 0,1 0 0,0 0 0,0-1 0,0 1 0,0-1 0,1 1 0,-1-1 0,1 0 0,0 0 0,0-1 0,0 1 0,1-1 0,-1 0 0,0 0 0,1 0 0,-1 0 0,1-1 0,0 0 0,-1 0 0,1 0 0,0-1 0,0 1 0,0-1 0,-1-1 0,1 1 0,0 0 0,0-1 0,0 0 0,-1 0 0,1-1 0,-1 1 0,1-1 0,7-4 0,4-3 0,-2-1 0,1 0 0,-1-1 0,-1-1 0,0 0 0,-1-1 0,0 0 0,18-27 0,-23 29 0,0 0 0,-1-1 0,0 0 0,-1 1 0,0-2 0,-1 1 0,0 0 0,-1-1 0,-1 0 0,0 0 0,0 0 0,-1-23 0,-5 15 0,-1 1 0,0 0 0,-2 0 0,0 0 0,-1 1 0,-1 0 0,-13-19 0,18 30 9,-2 1 1,1 0-1,-1 0 0,0 0 0,0 0 1,-1 1-1,0 0 0,0 1 0,0 0 0,-1 0 1,1 0-1,-12-4 0,14 7-71,1 0 0,-1 0 0,0 0 0,0 1 1,0-1-1,0 1 0,0 1 0,0-1 0,0 1 0,0 0 0,0 0 0,0 0 1,0 1-1,0-1 0,0 1 0,0 1 0,0-1 0,0 1 0,1 0 0,-1 0 1,0 0-1,1 0 0,-6 4 0,-3 6-6764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16.2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114 209 24575,'-2'54'0,"-3"-1"0,-16 71 0,6-44 0,-51 431 0,64-494 0,0 32 0,2-47 0,0 1 0,0 0 0,0-1 0,1 1 0,-1 0 0,1-1 0,-1 1 0,1 0 0,0-1 0,0 0 0,1 1 0,-1-1 0,3 5 0,-3-7 0,0 1 0,0-1 0,0 1 0,0-1 0,0 1 0,0-1 0,0 1 0,0-1 0,0 0 0,0 1 0,0-1 0,0 0 0,0 0 0,1 0 0,-1 0 0,0 0 0,0 0 0,0 0 0,0-1 0,0 1 0,2-1 0,25-9 0,-22 7 0,16-6 0,0-2 0,-1 0 0,0-1 0,-1-1 0,24-20 0,-33 22 0,1 0 0,-1 0 0,-1-1 0,0 0 0,-1-1 0,0 0 0,-1-1 0,-1 0 0,7-17 0,10-41 0,-4-1 0,-2-1 0,9-100 0,12-51 0,-18 143 0,-11 47 0,10-64 0,-19 96 0,-1 1 0,0-1 0,1 0 0,-1 1 0,0-1 0,0 1 0,-1-1 0,1 0 0,-1 1 0,1-1 0,-1 1 0,0-1 0,0 1 0,0-1 0,0 1 0,0 0 0,-2-3 0,1 4 0,0-1 0,1 1 0,-1-1 0,0 1 0,0 0 0,0 0 0,-1 0 0,1 0 0,0 1 0,0-1 0,0 0 0,-1 1 0,1 0 0,0-1 0,-1 1 0,1 0 0,0 0 0,-4 1 0,3-1 0,-13 0 0,1 1 0,-1 1 0,1 0 0,-20 6 0,30-7 0,1 1 0,-1 0 0,1 0 0,0 0 0,0 1 0,0-1 0,0 1 0,0 0 0,1 0 0,-1 0 0,1 1 0,-1-1 0,1 1 0,1 0 0,-1 0 0,0 0 0,1 0 0,-3 7 0,-37 122 0,16-43 0,-42 100-1365,52-149-5461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34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82 230 24575,'0'46'0,"7"155"0,-5-181 0,1-1 0,1 1 0,1 0 0,1-1 0,0 0 0,2-1 0,17 33 0,-22-46 0,1 0 0,0 0 0,1 0 0,-1 0 0,1-1 0,0 0 0,0 0 0,0 0 0,1 0 0,-1-1 0,1 0 0,0 0 0,0-1 0,0 0 0,0 0 0,0 0 0,0-1 0,1 1 0,10-1 0,-7 0 0,1-1 0,-1 0 0,1-1 0,0 0 0,-1 0 0,1-1 0,-1-1 0,0 0 0,0 0 0,0-1 0,12-6 0,-15 5 0,-1 0 0,0 0 0,0 0 0,0 0 0,-1-1 0,1 0 0,-1 0 0,-1-1 0,1 1 0,-1-1 0,-1 0 0,1 0 0,-1 0 0,0-1 0,0 1 0,1-12 0,1-2 0,-1-1 0,-1 0 0,-1 0 0,-2-38 0,-1 29 0,-3 0 0,0 0 0,-2 0 0,-1 1 0,-2 0 0,-1 0 0,-1 1 0,-1 1 0,-2 0 0,-23-36 0,32 58 0,0 0 0,0 0 0,0 1 0,-1 0 0,0 0 0,0 1 0,0 0 0,0 0 0,-1 0 0,1 1 0,-1-1 0,0 2 0,0-1 0,0 1 0,-13-3 0,4 3 0,-1 0 0,0 1 0,1 1 0,-1 0 0,1 1 0,-17 4 0,28-4 0,1 0 0,-1 0 0,1 1 0,0-1 0,-1 1 0,1 1 0,0-1 0,0 0 0,1 1 0,-1 0 0,0 0 0,1 0 0,0 0 0,0 0 0,0 1 0,0 0 0,0-1 0,-3 8 0,-3 6 0,1 1 0,1 0 0,-7 21 0,8-20 0,2-6-136,0 0-1,1 0 1,0 0-1,1 0 1,1 0-1,0 1 1,1-1-1,0 1 0,3 18 1,3-9-6690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35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0 24575,'0'5'0,"0"10"0,0 8 0,0 5 0,0 6 0,0 2 0,0 1 0,0 2 0,-4-1 0,-2-2 0,0 3 0,1-2 0,-3-2 0,0-2 0,1-2 0,2-7-8191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37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24575,'5'3'0,"-1"0"0,1 0 0,0-1 0,0 0 0,0 1 0,0-2 0,0 1 0,1-1 0,-1 1 0,0-2 0,1 1 0,6 0 0,9 2 0,376 77-331,463 157-1,-762-205 332,-2 4 0,-2 4 0,108 64 0,-95-39-47,197 109 757,-273-159-710,-12-7 0,-1 1 0,1 1 0,-1 1 0,19 16 0,-32-24 0,-1 1 0,0 0 0,0 0 0,0 1 0,-1-1 0,0 1 0,0 0 0,0 0 0,0 0 0,-1 0 0,1 0 0,-1 1 0,-1-1 0,1 0 0,-1 1 0,0 0 0,0-1 0,-1 1 0,1 0 0,-2 7 0,1-5 0,-1 0 0,0 0 0,0 0 0,-1 0 0,0 0 0,-4 11 0,3-14 0,1-1 0,-1 0 0,1 0 0,-1 0 0,0 0 0,-1-1 0,1 1 0,-1-1 0,1 0 0,-1 0 0,0 0 0,-8 4 0,-82 38 0,-7 5 0,48-17 0,2 2 0,2 3 0,1 1 0,2 3 0,-50 59 0,-184 255 0,236-296 0,15-18 0,11-15 0,-22 24 0,34-45 0,1 1 0,-2-1 0,1-1 0,-1 1 0,0-1 0,0 0 0,-1-1 0,-11 7 0,18-11 0,0 1 0,0-1 0,0 0 0,0 1 0,0-1 0,-1 0 0,1 1 0,0-1 0,0 0 0,0 0 0,0 0 0,0 0 0,0 0 0,0 0 0,0 0 0,0-1 0,-1 1 0,1 0 0,0-1 0,0 1 0,0 0 0,0-1 0,0 1 0,0-1 0,1 0 0,-1 1 0,0-1 0,0 0 0,0 1 0,0-1 0,1 0 0,-1 0 0,0 0 0,1 0 0,-1 0 0,1 0 0,-1 1 0,1-1 0,-1-1 0,1 1 0,0 0 0,-1 0 0,1-1 0,-2-6 0,1 0 0,0 0 0,0 0 0,1-14 0,5-47 0,-2 47 0,-1 0 0,-1-1 0,-4-42 0,2 58 0,-1 0 0,0 1 0,1-1 0,-2 0 0,1 1 0,-1 0 0,0-1 0,0 1 0,-1 0 0,0 0 0,0 1 0,0-1 0,-1 1 0,0 0 0,0 0 0,0 1 0,-7-5 0,2 2 0,-1 1 0,-1-1 0,1 2 0,-1 0 0,0 0 0,0 1 0,0 1 0,-1 0 0,1 1 0,-1 0 0,0 0 0,0 2 0,0 0 0,1 0 0,-1 1 0,0 0 0,-16 5 0,9-1 0,0 1 0,1 1 0,0 0 0,1 2 0,0 0 0,0 1 0,0 0 0,2 2 0,-1 0 0,-17 18 0,4 0 0,2 1 0,1 2 0,2 1 0,1 0 0,-26 51 0,24-34 0,3 2 0,2 0 0,-21 79 0,41-125 0,-4 8 0,2 1 0,0 0 0,-1 26 0,3-39 0,2 0 0,-1 0 0,0 1 0,1-1 0,-1 0 0,1 0 0,0 1 0,0-1 0,0 0 0,3 4 0,-4-6 0,1 1 0,1-1 0,-1 0 0,0 0 0,0 1 0,0-1 0,1 0 0,-1 0 0,0 0 0,1 0 0,-1-1 0,1 1 0,-1 0 0,1-1 0,-1 1 0,1-1 0,0 1 0,-1-1 0,1 0 0,0 1 0,1-1 0,8-1 0,0-1 0,0 0 0,-1 0 0,1-1 0,-1 0 0,0-1 0,0 0 0,0-1 0,0 0 0,12-9 0,11-4 0,139-61 0,198-62 0,-9 6 0,1-30 0,-251 107 0,115-81 0,-134 76 0,-101 66 0,-1-1 0,-1-1 0,1 0 0,0 0 0,0-1 0,-17-2 0,-89-7 0,-60-6-1365,93 8-5461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39.0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24575,'11'1'0,"0"0"0,0 1 0,0 0 0,-1 1 0,1 0 0,0 1 0,17 9 0,-6-3 0,263 116 0,397 148 0,-409-197 0,-255-71 0,0 0 0,17 8 0,-34-13 0,0-1 0,0 0 0,0 0 0,0 1 0,0-1 0,0 1 0,0-1 0,0 1 0,0-1 0,0 1 0,-1-1 0,1 1 0,0 0 0,0 0 0,-1-1 0,1 1 0,-1 0 0,1 0 0,0 0 0,-1 0 0,0 0 0,1-1 0,-1 1 0,1 0 0,-1 0 0,0 0 0,0 0 0,0 0 0,1 2 0,-2-2 0,0 1 0,0-1 0,-1 0 0,1 1 0,0-1 0,0 0 0,-1 0 0,1 0 0,-1 0 0,1 0 0,-1 0 0,1-1 0,-1 1 0,1 0 0,-4 0 0,-83 28 0,47-17 0,-67 30 0,97-37 0,1 1 0,-1 0 0,1 1 0,0 0 0,0 0 0,1 1 0,0 1 0,0-1 0,1 1 0,-11 17 0,15-20 0,0 0 0,1 1 0,0-1 0,0 1 0,1 0 0,0 0 0,0 0 0,1 0 0,-1 0 0,2 1 0,-1-1 0,1 0 0,0 1 0,0-1 0,1 0 0,0 0 0,1 0 0,3 12 0,-1-6 0,2 0 0,0 0 0,0-1 0,1 0 0,1 0 0,0 0 0,1-1 0,16 17 0,-4-7 0,0-1 0,1-1 0,1-1 0,1-1 0,39 22 0,-50-32 0,1-1 0,0-1 0,0 0 0,0-1 0,0 0 0,1-1 0,0-1 0,-1 0 0,1-1 0,0-1 0,0 0 0,28-4 0,87-24 120,-117 24-306,0 0 1,0-1-1,0-1 0,-1 0 1,0 0-1,0-1 1,16-13-1,-8 0-6640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39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24575,'0'-1'0,"0"0"0,1 0 0,-1 0 0,0 0 0,1 0 0,-1 0 0,1 0 0,-1 1 0,1-1 0,-1 0 0,1 0 0,0 0 0,-1 1 0,1-1 0,0 0 0,0 1 0,-1-1 0,1 1 0,0-1 0,0 1 0,0-1 0,0 1 0,0-1 0,0 1 0,0 0 0,0 0 0,1-1 0,30-4 0,-30 4 0,15 1 0,0-1 0,0 2 0,0 0 0,-1 2 0,1-1 0,-1 2 0,22 7 0,-10-1 0,-1 1 0,0 1 0,33 20 0,-55-28 0,1-1 0,-1 1 0,0 0 0,0 0 0,0 0 0,-1 1 0,0 0 0,6 7 0,-9-10 0,0 0 0,0-1 0,0 1 0,0 0 0,-1 0 0,1 0 0,-1-1 0,1 1 0,-1 0 0,0 0 0,1 0 0,-1 0 0,0 0 0,0 0 0,-1 0 0,1 0 0,0 0 0,-1 0 0,1 0 0,-1 0 0,1 0 0,-1-1 0,0 1 0,0 0 0,0 0 0,0-1 0,0 1 0,0-1 0,0 1 0,-3 2 0,-7 6 0,0-1 0,-1 1 0,-25 13 0,27-17 0,0 0 0,0 1 0,0 0 0,1 0 0,0 1 0,1 0 0,-9 11 0,17-19 0,-1 1 0,1 0 0,-1 0 0,1 0 0,-1 0 0,1 0 0,0 0 0,0 0 0,-1-1 0,1 1 0,0 0 0,0 0 0,0 0 0,0 0 0,0 0 0,0 0 0,0 0 0,0 0 0,1 0 0,-1 0 0,0 0 0,1 0 0,-1 0 0,0 0 0,1 0 0,-1-1 0,1 1 0,-1 0 0,1 0 0,0 0 0,-1-1 0,1 1 0,0 0 0,0-1 0,-1 1 0,1-1 0,0 1 0,0-1 0,0 1 0,0 0 0,44 18 0,-36-17 0,2 2 0,-1 0 0,1 1 0,-1 0 0,0 1 0,0 0 0,0 0 0,-1 1 0,0 0 0,-1 1 0,1 0 0,-1 0 0,-1 1 0,0 0 0,0 0 0,7 13 0,44 78 0,45 71 0,-93-156 0,1-1 0,-1 1 0,-1 0 0,-1 0 0,0 1 0,-1 0 0,0 0 0,5 21 0,-12-35 0,1 0 0,-1 1 0,0-1 0,0 0 0,0 0 0,0 1 0,0-1 0,0 0 0,-1 0 0,1 1 0,-1-1 0,1 0 0,-1 0 0,0 0 0,0 0 0,0 0 0,0 0 0,0 0 0,0 0 0,-1 0 0,1 0 0,-1-1 0,1 1 0,-1-1 0,0 1 0,1-1 0,-1 1 0,0-1 0,0 0 0,0 0 0,0 0 0,0 0 0,-4 1 0,-6 2 0,-1-1 0,1-1 0,-1 0 0,-23 0 0,9 0 0,15 0-100,4-1-153,0 0 0,0-1 0,1 0 0,-11-1 0,6-2-6573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40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24575,'5'5'0,"6"5"0,5 12 0,6 5 0,7 9 0,9 16 0,7 13 0,10 14 0,13 12 0,10 10 0,10 6 0,4-7 0,-4-10 0,-13-16 0,-19-29 0,-19-24-8191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40.8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441 1 24575,'-1'39'0,"-2"1"0,-2 0 0,-2-1 0,-1 0 0,-2-1 0,-1 1 0,-3-2 0,-33 67 0,21-50 0,2 1 0,3 1 0,2 0 0,3 2 0,-13 85 0,23-104 30,-1-1 0,-1 0 0,-18 47 0,20-70-165,0 0 0,-1-1 0,0 0 0,-1 0 0,-1-1 0,0 0 0,-1-1 0,0 0 0,-1 0 0,-22 18 0,-4-6-6691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7:13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282 353 24575,'3'66'0,"4"0"0,27 117 0,-9-62 0,48 364 0,-48 0 0,-25-465 0,-2-38 0,2 11 0,-78-737 0,17 205 0,60 519 0,1 20 0,0 0 0,0 0 0,0 1 0,0-1 0,0 0 0,0 0 0,0 0 0,0 0 0,0 0 0,0 0 0,0 0 0,0 0 0,1 0 0,-1 0 0,0 0 0,0 0 0,0 0 0,0 0 0,0 0 0,0 0 0,0 0 0,0 0 0,0 0 0,0 0 0,0 0 0,0 0 0,0 0 0,0 0 0,0 0 0,0 0 0,0-1 0,0 1 0,0 0 0,1 0 0,-1 0 0,2 31 0,-5-7 0,-1 0 0,-1 0 0,-1 0 0,-11 28 0,-44 93 0,34-84 0,-142 393 0,159-431 0,10-23 0,0 0 0,0 0 0,0 1 0,0-1 0,0 0 0,0 0 0,0 0 0,-1 0 0,1 0 0,0 0 0,0 0 0,0 1 0,0-1 0,0 0 0,0 0 0,0 0 0,0 0 0,0 0 0,-1 0 0,1 0 0,0 0 0,0 0 0,0 0 0,0 0 0,0 0 0,0 0 0,0 0 0,-1 1 0,1-1 0,0 0 0,0 0 0,0 0 0,0 0 0,0 0 0,-1 0 0,1-1 0,0 1 0,0 0 0,0 0 0,0 0 0,0 0 0,0 0 0,0 0 0,-1 0 0,1 0 0,0 0 0,0 0 0,0 0 0,0 0 0,0 0 0,0 0 0,0-1 0,0 1 0,-1 0 0,1 0 0,0 0 0,0 0 0,0 0 0,0 0 0,0-1 0,0 1 0,0 0 0,0 0 0,-1-5 0,0-1 0,1 1 0,-1-1 0,1 1 0,1-10 0,5-32 0,1 1 0,2 0 0,3 0 0,21-55 0,1 15 0,56-99 0,-87 177 0,16-28 0,1 0 0,2 1 0,51-64 0,-62 92 0,-6 14 0,-5 25 0,0-29 0,-27 199 0,5-44 0,7-33-3,-146 1261-1340,133-1106 1343,27-252 0,1-28 0,0-1 0,0 1 0,0 0 0,1 0 0,-1 0 0,0 0 0,0 0 0,0 0 0,0 0 0,0 0 0,0 0 0,0 0 0,0 0 0,0 0 0,1 0 0,-1 0 0,0 0 0,0 1 0,0-1 0,0 0 0,0 0 0,0 0 0,0 0 0,0 0 0,0 0 0,1 0 0,-1 0 0,0 0 0,0 0 0,0 0 0,0 0 0,0 0 0,0 0 0,0 1 0,0-1 0,0 0 0,0 0 0,0 0 0,0 0 0,0 0 0,0 0 0,0 0 0,0 0 0,0 0 0,0 1 0,0-1 0,0 0 0,0 0 0,0 0 0,0 0 0,0 0 0,0 0 0,0 0 0,0 0 0,0 1 0,0-1 0,0 0 0,0 0 0,14-40 0,-9 24 0,42-136 0,25-93 0,19-84-423,309-1419-1334,-374 1604 1828,-14 101-71,-12 43 0,0 1 0,0-1 0,0 0 0,0 0 0,0 0 0,0 0 0,0 1 0,0-1 0,0 0 0,0 0 0,0 0 0,0 0 0,0 1 0,0-1 0,0 0 0,0 0 0,0 0 0,1 0 0,-1 0 0,0 1 0,0-1 0,0 0 0,0 0 0,0 0 0,0 0 0,1 0 0,-1 0 0,0 0 0,0 0 0,0 0 0,0 1 0,0-1 0,1 0 0,-1 0 0,0 0 0,0 0 0,0 0 0,0 0 0,1 0 0,-1 0 0,0 0 0,0 0 0,0 0 0,0 0 0,1 0 0,-1 0 0,0-1 0,0 1 0,0 0 0,0 0 0,1 0 0,-1 0 0,0 0 0,0 0 0,0 0 0,0 0 0,0-1 0,0 1 0,1 0 0,-1 0 0,0 0 0,0 0 0,7 66 0,-7-53 0,48 518 3455,-47-519-3455,1 0 0,0 0 0,1 0 0,1 0 0,5 12 0,-9-23 0,0 0 0,1 0 0,-1 0 0,0-1 0,1 1 0,-1 0 0,0-1 0,1 1 0,-1 0 0,1-1 0,-1 1 0,1-1 0,0 1 0,-1 0 0,1-1 0,0 1 0,-1-1 0,1 0 0,0 1 0,-1-1 0,1 0 0,0 1 0,0-1 0,-1 0 0,1 0 0,0 0 0,1 1 0,-1-2 0,1 1 0,-1-1 0,0 1 0,0-1 0,0 0 0,0 1 0,0-1 0,0 0 0,0 0 0,0 0 0,0 0 0,0 0 0,-1 0 0,1 0 0,1-2 0,3-7 0,1 0 0,6-22 0,-11 30 0,24-81 0,-16 50 0,20-51 0,-29 83 0,0 1 0,1-1 0,-1 1 0,0-1 0,0 1 0,0-1 0,1 1 0,-1-1 0,0 1 0,1-1 0,-1 1 0,0-1 0,1 1 0,-1-1 0,0 1 0,1-1 0,-1 1 0,1 0 0,-1-1 0,1 1 0,-1 0 0,1 0 0,-1-1 0,1 1 0,-1 0 0,2-1 0,6 14 0,0 35 0,-7-43 0,17 314 0,-23 8 0,5-325 0,-60 838 0,54-809 0,6-31 0,0 0 0,0 0 0,0 0 0,0 0 0,0-1 0,0 1 0,0 0 0,0 0 0,0 0 0,0 0 0,-1 0 0,1-1 0,0 1 0,0 0 0,0 0 0,0 0 0,0 0 0,0 0 0,0 0 0,0 0 0,0 0 0,-1-1 0,1 1 0,0 0 0,0 0 0,0 0 0,0 0 0,0 0 0,0 0 0,-1 0 0,1 0 0,0 0 0,0 0 0,0 0 0,0 0 0,0 0 0,0 0 0,-1 0 0,1 0 0,0 0 0,0 0 0,0 0 0,0 0 0,0 0 0,-1 0 0,1 0 0,0 0 0,0 0 0,0 0 0,0 0 0,0 0 0,0 1 0,0-1 0,-1 0 0,1 0 0,0 0 0,0 0 0,0 0 0,0 0 0,0 0 0,0 1 0,0-1 0,0 0 0,0 0 0,0 0 0,0 0 0,0 0 0,-1 1 0,-8-50 0,1-20 0,3-1 0,3 1 0,13-123 0,-11 191 0,0-1 0,0 1 0,0-1 0,0 1 0,0-1 0,1 1 0,-1 0 0,1-1 0,-1 1 0,1-1 0,-1 1 0,1 0 0,0-1 0,-1 1 0,1 0 0,0 0 0,2-2 0,-2 4 0,0 1 0,0-1 0,0 1 0,0-1 0,0 1 0,0-1 0,-1 1 0,1-1 0,-1 1 0,1 0 0,-1 0 0,1-1 0,-1 1 0,0 0 0,0 0 0,0 2 0,11 82 0,-1 149 0,-9-152 0,1 183 0,5 163 0,-1-356 0,-1-60 0,-5-13 0,0 0 0,0 0 0,0 0 0,0 0 0,0 0 0,1 0 0,-1 0 0,0 0 0,0 0 0,0 0 0,0 1 0,1-1 0,-1 0 0,0-1 0,0 1 0,0 0 0,0 0 0,0 0 0,1 0 0,-1 0 0,0 0 0,0 0 0,0 0 0,0 0 0,1 0 0,-1 0 0,0 0 0,0 0 0,0 0 0,0-1 0,0 1 0,0 0 0,0 0 0,1 0 0,-1 0 0,0 0 0,0 0 0,0-1 0,0 1 0,0 0 0,0 0 0,0 0 0,0 0 0,0-1 0,0 1 0,6-14 0,-1-1 0,0 0 0,-1 0 0,-1 0 0,0 0 0,1-18 0,0-1 0,49-598 0,-36 326 0,14-136 0,-25 375 0,-3 55 0,1 15 0,2 17 0,-2 0 0,0 0 0,-1 0 0,0 34 0,0-14 0,33 709-1035,-29-552 904,4 209 131,-10-396 0,0-15 0,2-28 0,8-231 972,-7 15-778,-1 31-740,13-553-899,49 2 1055,-58 718 354,-6 29 34,2-1-1,1 1 1,1 0-1,0 0 1,10-21-1,-15 43 3,0-1 0,0 1 0,0 0 0,0-1 0,0 1 0,0 0 0,0-1 0,0 1 0,0-1 0,1 1 0,-1 0 0,0 0 0,0-1 0,0 1 0,0 0 0,1-1 0,-1 1 0,0 0 0,0-1 0,1 1 0,-1 0 0,0 0 0,1 0 0,-1-1 0,0 1 0,0 0 0,1 0 0,-1 0 0,0 0 0,1-1 0,-1 1 0,1 0 0,-1 0 0,0 0 0,1 0 0,-1 0 0,0 0 0,1 0 0,-1 0 0,0 0 0,1 0 0,-1 0 0,1 0 0,-1 1 0,0-1 0,1 0 0,-1 0 0,0 0 0,1 0 0,-1 1 0,0-1 0,0 0 0,1 0 0,-1 0 0,0 1 0,0-1 0,1 0 0,-1 1 0,0-1 0,0 0 0,1 1 0,-1-1 0,0 0 0,0 1 0,0-1 0,0 0 0,0 1 0,0-1 0,1 1 0,5 15 15,0 1 0,-1 0 0,0 0-1,-2 0 1,3 26 0,1 3 246,207 971 1765,-200-974-1970,-9-40-56,-2-13 0,3-38 0,-3 0 0,-5-73 0,0 36 0,1-18 0,8-301 0,-3 371 0,-4 33 0,0 0 0,0 0 0,0 0 0,1 0 0,-1 0 0,0 1 0,0-1 0,0 0 0,0 0 0,0 0 0,0 0 0,0 0 0,0 0 0,0 0 0,0 0 0,0 0 0,0 0 0,0 0 0,0 0 0,0 0 0,0 0 0,0 0 0,1 0 0,-1 0 0,0 0 0,0 0 0,0 0 0,0 0 0,0 0 0,0 0 0,0 0 0,0 0 0,0 0 0,0 0 0,0 0 0,0 0 0,0 0 0,0 0 0,1 0 0,-1 0 0,0 0 0,0 0 0,0 0 0,0 0 0,0 0 0,0-1 0,0 1 0,0 0 0,0 0 0,0 0 0,0 0 0,4 20 0,24 366 0,-9-93 0,20 115 0,-36-394 0,-2-36 0,-9-465 0,7 467 0,-6-56 0,6 69 0,0 0 0,-1-1 0,0 1 0,0 0 0,0 0 0,-7-12 0,9 19 0,0-1 0,0 1 0,0 0 0,0 0 0,-1-1 0,1 1 0,0 0 0,0-1 0,0 1 0,-1 0 0,1 0 0,0 0 0,0-1 0,-1 1 0,1 0 0,0 0 0,0 0 0,-1-1 0,1 1 0,0 0 0,-1 0 0,1 0 0,0 0 0,-1 0 0,1 0 0,0 0 0,-1 0 0,1 0 0,0 0 0,-1 0 0,-7 12 0,0 14 0,2 1 0,2 0 0,0 0 0,0 40 0,0-3 0,-15 173 0,-114 1272-2428,-32-261 2023,160-1216 378,-2-1 0,-11 32 0,18-62 27,-1 1 0,1-1 0,-1 1 0,0-1 0,0 1 0,0-1 0,1 1 0,-1-1 0,-1 0 0,1 1 0,0-1 0,0 0 0,0 0 0,-2 1 0,2-2 0,1 1 0,-1-1 0,0 0 0,1 0 0,-1 0 0,0 0 0,1 0 0,-1-1 0,0 1 0,1 0 0,-1 0 0,1 0 0,-1 0 0,0-1 0,1 1 0,-1 0 0,1-1 0,-1 1 0,0 0 0,1-1 0,-1 1 0,1-1 0,0 1 0,-1-1 0,1 1 0,-1-1 0,1 1 0,0-1 0,-1 0 0,-8-15 0,1 0 0,1 0 0,1 0 0,0-1 0,-3-18 0,-48-214 0,-9-119-454,-51-680-1937,55-11 2660,59 1001-300,-34-418 573,19 348-527,-52-199 1,67 318 6,-1-11 42,-2 1 1,0-1-1,-1 1 1,-1 1 0,-1-1-1,-15-22 1,24 40 0,-1 0 1,1 0-1,-1 0 1,1 0-1,-1 0 1,0 1-1,1-1 1,-1 0-1,0 0 1,0 1-1,0-1 1,0 0 0,1 1-1,-1-1 1,0 1-1,0-1 1,0 1-1,0 0 1,0-1-1,0 1 1,0 0-1,0 0 1,-1-1-1,1 1 1,0 0-1,0 0 1,0 0-1,-2 1 1,2 0-21,-1 0 1,1 0 0,-1 0-1,1 1 1,0-1 0,-1 0-1,1 1 1,0-1 0,0 1 0,0 0-1,0-1 1,0 1 0,1 0-1,-1-1 1,0 4 0,-9 25 328,3 1-1,0 0 1,-3 43 0,3-19-117,-24 164-158,-21 137-107,49-335 8,2-12 0,0 0 0,-1-1 0,1 1 0,-2 0 0,1-1 0,-1 0 0,0 0 0,-5 9 0,7-17 0,1 0 0,0 1 0,0-1 0,0 0 0,-1 0 0,1 0 0,0 1 0,0-1 0,-1 0 0,1 0 0,0 0 0,0 0 0,-1 1 0,1-1 0,0 0 0,-1 0 0,1 0 0,0 0 0,-1 0 0,1 0 0,0 0 0,0 0 0,-1 0 0,1 0 0,0 0 0,-1 0 0,1 0 0,0 0 0,-1 0 0,1 0 0,0 0 0,-1 0 0,1-1 0,0 1 0,0 0 0,-1 0 0,1 0 0,0 0 0,0-1 0,-1 1 0,1 0 0,0 0 0,0-1 0,-1 1 0,1 0 0,0 0 0,0-1 0,0 1 0,0 0 0,0 0 0,-1-1 0,1 1 0,0 0 0,0-1 0,0 1 0,0 0 0,0-1 0,0 0 0,-6-16 0,0-1 0,1 0 0,1 0 0,-3-27 0,3 24 0,-41-538 0,44 537 0,1 46 0,0-14 0,1 131 0,-3 446 0,-42-9 0,41-556 0,-2 1 0,-6 23 0,11-45 0,-1 1 0,1-1 0,-1 0 0,1 1 0,-1-1 0,1 0 0,-1 0 0,0 1 0,1-1 0,-1 0 0,0 0 0,0 0 0,0 0 0,0 0 0,0 0 0,-1 1 0,1-2 0,1 0 0,-1 0 0,1 0 0,-1 0 0,1-1 0,-1 1 0,1 0 0,-1 0 0,1 0 0,-1 0 0,1-1 0,0 1 0,-1 0 0,1 0 0,-1-1 0,1 1 0,0 0 0,-1 0 0,1-1 0,0 1 0,-1-1 0,1 1 0,0 0 0,0-1 0,-1 1 0,1-1 0,0 1 0,0-1 0,-1 0 0,-2-7 0,0 0 0,0-1 0,-2-15 0,-5-40 0,-2-116 0,15-74 0,-1 164 0,-1 31-120,1-51-502,18-128-1,-12 196-6203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42.9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1721 24575,'-26'96'0,"-22"146"0,36-169 0,4-26 0,3 0 0,-1 62 0,7-80 0,1 1 0,2-1 0,1 1 0,15 52 0,5-12 0,3-1 0,3-2 0,3 0 0,81 118 0,-65-118 0,2-2 0,4-2 0,2-3 0,80 65 0,-90-88 0,3-1 0,0-3 0,3-2 0,0-3 0,2-2 0,0-2 0,2-3 0,1-3 0,119 22 0,258-2-355,4-37-106,-336-2 434,-41 0 18,567-14-730,-428 1 416,218-43-1,-351 44 324,-2-3 0,0-3 0,-1-3 0,-1-2 0,95-52 0,282-218-67,-389 256-5,322-245-629,-24-29 706,-318 279 75,-3-2-1,0-1 1,34-56 0,-47 63 30,-2 0 0,-1-2 0,-1 0 0,-1 0 0,10-46 0,-12 25-16,-3-1 0,-2 0 0,-2 0 0,-2-1 0,-3 1 0,-2 0 0,-21-100 0,0 49 41,-5 3 0,-85-192 0,85 226-18,-3 2 0,-3 1 0,-55-73 0,68 108-64,-1 0-1,-1 2 0,-1 1 0,-2 1 0,0 1 0,-2 2 0,0 1 0,-46-24 0,16 17-52,-1 2 0,-68-18 0,-133-24 0,184 49 0,-220-58 0,-216-50 0,-7 38 0,389 78 3,0 7 0,-150 14-1,-257 50-90,510-56 73,-447 77-482,402-62 501,0 3 0,2 3 1,0 3-1,-89 50 0,77-30 29,-133 102 0,173-114 68,2 2 0,1 1 0,2 2 0,-45 63 0,-55 113-101,117-175 0,1 1 0,2 1 0,-18 64 0,33-92-341,0 1 0,1-1-1,-1 21 1,4-9-6485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43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420 6 24575,'-9'9'0,"1"1"0,1 0 0,-1 1 0,2 0 0,-1 0 0,2 0 0,-1 1 0,1-1 0,1 1 0,0 0 0,1 1 0,-2 14 0,1 8 0,1 0 0,2-1 0,3 43 0,-2-68 0,1 0 0,0 0 0,1 0 0,0 0 0,1 0 0,-1 0 0,2 0 0,-1-1 0,1 1 0,0-1 0,1 0 0,9 12 0,-5-11 0,-1 0 0,2 0 0,-1-1 0,1 0 0,1 0 0,-1-2 0,1 1 0,21 8 0,481 171 0,-432-161 0,2-3 0,1-5 0,163 15 0,-233-31 0,-1-1 0,0-1 0,0 0 0,16-3 0,-22 2 0,-1 0 0,0 0 0,-1 0 0,1 0 0,0-1 0,-1 0 0,1-1 0,-1 1 0,0-1 0,9-8 0,29-26 0,2 2 0,80-49 0,-3 3 0,-117 78 0,-1 0 0,1 0 0,-1-1 0,0 0 0,0 0 0,-1 0 0,1 0 0,-1 0 0,0-1 0,-1 1 0,1-1 0,-1 0 0,0 0 0,-1 0 0,0 0 0,1 0 0,-2 0 0,1 0 0,-1 0 0,0 0 0,0 0 0,-1-1 0,-1-6 0,-1-5 0,-1 0 0,0 0 0,-2 0 0,0 1 0,-1 0 0,-15-26 0,13 27 0,-1 2 0,0-1 0,-1 2 0,-1-1 0,0 2 0,-1-1 0,0 2 0,-21-16 0,12 13 0,0 2 0,-1 0 0,0 1 0,-1 1 0,-29-8 0,-7 4 0,-1 2 0,0 3 0,0 2 0,-64 2 0,-172 5 0,217 4 0,-132 23 0,197-24 0,0 1 0,0 1 0,0 0 0,1 1 0,-21 12 0,-63 49 0,59-41 0,-1-1 0,-1-3 0,-2-1 0,0-1 0,-1-3 0,0-2 0,-2-1 0,-49 7 0,40-15-1365,15-6-5461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17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 1 24575,'1'0'0,"0"0"0,-1 0 0,1 1 0,0-1 0,0 1 0,0-1 0,0 1 0,0-1 0,0 1 0,-1-1 0,1 1 0,0 0 0,-1-1 0,1 1 0,0 0 0,-1 0 0,1 0 0,-1-1 0,1 1 0,-1 0 0,1 0 0,-1 0 0,0 0 0,1 0 0,-1 0 0,0 0 0,0 0 0,0 0 0,0 0 0,0 0 0,0 0 0,0 0 0,0 0 0,0 0 0,0 0 0,0 0 0,-1 1 0,-7 40 0,-23 69 0,-17 124 0,24-82 0,4-39 0,-4 123 0,24-229 0,0 0 0,0 1 0,1-1 0,0 0 0,1 1 0,-1-1 0,2 0 0,2 8 0,-4-14 0,0 1 0,0-1 0,0 0 0,1 0 0,-1 0 0,0 0 0,1 0 0,-1-1 0,1 1 0,0 0 0,0-1 0,0 1 0,0-1 0,0 1 0,0-1 0,0 0 0,0 0 0,0 0 0,0 0 0,1-1 0,-1 1 0,0 0 0,1-1 0,-1 0 0,0 1 0,1-1 0,-1 0 0,1 0 0,-1 0 0,0-1 0,1 1 0,2-1 0,-1-1 0,0 1 0,0-1 0,0 0 0,-1 0 0,1 0 0,0 0 0,-1-1 0,1 1 0,-1-1 0,0 0 0,0 0 0,0 0 0,0-1 0,-1 1 0,1-1 0,-1 1 0,0-1 0,0 0 0,2-6 0,4-9 0,-1 0 0,8-34 0,-14 48 0,63-385 0,-20 92 0,-41 283 0,0 2 0,-1 0 0,0 0 0,0 0 0,-1 0 0,-2-26 0,0 37 0,1-1 0,-1 1 0,1-1 0,-1 1 0,0 0 0,0-1 0,0 1 0,0 0 0,-1-1 0,1 1 0,-1 0 0,1 0 0,-1 0 0,-3-3 0,2 3 0,0 0 0,0 1 0,0 0 0,0-1 0,0 1 0,0 0 0,0 0 0,0 0 0,0 1 0,-1-1 0,1 1 0,0 0 0,0 0 0,-6 0 0,3 1 0,1 0 0,-1 0 0,1 0 0,0 1 0,0-1 0,-1 1 0,1 0 0,0 1 0,1-1 0,-1 1 0,0 0 0,1 1 0,-1-1 0,1 1 0,0-1 0,0 1 0,1 0 0,-1 1 0,1-1 0,0 1 0,0-1 0,0 1 0,-2 8 0,-5 9 0,2 0 0,1 1 0,-9 47 0,16-69 0,-10 58-1365,3-9-5461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45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1 140 24575,'0'-1'0,"0"0"0,0 0 0,1 0 0,-1 0 0,1 0 0,-1 0 0,1 0 0,-1 0 0,1 0 0,0 0 0,0 0 0,-1 0 0,1 1 0,0-1 0,0 0 0,0 0 0,0 1 0,0-1 0,0 0 0,1 0 0,27-12 0,-19 8 0,44-20 0,79-26 0,-112 44 0,0 2 0,0 0 0,1 1 0,0 1 0,-1 1 0,1 1 0,27 3 0,-11 7 0,-36-9 0,-1 1 0,1-1 0,0 1 0,-1 0 0,0-1 0,1 1 0,-1 0 0,1 0 0,-1 0 0,0 0 0,0 0 0,0 0 0,1 0 0,-1 1 0,0-1 0,0 0 0,-1 1 0,1-1 0,0 1 0,0 1 0,-1-3 0,0 1 0,0-1 0,0 1 0,0-1 0,0 0 0,-1 1 0,1-1 0,0 0 0,0 1 0,-1-1 0,1 0 0,0 1 0,-1-1 0,1 0 0,0 0 0,-1 1 0,1-1 0,0 0 0,-1 0 0,1 0 0,-1 1 0,1-1 0,0 0 0,-1 0 0,1 0 0,-1 0 0,1 0 0,0 0 0,-1 0 0,1 0 0,-1 0 0,1 0 0,0 0 0,-1 0 0,0 0 0,-20-1 0,18 0 0,-39-2 0,6-1 0,1 2 0,-1 1 0,1 2 0,0 1 0,-39 8 0,70-9 0,0 0 0,0 1 0,0-1 0,0 1 0,1 0 0,-1 0 0,0 0 0,1 1 0,0-1 0,-1 1 0,1 0 0,0 0 0,0 0 0,1 1 0,-1-1 0,1 0 0,-1 1 0,1 0 0,0 0 0,0-1 0,1 1 0,-3 8 0,2-4 0,1-1 0,0 0 0,0 0 0,0 1 0,1-1 0,0 0 0,1 0 0,0 1 0,0-1 0,0 0 0,1 0 0,5 14 0,-4-16 0,0 1 0,1-1 0,0 0 0,0 0 0,0 0 0,1 0 0,-1-1 0,1 0 0,0 0 0,0 0 0,1 0 0,-1-1 0,1 0 0,0 0 0,-1 0 0,1-1 0,0 0 0,12 2 0,-1 0 0,1 0 0,-1-2 0,1 0 0,0-1 0,29-2 0,-41 0 0,0 0 0,0 0 0,0-1 0,0 1 0,0-1 0,-1-1 0,1 1 0,-1-1 0,1 0 0,-1 0 0,0-1 0,0 1 0,-1-1 0,8-8 0,-1 0 0,-1-1 0,0 0 0,-1 0 0,10-20 0,-18 31 0,1 0 0,-1-1 0,0 1 0,0 0 0,0-1 0,0 1 0,0-1 0,-1 0 0,1 1 0,-1-1 0,0 1 0,0-1 0,0 0 0,0 1 0,0-1 0,0 0 0,-1 1 0,1-1 0,-1 0 0,0 1 0,1-1 0,-1 1 0,-2-4 0,1 4 0,-1-1 0,1 0 0,-1 1 0,1-1 0,-1 1 0,0 0 0,0 0 0,0 0 0,0 0 0,0 1 0,0-1 0,0 1 0,-1 0 0,1 0 0,0 0 0,-1 0 0,-5 0 0,-9-2 0,-1 2 0,1 0 0,-23 1 0,36 1 0,0-1 0,0 1 0,0-1 0,0 1 0,0 1 0,1-1 0,-1 1 0,0-1 0,1 1 0,-1 1 0,1-1 0,-1 1 0,1 0 0,0 0 0,0 0 0,-5 6 0,8-8 0,0 0 0,1 0 0,-1-1 0,0 1 0,1 0 0,-1 0 0,1 0 0,0 0 0,-1 0 0,1 0 0,0 1 0,-1-1 0,1 0 0,0 0 0,0 0 0,0 0 0,0 0 0,0 0 0,0 0 0,1 0 0,-1 0 0,0 0 0,0 1 0,1-1 0,-1 0 0,1 0 0,-1 0 0,1 1 0,25 24 0,-23-23 0,1-1 0,-1 1 0,0 0 0,0 0 0,-1 0 0,1 0 0,3 6 0,-2 8-1365,-4-3-5461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47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30 24575,'-1'37'0,"-1"-20"0,2-1 0,0 0 0,5 31 0,-4-43 0,-1 0 0,1 0 0,1 0 0,-1 0 0,1-1 0,-1 1 0,1-1 0,0 1 0,0-1 0,1 1 0,-1-1 0,1 0 0,-1 0 0,1 0 0,0-1 0,0 1 0,0-1 0,1 1 0,-1-1 0,7 3 0,7 2 0,0 0 0,0-2 0,1 0 0,0 0 0,0-2 0,0 0 0,0-1 0,1-1 0,-1-1 0,0-1 0,0 0 0,1-1 0,-1-1 0,22-6 0,-36 7 0,1 0 0,-1 0 0,0 0 0,0 0 0,0 0 0,0-1 0,-1 0 0,1 0 0,-1 0 0,1 0 0,-1 0 0,0-1 0,4-7 0,-5 9 0,-1-1 0,0 0 0,0 1 0,0-1 0,0 0 0,0 0 0,-1 0 0,1 1 0,-1-1 0,0 0 0,0 0 0,0 0 0,0 0 0,0 0 0,-1 0 0,1 0 0,-1 0 0,0 1 0,0-1 0,0 0 0,0 0 0,-3-4 0,-3-4 0,0 1 0,-1 0 0,-1 0 0,0 0 0,0 1 0,0 0 0,-2 1 0,1 0 0,-1 1 0,0 0 0,0 1 0,0 0 0,-1 0 0,0 2 0,-1-1 0,1 2 0,-1-1 0,1 2 0,-1-1 0,-22 0 0,31 4 0,0-1 0,0 1 0,0 0 0,0 0 0,0 0 0,0 1 0,1-1 0,-1 1 0,0 0 0,1 0 0,0 0 0,-1 1 0,1-1 0,0 1 0,0 0 0,0 0 0,1 0 0,-1 0 0,1 0 0,-1 0 0,1 1 0,0-1 0,-1 5 0,0-2 0,0 0 0,0 0 0,1 0 0,0 1 0,0-1 0,0 1 0,1 0 0,0-1 0,1 1 0,-1 0 0,1 0 0,0-1 0,2 9 0,-1-13 0,-1 0 0,1 0 0,0 0 0,0 0 0,0 0 0,0-1 0,0 1 0,0 0 0,1-1 0,-1 1 0,0-1 0,1 1 0,-1-1 0,1 0 0,0 1 0,-1-1 0,1 0 0,0 0 0,0 0 0,0 0 0,0-1 0,0 1 0,0 0 0,0-1 0,0 0 0,0 1 0,0-1 0,0 0 0,3 0 0,-2 0 0,-1 0 0,1 0 0,0 0 0,0 0 0,0-1 0,0 1 0,-1-1 0,1 0 0,0 0 0,-1 0 0,1 0 0,0 0 0,-1-1 0,1 1 0,-1-1 0,0 0 0,0 0 0,1 1 0,-1-1 0,2-3 0,-4 4 0,1 0 0,-1 1 0,0-1 0,0 1 0,0-1 0,0 1 0,0-1 0,0 1 0,0-1 0,0 1 0,0-1 0,0 0 0,0 1 0,0-1 0,0 1 0,0-1 0,0 1 0,0-1 0,-1 1 0,1-1 0,0 1 0,0-1 0,-1 1 0,1-1 0,0 1 0,-1-1 0,1 1 0,0 0 0,-1-1 0,1 1 0,-1-1 0,1 1 0,-1 0 0,1 0 0,-1-1 0,1 1 0,-1 0 0,1 0 0,-1-1 0,1 1 0,-1 0 0,1 0 0,-1 0 0,1 0 0,-1 0 0,0 0 0,-32-6 0,31 6 0,-132-9 0,117 9 0,0 1 0,0 0 0,0 1 0,0 1 0,-31 9 0,47-11 0,-1-1 0,1 1 0,-1-1 0,1 1 0,-1 0 0,1 0 0,-1 0 0,1 0 0,-1 0 0,1 0 0,0 0 0,0 0 0,-2 2 0,3-3 0,0 1 0,0-1 0,0 0 0,0 1 0,0-1 0,0 0 0,0 1 0,0-1 0,0 1 0,0-1 0,0 0 0,0 1 0,0-1 0,0 0 0,0 1 0,0-1 0,0 1 0,1-1 0,-1 0 0,0 1 0,0-1 0,0 0 0,1 1 0,-1-1 0,0 0 0,0 0 0,1 1 0,-1-1 0,0 0 0,1 0 0,-1 1 0,0-1 0,1 0 0,3 2 0,0 0 0,0 0 0,0-1 0,0 0 0,0 0 0,0 0 0,1 0 0,5 0 0,22-1 0,-1-1 0,55-9 0,26-2 0,-94 11-1365,-7 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53.6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1000 24575,'36'-2'0,"1"-2"0,-1-1 0,37-10 0,13-3 0,790-84 0,-575 74 0,-25 4 0,298-39 0,-557 60 0,1-1 0,32-11 0,-46 14 0,-1 0 0,1-1 0,-1 1 0,0-1 0,1 0 0,-1 0 0,0 0 0,0-1 0,-1 1 0,1-1 0,0 1 0,-1-1 0,1 0 0,-1 0 0,0 0 0,0 0 0,0 0 0,0-1 0,-1 1 0,2-5 0,0-9 0,-1 10 0,-1-1 0,1 1 0,0 0 0,0 0 0,1 0 0,4-7 0,-6 12 0,0 0 0,0 1 0,1-1 0,-1 0 0,0 1 0,1 0 0,0-1 0,-1 1 0,1 0 0,0 0 0,-1 0 0,1 0 0,0 0 0,0 0 0,0 0 0,0 1 0,0-1 0,0 1 0,0-1 0,0 1 0,0 0 0,0 0 0,0 0 0,0 0 0,0 0 0,0 0 0,4 2 0,-2-1 0,0 0 0,0 0 0,0 1 0,0 0 0,0-1 0,0 2 0,0-1 0,-1 0 0,1 1 0,-1-1 0,1 1 0,-1 0 0,4 5 0,-6-7 0,1 1 0,-1 0 0,0-1 0,0 1 0,0 0 0,0 0 0,0 0 0,0 0 0,0 0 0,0 0 0,-1 0 0,1 0 0,-1 0 0,0 0 0,1 0 0,-1 0 0,0 0 0,0 0 0,-1 0 0,1 0 0,0 0 0,-1 0 0,1 1 0,-1-1 0,1 0 0,-1-1 0,0 1 0,0 0 0,-2 3 0,0-1 0,-1 1 0,0-2 0,0 1 0,0 0 0,0-1 0,0 0 0,-1 0 0,0 0 0,1 0 0,-1-1 0,0 0 0,0 0 0,0 0 0,-8 1 0,11-2 0,0-1 0,0 1 0,-1-1 0,1 0 0,0 0 0,0 0 0,0 0 0,-1 0 0,1 0 0,0-1 0,0 1 0,0-1 0,-1 0 0,1 1 0,0-1 0,0 0 0,0 0 0,0 0 0,1 0 0,-1-1 0,0 1 0,0-1 0,1 1 0,-1-1 0,1 1 0,-1-1 0,1 0 0,0 0 0,-1 1 0,1-1 0,0 0 0,0 0 0,0 0 0,1-1 0,-1 1 0,0-4 0,0 4 0,1 0 0,-1 0 0,1-1 0,-1 1 0,1 0 0,0 0 0,0-1 0,0 1 0,1 0 0,-1-1 0,0 1 0,1 0 0,0 0 0,-1 0 0,1-1 0,0 1 0,0 0 0,0 0 0,0 0 0,1 0 0,-1 1 0,0-1 0,1 0 0,0 0 0,-1 1 0,1-1 0,0 1 0,0 0 0,-1-1 0,1 1 0,0 0 0,0 0 0,1 0 0,-1 0 0,0 0 0,0 1 0,0-1 0,1 1 0,-1-1 0,5 1 0,-7 0 0,1-1 0,-1 1 0,1-1 0,-1 1 0,1 0 0,-1-1 0,1 1 0,-1-1 0,1 1 0,-1-1 0,0 0 0,1 1 0,-1-1 0,0 1 0,1-1 0,-1 0 0,0 1 0,0-1 0,0 0 0,0 1 0,1-1 0,-1 0 0,0 1 0,0-2 0,2-25 0,-1 14 0,4-5 0,0 0 0,1 1 0,0 0 0,1 0 0,1 1 0,1 0 0,10-15 0,82-99 0,-90 117 0,-8 9 0,197-217 0,-171 200 0,-29 21 0,1 0 0,-1-1 0,0 1 0,1 0 0,-1-1 0,0 1 0,1 0 0,-1 0 0,1 0 0,-1-1 0,1 1 0,-1 0 0,0 0 0,1 0 0,-1 0 0,1 0 0,-1 0 0,1 0 0,-1 0 0,1 0 0,-1 0 0,1 0 0,-1 0 0,1 0 0,-1 0 0,0 0 0,1 1 0,-1-1 0,1 0 0,-1 0 0,0 0 0,1 1 0,-1-1 0,1 0 0,-1 1 0,0-1 0,1 0 0,-1 1 0,0-1 0,0 0 0,1 1 0,-1-1 0,0 0 0,0 1 0,1-1 0,-1 1 0,0-1 0,0 1 0,0-1 0,0 1 0,0-1 0,0 0 0,0 1 0,0-1 0,0 1 0,0-1 0,0 1 0,0-1 0,0 1 0,0-1 0,0 1 0,0-1 0,-1 1 0,0 11 0,-2 0 0,0 0 0,0 0 0,-1 0 0,-9 20 0,-36 57 0,24-45 0,-62 97 0,76-125 0,9-12 0,0 0 0,0 0 0,1 0 0,-1 0 0,1 0 0,0 0 0,0 0 0,1 0 0,-1 1 0,1-1 0,0 0 0,0 0 0,0 1 0,0-1 0,1 0 0,2 7 0,-2-4 0,0 1 0,0-1 0,-1 1 0,-1 14 0,-3 1 0,2-13 0,1 0 0,0 0 0,0 17 0,1-27 0,0 0 0,0 1 0,0-1 0,0 0 0,0 0 0,0 1 0,0-1 0,1 0 0,-1 1 0,0-1 0,0 0 0,0 0 0,0 1 0,1-1 0,-1 0 0,0 0 0,0 0 0,1 1 0,-1-1 0,0 0 0,0 0 0,1 0 0,-1 0 0,0 0 0,0 1 0,1-1 0,-1 0 0,0 0 0,1 0 0,-1 0 0,0 0 0,0 0 0,1 0 0,-1 0 0,0 0 0,1 0 0,-1 0 0,0 0 0,1 0 0,-1 0 0,0 0 0,0-1 0,1 1 0,-1 0 0,0 0 0,1 0 0,15-8 0,-13 6 0,43-22 0,1 1 0,1 2 0,61-17 0,-78 29 0,-1-1 0,0-1 0,50-28 0,-63 31 0,1 1 0,1 0 0,-1 2 0,1 0 0,0 1 0,0 1 0,26-1 0,-8-1 0,191-35 0,35-5 0,-168 29 0,-94 15 0,1 1 0,-1 0 0,0 0 0,0-1 0,1 1 0,-1 0 0,0 0 0,0 0 0,1 0 0,-1 0 0,0 1 0,1-1 0,-1 0 0,0 0 0,0 1 0,0-1 0,1 1 0,-1-1 0,0 1 0,0 0 0,0-1 0,0 1 0,0 0 0,0 0 0,0 0 0,0 0 0,1 1 0,-1 0 0,0 0 0,0 1 0,-1-1 0,1 1 0,0-1 0,-1 1 0,1-1 0,-1 1 0,0-1 0,0 1 0,0-1 0,-1 6 0,0 0 0,-1 1 0,0 0 0,0-1 0,-1 1 0,0-1 0,0 0 0,-6 9 0,2-8 0,-1 0 0,0-1 0,0-1 0,0 1 0,-1-1 0,0-1 0,0 1 0,-1-2 0,0 1 0,-11 3 0,-39 25 0,50-27 0,-1-1 0,1-1 0,-1 0 0,0-1 0,0 0 0,0 0 0,0-1 0,-20 2 0,-4-1 0,-54-3 0,14 0 0,62 1 0,1 0 0,0 1 0,0 0 0,0 1 0,0 1 0,1 0 0,-1 0 0,-17 12 0,11-6 0,-35 13 0,18-12 0,-144 57 0,156-60 0,-44 11 0,51-17 0,-1 2 0,1 0 0,0 1 0,0 0 0,-28 17 0,16-11 0,26-14 0,15-7 0,-1 5 0,-1-1 0,1 1 0,0 1 0,0 0 0,0 0 0,23 0 0,79 2 0,-65 2 0,158-5 0,-232 6 0,2 1 0,-1 2 0,0 1 0,1 0 0,0 2 0,1 0 0,-35 19 0,51-23 0,1 0 0,0 0 0,0 0 0,0 1 0,0-1 0,1 1 0,0 1 0,0-1 0,-4 8 0,-23 54 0,25-50 0,-1 0 0,-15 25 0,19-37 0,-1 0 0,0 0 0,0-1 0,0 1 0,-1-1 0,1 0 0,-1 0 0,0 0 0,0 0 0,0-1 0,-10 4 0,10-4 0,0-1 0,0 0 0,0-1 0,0 1 0,0-1 0,0 0 0,0-1 0,-1 1 0,1-1 0,0 0 0,-1 0 0,1-1 0,0 1 0,-1-1 0,1 0 0,0-1 0,0 1 0,0-1 0,0 0 0,0 0 0,1-1 0,-7-3 0,-4-6 0,1 0 0,0-1 0,0 0 0,-22-29 0,1 0 0,22 31-227,1 1-1,-1 1 1,-1 0-1,1 0 1,-26-11-1,19 11-6598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55.7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1 155 24575,'0'-5'0,"1"0"0,0-1 0,0 1 0,1 0 0,-1 0 0,1 0 0,0 0 0,0 0 0,1 0 0,0 0 0,0 1 0,0-1 0,0 1 0,1 0 0,-1 0 0,5-4 0,5-3 0,0 0 0,0 1 0,29-16 0,-38 24 0,-1 0 0,1 1 0,0-1 0,-1 1 0,1 0 0,0 0 0,0 1 0,0-1 0,0 1 0,0 0 0,0 0 0,0 0 0,0 0 0,0 1 0,0 0 0,-1 0 0,1 0 0,5 2 0,7 4 0,0 0 0,-1 1 0,17 12 0,-20-11 0,0-2 0,1 0 0,0 0 0,14 4 0,97 12-1365,-106-17-5461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58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688 82 24575,'-6'-4'0,"0"0"0,0 1 0,-1-1 0,1 1 0,-1 0 0,0 1 0,1-1 0,-12-1 0,-9-4 0,-13-4 0,0 3 0,-1 1 0,0 2 0,-44-2 0,78 8 0,0 0 0,0 0 0,0 0 0,0 1 0,0 0 0,0 0 0,0 1 0,0 0 0,0 0 0,1 1 0,-9 4 0,3 0 0,1 0 0,1 1 0,0 1 0,0 0 0,-9 10 0,0 1 0,1 0 0,1 1 0,1 1 0,1 1 0,1 0 0,1 1 0,1 0 0,1 1 0,1 0 0,1 1 0,2 0 0,0 0 0,2 1 0,-2 28 0,6-45 0,1 0 0,0-1 0,1 1 0,0 0 0,0-1 0,1 1 0,0-1 0,1 0 0,0 0 0,1 0 0,-1 0 0,2 0 0,-1-1 0,1 1 0,1-1 0,-1 0 0,1-1 0,1 0 0,-1 0 0,1 0 0,0-1 0,1 0 0,0 0 0,11 6 0,20 8 0,1-2 0,1-1 0,75 19 0,-68-26 0,1-3 0,0-1 0,0-3 0,0-2 0,63-6 0,-104 4 0,0-1 0,0 0 0,0 0 0,0-1 0,-1 0 0,1-1 0,-1 1 0,0-1 0,0-1 0,12-9 0,-4 2 0,0-2 0,-1 1 0,16-22 0,-26 29 0,1 0 0,-2-1 0,1 1 0,-1-1 0,0 0 0,0 0 0,-1 0 0,0 0 0,1-8 0,5-70 0,-3 28 0,-4 44 0,5-29 0,-2-1 0,-2-44 0,-3 81 0,-1-1 0,1 1 0,-1 0 0,0-1 0,-1 1 0,1 0 0,-1 0 0,-1 1 0,1-1 0,-1 0 0,0 1 0,0 0 0,0 0 0,-1 0 0,1 1 0,-1 0 0,0-1 0,-11-5 0,4 2 0,-1 1 0,1 0 0,-1 1 0,0 1 0,-1 0 0,1 1 0,-24-5 0,30 8-91,1 0 0,0 0 0,-1 0 0,1 1 0,-1 0 0,1 1 0,-1 0 0,1-1 0,0 2 0,-1-1 0,1 1 0,0 0 0,0 0 0,-11 7 0,3 2-6735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59.4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880 0 24575,'-5'1'0,"-1"-1"0,0 2 0,0-1 0,0 0 0,1 1 0,-10 4 0,-6 2 0,-50 10 0,-112 14 0,-10 1 0,162-25 0,0 1 0,0 1 0,1 1 0,-29 17 0,46-21 0,0 2 0,0 0 0,1 1 0,0 0 0,1 0 0,0 1 0,1 1 0,0 0 0,1 0 0,0 1 0,1 0 0,0 1 0,1-1 0,1 1 0,0 1 0,1-1 0,1 1 0,0 0 0,1 0 0,0 1 0,0 22 0,3-30 0,1 1 0,0-1 0,1 0 0,-1 1 0,2-1 0,-1 0 0,1 0 0,0 0 0,1-1 0,0 1 0,0-1 0,1 0 0,-1 0 0,2 0 0,8 9 0,11 8 0,0 0 0,43 29 0,-43-34 0,71 51 0,4-4 0,205 101 0,-282-157 0,0-2 0,0 0 0,1-1 0,0-1 0,0-2 0,0 0 0,0-2 0,1 0 0,36-3 0,-23-3 0,-1-1 0,0-2 0,0-2 0,-1-1 0,49-20 0,-80 28 0,-1 0 0,1 0 0,-1 0 0,1-1 0,-1 0 0,0 0 0,0 0 0,0 0 0,0-1 0,-1 1 0,1-1 0,-1 0 0,0 0 0,0 0 0,-1-1 0,3-4 0,-2 2 0,-1 1 0,0-1 0,-1 0 0,1 0 0,-1 0 0,-1 1 0,1-1 0,-1 0 0,0 0 0,-2-11 0,-4-9 0,-1-1 0,-1 1 0,-2 0 0,-19-40 0,27 62 0,-46-111 0,26 60 0,-56-103 0,72 150-68,-1 0 0,0 1-1,-1 0 1,0 0 0,0 1 0,-1 0-1,0 1 1,0 0 0,0 0 0,-1 1-1,0 0 1,0 1 0,0 0 0,-1 0-1,1 1 1,-1 1 0,0-1 0,0 2-1,-20-1 1,6 1-6758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7:00.5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24575,'10'5'0,"6"1"0,12 0 0,9-2 0,12 4 0,8 0 0,3-1 0,-4-1 0,-7-3 0,-7-1 0,-11-1-8191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7:01.0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0 189 24575,'5'0'0,"6"0"0,1-4 0,8-7 0,5-6 0,3-4 0,1-4 0,1 3 0,0 0 0,-1-1 0,-1-1 0,-4 4-8191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7:19.4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38 360 24575,'5'0'0,"0"-1"0,0 0 0,0 0 0,0 0 0,9-4 0,11-2 0,583-131 0,-579 128 0,1-1 0,30-18 0,37-13 0,127-46 0,-211 83 0,1 0 0,0 1 0,0 1 0,0 0 0,1 0 0,19 1 0,91 3 0,-57 2 0,-66-3 0,0-1 0,0 1 0,0 0 0,0 1 0,0-1 0,0 0 0,0 0 0,0 1 0,0-1 0,-1 1 0,4 1 0,-5-2 0,0 1 0,-1-1 0,1 1 0,0-1 0,0 1 0,-1-1 0,1 0 0,0 1 0,-1-1 0,1 0 0,0 1 0,-1-1 0,1 0 0,0 1 0,-1-1 0,1 0 0,-1 1 0,1-1 0,0 0 0,-1 0 0,1 0 0,-1 1 0,1-1 0,-1 0 0,1 0 0,-1 0 0,0 0 0,-59 16 0,-257 21 0,158-21 0,-155 36 0,182-18 0,52-12 0,-86 11 0,158-31 0,1 0 0,0 0 0,-1 0 0,1 1 0,0 1 0,0-1 0,1 1 0,-10 6 0,14-9 0,0 1 0,1 0 0,-1-1 0,0 1 0,0 0 0,1 0 0,-1 0 0,1 0 0,0 0 0,0 0 0,0 0 0,0 0 0,-1 3 0,1-3 0,1-1 0,0 1 0,0-1 0,0 1 0,0-1 0,1 1 0,-1-1 0,0 0 0,0 1 0,1-1 0,-1 1 0,1-1 0,0 0 0,-1 1 0,1-1 0,0 0 0,0 0 0,-1 0 0,1 1 0,0-1 0,0 0 0,0 0 0,1 0 0,0 0 0,2 3 0,1-1 0,0 0 0,-1 0 0,1-1 0,0 0 0,0 1 0,1-2 0,-1 1 0,9 1 0,53 5 0,-49-7 0,79 3 0,-1-4 0,1-5 0,-1-4 0,0-4 0,160-43 0,-160 33 0,-156 18 0,-344 51 0,289-29 0,30-5 0,-238 40 0,300-45 0,40-7 0,736-137 0,-676 122 0,-44 10 0,36-12 0,-62 12 0,-19 3 0,-26 2 0,-236 32 0,215-23 0,-114 35 0,362-108 0,313-64 0,-472 121 0,-20 4 0,-15 2 0,-414 62 0,380-54 0,30-5 0,-7 0 0,1 1 0,-1 1 0,-29 11 0,45-15 0,-1 0 0,1 0 0,-1 0 0,1 0 0,-1 0 0,1 0 0,0 1 0,-1-1 0,1 0 0,-1 0 0,1 0 0,0 1 0,-1-1 0,1 0 0,0 1 0,-1-1 0,1 0 0,0 0 0,-1 1 0,1-1 0,0 1 0,0-1 0,-1 0 0,1 1 0,0-1 0,0 1 0,0-1 0,-1 1 0,17 1 0,75-17 0,116-33 0,-145 32 0,242-77 0,-359 105 0,-1-2 0,-65 2 0,68-7 0,-17 2 0,-290 33 0,318-33 0,40-6 0,5 0 0,15 2 0,27-1 0,275-14 0,-107 1 0,385 4 0,-611 6 0,-181 4 0,148 0 0,0 2 0,-79 18 0,105-18 0,-9 3 0,53-9 0,61-7 0,2 0 0,0-3 0,94-25 0,-145 23 0,-36 13 0,0-1 0,1 1 0,-1 0 0,1 0 0,-1 0 0,0 0 0,1 0 0,-1 0 0,1-1 0,-1 1 0,0 0 0,1 0 0,-1 0 0,0-1 0,1 1 0,-1 0 0,0 0 0,0-1 0,1 1 0,-1 0 0,0-1 0,0 1 0,1 0 0,-1-1 0,0 1 0,0-1 0,0 1 0,0 0 0,0-1 0,0 1 0,0-1 0,1 1 0,-1 0 0,0-1 0,0 1 0,0-1 0,-1 0 0,-16-4 0,-24 5 0,0 1 0,0 2 0,0 2 0,-48 13 0,50-11 0,-558 111 0,560-112 0,24-5 0,-1 1 0,1 1 0,0 0 0,0 1 0,0 0 0,0 1 0,-14 8 0,26-13 0,1 0 0,0 0 0,0 0 0,0 0 0,-1 0 0,1 0 0,0 0 0,0 0 0,0 0 0,-1 1 0,1-1 0,0 0 0,0 0 0,0 0 0,0 0 0,0 1 0,0-1 0,-1 0 0,1 0 0,0 0 0,0 0 0,0 1 0,0-1 0,0 0 0,0 0 0,0 1 0,0-1 0,0 0 0,0 0 0,0 0 0,0 1 0,0-1 0,0 0 0,0 0 0,0 0 0,0 1 0,0-1 0,0 0 0,0 0 0,0 0 0,0 1 0,0-1 0,1 0 0,-1 0 0,0 0 0,0 1 0,0-1 0,0 0 0,0 0 0,1 0 0,-1 0 0,0 0 0,0 0 0,0 1 0,1-1 0,-1 0 0,0 0 0,0 0 0,0 0 0,1 0 0,-1 0 0,0 0 0,0 0 0,0 0 0,1 0 0,8 3 0,0-1 0,1-1 0,-1 0 0,0 0 0,1-1 0,-1 0 0,13-1 0,-1 0 0,137-7 0,264-47 0,-389 46 0,-38 7 0,-20 3 0,-1279 168-1409,1275-164 1409,-112 26 0,185-33 0,648-93 1194,-464 66-979,-80 8-215,163-43 0,-272 51 0,-39 13 0,-1 0 0,1 0 0,0 0 0,0-1 0,0 1 0,-1 0 0,1 0 0,0 0 0,0 0 0,0 0 0,0 0 0,-1 0 0,1 0 0,0 0 0,0-1 0,0 1 0,0 0 0,0 0 0,-1 0 0,1 0 0,0-1 0,0 1 0,0 0 0,0 0 0,0 0 0,0 0 0,0-1 0,0 1 0,0 0 0,0 0 0,0 0 0,0-1 0,0 1 0,0 0 0,0 0 0,0 0 0,0-1 0,0 1 0,0 0 0,0 0 0,0 0 0,0-1 0,0 1 0,0 0 0,0 0 0,0 0 0,1 0 0,-1-1 0,0 1 0,0 0 0,0 0 0,0 0 0,0 0 0,0 0 0,1 0 0,-1-1 0,0 1 0,0 0 0,-16-2 0,-1 0 0,0 1 0,0 0 0,-32 4 0,27-1 0,-100 7 0,0 5 0,1 6 0,1 5 0,-225 79 0,332-99 0,3-2 0,-1 1 0,1 0 0,0 0 0,0 1 0,1 1 0,0 0 0,0 0 0,-15 13 0,24-19 0,0 0 0,-1 1 0,1-1 0,0 0 0,0 1 0,-1-1 0,1 0 0,0 1 0,0-1 0,0 0 0,-1 1 0,1-1 0,0 0 0,0 1 0,0-1 0,0 0 0,0 1 0,0-1 0,0 1 0,0-1 0,0 0 0,0 1 0,0-1 0,0 1 0,0-1 0,0 0 0,0 1 0,0-1 0,0 0 0,0 1 0,0-1 0,1 1 0,-1-1 0,0 0 0,0 1 0,0-1 0,1 0 0,-1 0 0,0 1 0,1-1 0,-1 0 0,0 0 0,0 1 0,1-1 0,-1 0 0,1 0 0,-1 0 0,0 1 0,1-1 0,-1 0 0,1 0 0,9 3 0,1-1 0,-1-1 0,1 0 0,-1 0 0,1-1 0,-1 0 0,21-3 0,-8 1 0,505-59 0,-513 57 0,-19 3 0,-28 1 0,-407 53 0,6 35 0,431-88 0,-5 2 0,0 0 0,0 0 0,0-1 0,0 0 0,0-1 0,0 0 0,-1 0 0,-10-2 0,18 2 0,-1 0 0,1 0 0,0 0 0,-1 0 0,1 0 0,-1 0 0,1 0 0,0 0 0,-1 0 0,1 0 0,0 0 0,-1 0 0,1 0 0,0 0 0,-1-1 0,1 1 0,0 0 0,0 0 0,-1 0 0,1-1 0,0 1 0,0 0 0,-1 0 0,1-1 0,0 1 0,0 0 0,-1 0 0,1-1 0,0 1 0,0 0 0,0-1 0,0 1 0,0 0 0,0-1 0,-1 1 0,1 0 0,0-1 0,0 1 0,0 0 0,0-1 0,0 1 0,0 0 0,0-1 0,0 1 0,0 0 0,1-1 0,-1 1 0,0 0 0,0-1 0,0 1 0,0 0 0,0-1 0,1 1 0,-1 0 0,0-1 0,0 1 0,0 0 0,1 0 0,-1-1 0,0 1 0,1 0 0,-1 0 0,0 0 0,0-1 0,1 1 0,0 0 0,22-14 0,-2 5 0,0 2 0,1 0 0,43-8 0,73-2 0,-98 13 0,352-28 0,-75 7 0,-512 24 0,107 1-112,-20-1-514,-157 20-1,234-15-6199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7:20.4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683 25 24575,'0'-1'0,"0"0"0,-1 0 0,1 0 0,-1 0 0,1 0 0,-1 0 0,1 0 0,-1 0 0,1 0 0,-1 1 0,0-1 0,0 0 0,1 0 0,-1 0 0,0 1 0,0-1 0,0 1 0,0-1 0,0 1 0,0-1 0,0 1 0,0-1 0,0 1 0,0 0 0,0-1 0,0 1 0,0 0 0,-2 0 0,-36-5 0,32 5 0,-29 0 0,0 1 0,1 2 0,-1 2 0,1 1 0,-53 17 0,-64 10 0,132-30 0,-1-1 0,1-1 0,-1-1 0,1-1 0,-32-5 0,20-4 120,32 10-154,-1-1 0,0 1 1,1-1-1,-1 1 0,1 0 0,-1-1 1,1 1-1,-1-1 0,1 1 0,-1-1 1,1 1-1,0-1 0,-1 1 0,1-1 1,0 0-1,-1 1 0,1-1 0,0 1 1,0-1-1,-1 0 0,1 1 0,0-1 1,0 0-1,0 1 0,0-1 0,0 0 1,0 1-1,0-1 0,0 0 0,0 1 1,1-1-1,-1 0 0,0 1 0,0-1 1,0 0-1,1 1 0,-1-1 0,0 1 1,1-1-1,-1 0 0,0 1 0,1-1 1,0 0-1,14-13-6792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18.2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1 346 24575,'0'1'0,"1"-1"0,0 1 0,0-1 0,-1 1 0,1-1 0,0 1 0,-1-1 0,1 1 0,0 0 0,-1-1 0,1 1 0,-1 0 0,1-1 0,-1 1 0,1 0 0,-1 0 0,0 0 0,1-1 0,-1 1 0,1 1 0,7 24 0,-7-21 0,12 57 0,-2 0 0,4 96 0,-11-106 0,82 751 0,-83-785 0,-8-41 0,4 19 0,-31-155 0,7-1 0,7-2 0,4-200 0,23 131 0,-1-149 0,-8 364 0,0 12 0,0 0 0,0 0 0,0 1 0,0-1 0,0 0 0,-1 1 0,0-1 0,1 0 0,-1 1 0,-1-1 0,-2-5 0,1 17 0,3 4 0,1 0 0,1 1 0,0-1 0,0 0 0,1 0 0,1-1 0,6 15 0,1 6 0,7 25 0,2 0 0,3-1 0,2-1 0,3-1 0,37 53 0,-52-88 0,-2-2 0,1 0 0,1-1 0,0 0 0,27 24 0,-38-39 0,0 0 0,0 1 0,-1-1 0,1 0 0,0 0 0,0 0 0,0-1 0,0 1 0,0 0 0,0-1 0,0 1 0,0-1 0,1 0 0,-1 1 0,0-1 0,0 0 0,0 0 0,0-1 0,0 1 0,3-1 0,-2 0 0,1-1 0,0 1 0,-1-1 0,0 0 0,1 0 0,-1 0 0,0 0 0,0-1 0,0 0 0,4-4 0,4-7 0,0 0 0,-1-1 0,15-30 0,-22 38 0,18-36 0,-2-1 0,22-73 0,-33 89 0,-1 1 0,-2-2 0,-1 1 0,-1 0 0,0-32 0,7 184 0,6 0 0,4-1 0,7-1 0,4-1 0,6-2 0,91 200 0,-126-314 0,0-1 0,1 1 0,-1-1 0,1 0 0,6 8 0,-9-12 0,0 0 0,0 0 0,0 0 0,0 0 0,1 0 0,-1 1 0,0-1 0,0 0 0,0 0 0,0 0 0,1 0 0,-1 0 0,0 0 0,0 0 0,0 0 0,0 0 0,1 0 0,-1 0 0,0 0 0,0 0 0,0 0 0,1 0 0,-1 0 0,0 0 0,0 0 0,0 0 0,1 0 0,-1 0 0,0 0 0,0 0 0,0 0 0,0 0 0,1 0 0,-1 0 0,0 0 0,0 0 0,0-1 0,0 1 0,1 0 0,-1 0 0,0 0 0,0 0 0,0 0 0,0-1 0,3-19 0,-3-5-1365,-1-1-5461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7:21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56 24575,'5'0'0,"6"0"0,5 0 0,6-5 0,2-1 0,-2-5 0,5 1 0,2 0 0,0 4 0,1 1 0,-5 3-8191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7:22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1 392 24575,'3'0'0,"-1"-1"0,1 1 0,0-1 0,-1 0 0,1 0 0,0 0 0,-1 0 0,1 0 0,-1-1 0,0 1 0,1-1 0,-1 0 0,3-2 0,30-32 0,-23 22 0,0 3 0,0-1 0,1 1 0,1 1 0,0 1 0,0 0 0,22-10 0,95-31 0,-81 33 0,6-5 0,-27 10 0,48-13 0,152-20 93,45-12-1551,-224 43-5368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18.8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24575,'21'72'0,"18"128"0,-28-139 0,90 705 90,-40-261-1541,84 430 1030,-140-913 437,-3-11 47,0 0 1,0 0-1,0 17 1,-6-19-322,-3-10-6163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19.3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34 160 24575,'0'-4'0,"0"-7"0,0-6 0,0-4 0,0-4 0,0-2 0,0-1 0,0 9 0,0 12 0,-5 7 0,-2 9 0,-3 7 0,-1 1-8191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20.7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0 24575,'1'253'0,"-3"299"0,-49-51 0,1-50 0,61-30 0,-8-398 0,0-27 0,-1-41 0,-11-191 0,0-108 0,75-344 0,-44 524 0,-10-21 0,-8 101 0,-4 82 0,8-51 0,-8 51 0,1 0 0,-1 0 0,1 1 0,0-1 0,-1 1 0,1-1 0,0 0 0,0 1 0,0 0 0,0-1 0,3-1 0,-4 2 0,1 1 0,0 0 0,-1-1 0,1 1 0,0 0 0,0-1 0,-1 1 0,1 0 0,0 0 0,0 0 0,-1 0 0,1 0 0,0 0 0,0 0 0,-1 0 0,1 0 0,0 0 0,0 0 0,-1 0 0,1 1 0,0-1 0,-1 0 0,1 0 0,0 1 0,-1-1 0,1 1 0,0-1 0,0 1 0,10 8 0,-1 1 0,0 0 0,-1 0 0,0 1 0,0 0 0,9 18 0,-9-16 0,222 374 0,-41-62 0,-131-235 0,61 102 0,-95-147 0,-2 0 0,24 67 0,-34-57 0,-12-45 0,1 0 0,0-1 0,1 1 0,0 0 0,0-1 0,9 16 0,-12-25-32,0 0-1,0 0 1,0 0-1,0 0 1,0 0-1,0-1 1,0 1-1,0 0 1,0 0-1,0 0 1,0 0-1,1 0 1,-1 0-1,0-1 1,0 1-1,0 0 1,0 0-1,0 0 1,0 0-1,0 0 1,0 0-1,0 0 1,1 0-1,-1 0 1,0 0-1,0 0 1,0-1-1,0 1 1,0 0-1,0 0 1,1 0-1,-1 0 1,0 0-1,0 0 1,0 0-1,0 0 0,0 0 1,0 0-1,1 0 1,-1 0-1,0 0 1,-4-8-6794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E4027-2C31-3846-13B5-783371336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FBD5D8-090D-E1E4-D51B-91F7DD163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B9B696-B03A-EECE-FE75-377F19D5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49350C-010A-D127-95F2-39929419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35A0ED-8D05-4DAD-F874-CD1DB250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70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20BAA-0BF8-B283-C16D-959C0F07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E3BBFB-4F23-B34A-DAD5-5CC61123C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227A2C-95D8-78DB-8EFF-F22C5310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E5B101-12BC-00F4-B0B4-DBD5B295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2705D0-45A6-278C-3B44-E2BED5E5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13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FD3919-2C31-BAC5-8629-CAAFC7097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2D2DD2-9D37-A6B1-A077-D1DFA67C6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9ED08E-952F-3C34-3957-81E5B1E8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4A7856-64A6-6D2E-6574-2D73F885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0FCB98-249C-6289-79E0-D068786E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13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9A430-1A75-9875-4EEA-77DE29F2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3B7715-A661-9CD4-E3C1-66F33D54F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BC3393-ADE7-4FF3-F8AF-134E400F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62D9E3-1377-728D-8405-1B1AF21A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965FB7-BC8D-A6EA-A436-CBDFE534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21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036BE-161D-E4EB-0CF5-A6079D4C7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BB52BD-8B18-9AC0-858A-1CD135D70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3A342A-C938-9481-C452-9AF1214E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902A3-3AA7-4978-C194-D7EA05A4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F4624-D31A-4EF4-1BC7-55FEB009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07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7EC194-4EC3-B24D-70A4-B8674515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B6E06F-8655-393E-81FB-229859C89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3EA2C1-C18B-60DA-B03D-FA93B8460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A29CDE-F9DB-2D33-BF74-D65B0816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C6AEC8-AD77-6DB0-DC29-257C1A1E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772BFF-3A51-4B1F-F5A2-8278436B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47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B90C8-1950-6C86-80D3-94EAFA100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3EF826-4BF6-C885-F56A-368004577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6B5FB3-6EC6-EF83-76B4-9CD5EBDB7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3A0170-6942-AC25-3391-146D4C6B3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631924-F82E-4AFC-96C0-BCFF7DE3E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088A9A4-7966-A4EE-29D7-920075F1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69855E8-1D31-6FBB-C62D-30A361FD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16B0C7-610A-95E4-4C22-DA64E47F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31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7275AA-537C-6113-0F33-8B8C4F9A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24FF37-37F7-F42D-74A8-1D26B2BF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25B1ED5-5EDF-61EF-35C8-D0FC0EAD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97CC5D-A7DE-DE23-D99D-1CD945A1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79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32D01C-131F-2FB5-7164-DEBC673A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5262B2-DD05-7976-EFA6-63ACE49C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BE1285-97E8-FECA-0361-166C6366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71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5D4CC-D21B-1755-4969-129A40F7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C8215-9089-4350-A0EB-F2C649124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450170-9C5A-8DB3-1DEC-DC79C2424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929B53-DA09-A819-17B5-9BFDFA8D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BC0FB9-4194-81BE-2D57-6EA3A537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F0DDB5-1937-A970-047B-72FB5EDB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25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0EC9F-1CA5-1030-39E6-044E150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56A4DB-BB61-FE23-5D14-77DB6C51A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6C6D7C-BE0C-A277-8AC4-82CB26B3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1B130F-7A8A-1D5B-11D4-ACAB1BAD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BAADD1-88F7-29B8-1355-3A3BBF8D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3EE032-34C2-8EF0-1611-85FF21B8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33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2D7E1-2905-ED19-4AC3-159B0101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BFBE9E-C7B3-CB71-F1BB-36CFD5FCB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FCCA33-02F6-B799-FFC7-6BBC400F3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C658BE-3400-B507-2873-A2949DF80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9ACA03-11DA-0BA5-7801-D27919FB1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03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.png"/><Relationship Id="rId117" Type="http://schemas.openxmlformats.org/officeDocument/2006/relationships/customXml" Target="../ink/ink56.xml"/><Relationship Id="rId21" Type="http://schemas.openxmlformats.org/officeDocument/2006/relationships/customXml" Target="../ink/ink8.xml"/><Relationship Id="rId42" Type="http://schemas.openxmlformats.org/officeDocument/2006/relationships/image" Target="../media/image23.png"/><Relationship Id="rId47" Type="http://schemas.openxmlformats.org/officeDocument/2006/relationships/customXml" Target="../ink/ink21.xml"/><Relationship Id="rId63" Type="http://schemas.openxmlformats.org/officeDocument/2006/relationships/customXml" Target="../ink/ink29.xml"/><Relationship Id="rId68" Type="http://schemas.openxmlformats.org/officeDocument/2006/relationships/image" Target="../media/image36.png"/><Relationship Id="rId84" Type="http://schemas.openxmlformats.org/officeDocument/2006/relationships/image" Target="../media/image44.png"/><Relationship Id="rId89" Type="http://schemas.openxmlformats.org/officeDocument/2006/relationships/customXml" Target="../ink/ink42.xml"/><Relationship Id="rId112" Type="http://schemas.openxmlformats.org/officeDocument/2006/relationships/image" Target="../media/image58.png"/><Relationship Id="rId16" Type="http://schemas.openxmlformats.org/officeDocument/2006/relationships/image" Target="../media/image10.png"/><Relationship Id="rId107" Type="http://schemas.openxmlformats.org/officeDocument/2006/relationships/customXml" Target="../ink/ink51.xml"/><Relationship Id="rId11" Type="http://schemas.openxmlformats.org/officeDocument/2006/relationships/customXml" Target="../ink/ink3.xml"/><Relationship Id="rId32" Type="http://schemas.openxmlformats.org/officeDocument/2006/relationships/image" Target="../media/image18.png"/><Relationship Id="rId37" Type="http://schemas.openxmlformats.org/officeDocument/2006/relationships/customXml" Target="../ink/ink16.xml"/><Relationship Id="rId53" Type="http://schemas.openxmlformats.org/officeDocument/2006/relationships/customXml" Target="../ink/ink24.xml"/><Relationship Id="rId58" Type="http://schemas.openxmlformats.org/officeDocument/2006/relationships/image" Target="../media/image31.png"/><Relationship Id="rId74" Type="http://schemas.openxmlformats.org/officeDocument/2006/relationships/image" Target="../media/image39.png"/><Relationship Id="rId79" Type="http://schemas.openxmlformats.org/officeDocument/2006/relationships/customXml" Target="../ink/ink37.xml"/><Relationship Id="rId102" Type="http://schemas.openxmlformats.org/officeDocument/2006/relationships/image" Target="../media/image53.png"/><Relationship Id="rId123" Type="http://schemas.openxmlformats.org/officeDocument/2006/relationships/customXml" Target="../ink/ink59.xml"/><Relationship Id="rId128" Type="http://schemas.openxmlformats.org/officeDocument/2006/relationships/image" Target="../media/image66.png"/><Relationship Id="rId5" Type="http://schemas.openxmlformats.org/officeDocument/2006/relationships/image" Target="../media/image2.png"/><Relationship Id="rId90" Type="http://schemas.openxmlformats.org/officeDocument/2006/relationships/image" Target="../media/image47.png"/><Relationship Id="rId95" Type="http://schemas.openxmlformats.org/officeDocument/2006/relationships/customXml" Target="../ink/ink45.xml"/><Relationship Id="rId22" Type="http://schemas.openxmlformats.org/officeDocument/2006/relationships/image" Target="../media/image13.png"/><Relationship Id="rId27" Type="http://schemas.openxmlformats.org/officeDocument/2006/relationships/customXml" Target="../ink/ink11.xml"/><Relationship Id="rId43" Type="http://schemas.openxmlformats.org/officeDocument/2006/relationships/customXml" Target="../ink/ink19.xml"/><Relationship Id="rId48" Type="http://schemas.openxmlformats.org/officeDocument/2006/relationships/image" Target="../media/image26.png"/><Relationship Id="rId64" Type="http://schemas.openxmlformats.org/officeDocument/2006/relationships/image" Target="../media/image34.png"/><Relationship Id="rId69" Type="http://schemas.openxmlformats.org/officeDocument/2006/relationships/customXml" Target="../ink/ink32.xml"/><Relationship Id="rId113" Type="http://schemas.openxmlformats.org/officeDocument/2006/relationships/customXml" Target="../ink/ink54.xml"/><Relationship Id="rId118" Type="http://schemas.openxmlformats.org/officeDocument/2006/relationships/image" Target="../media/image61.png"/><Relationship Id="rId80" Type="http://schemas.openxmlformats.org/officeDocument/2006/relationships/image" Target="../media/image42.png"/><Relationship Id="rId85" Type="http://schemas.openxmlformats.org/officeDocument/2006/relationships/customXml" Target="../ink/ink40.xml"/><Relationship Id="rId12" Type="http://schemas.openxmlformats.org/officeDocument/2006/relationships/image" Target="../media/image8.png"/><Relationship Id="rId17" Type="http://schemas.openxmlformats.org/officeDocument/2006/relationships/customXml" Target="../ink/ink6.xml"/><Relationship Id="rId33" Type="http://schemas.openxmlformats.org/officeDocument/2006/relationships/customXml" Target="../ink/ink14.xml"/><Relationship Id="rId38" Type="http://schemas.openxmlformats.org/officeDocument/2006/relationships/image" Target="../media/image21.png"/><Relationship Id="rId59" Type="http://schemas.openxmlformats.org/officeDocument/2006/relationships/customXml" Target="../ink/ink27.xml"/><Relationship Id="rId103" Type="http://schemas.openxmlformats.org/officeDocument/2006/relationships/customXml" Target="../ink/ink49.xml"/><Relationship Id="rId108" Type="http://schemas.openxmlformats.org/officeDocument/2006/relationships/image" Target="../media/image56.png"/><Relationship Id="rId124" Type="http://schemas.openxmlformats.org/officeDocument/2006/relationships/image" Target="../media/image64.png"/><Relationship Id="rId54" Type="http://schemas.openxmlformats.org/officeDocument/2006/relationships/image" Target="../media/image29.png"/><Relationship Id="rId70" Type="http://schemas.openxmlformats.org/officeDocument/2006/relationships/image" Target="../media/image37.png"/><Relationship Id="rId75" Type="http://schemas.openxmlformats.org/officeDocument/2006/relationships/customXml" Target="../ink/ink35.xml"/><Relationship Id="rId91" Type="http://schemas.openxmlformats.org/officeDocument/2006/relationships/customXml" Target="../ink/ink43.xml"/><Relationship Id="rId96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23" Type="http://schemas.openxmlformats.org/officeDocument/2006/relationships/customXml" Target="../ink/ink9.xml"/><Relationship Id="rId28" Type="http://schemas.openxmlformats.org/officeDocument/2006/relationships/image" Target="../media/image16.png"/><Relationship Id="rId49" Type="http://schemas.openxmlformats.org/officeDocument/2006/relationships/customXml" Target="../ink/ink22.xml"/><Relationship Id="rId114" Type="http://schemas.openxmlformats.org/officeDocument/2006/relationships/image" Target="../media/image59.png"/><Relationship Id="rId119" Type="http://schemas.openxmlformats.org/officeDocument/2006/relationships/customXml" Target="../ink/ink57.xml"/><Relationship Id="rId44" Type="http://schemas.openxmlformats.org/officeDocument/2006/relationships/image" Target="../media/image24.png"/><Relationship Id="rId60" Type="http://schemas.openxmlformats.org/officeDocument/2006/relationships/image" Target="../media/image32.png"/><Relationship Id="rId65" Type="http://schemas.openxmlformats.org/officeDocument/2006/relationships/customXml" Target="../ink/ink30.xml"/><Relationship Id="rId81" Type="http://schemas.openxmlformats.org/officeDocument/2006/relationships/customXml" Target="../ink/ink38.xml"/><Relationship Id="rId86" Type="http://schemas.openxmlformats.org/officeDocument/2006/relationships/image" Target="../media/image45.png"/><Relationship Id="rId13" Type="http://schemas.openxmlformats.org/officeDocument/2006/relationships/customXml" Target="../ink/ink4.xml"/><Relationship Id="rId18" Type="http://schemas.openxmlformats.org/officeDocument/2006/relationships/image" Target="../media/image11.png"/><Relationship Id="rId39" Type="http://schemas.openxmlformats.org/officeDocument/2006/relationships/customXml" Target="../ink/ink17.xml"/><Relationship Id="rId109" Type="http://schemas.openxmlformats.org/officeDocument/2006/relationships/customXml" Target="../ink/ink52.xml"/><Relationship Id="rId34" Type="http://schemas.openxmlformats.org/officeDocument/2006/relationships/image" Target="../media/image19.png"/><Relationship Id="rId50" Type="http://schemas.openxmlformats.org/officeDocument/2006/relationships/image" Target="../media/image27.png"/><Relationship Id="rId55" Type="http://schemas.openxmlformats.org/officeDocument/2006/relationships/customXml" Target="../ink/ink25.xml"/><Relationship Id="rId76" Type="http://schemas.openxmlformats.org/officeDocument/2006/relationships/image" Target="../media/image40.png"/><Relationship Id="rId97" Type="http://schemas.openxmlformats.org/officeDocument/2006/relationships/customXml" Target="../ink/ink46.xml"/><Relationship Id="rId104" Type="http://schemas.openxmlformats.org/officeDocument/2006/relationships/image" Target="../media/image54.png"/><Relationship Id="rId120" Type="http://schemas.openxmlformats.org/officeDocument/2006/relationships/image" Target="../media/image62.png"/><Relationship Id="rId125" Type="http://schemas.openxmlformats.org/officeDocument/2006/relationships/customXml" Target="../ink/ink60.xml"/><Relationship Id="rId7" Type="http://schemas.openxmlformats.org/officeDocument/2006/relationships/customXml" Target="../ink/ink1.xml"/><Relationship Id="rId71" Type="http://schemas.openxmlformats.org/officeDocument/2006/relationships/customXml" Target="../ink/ink33.xml"/><Relationship Id="rId92" Type="http://schemas.openxmlformats.org/officeDocument/2006/relationships/image" Target="../media/image48.png"/><Relationship Id="rId2" Type="http://schemas.openxmlformats.org/officeDocument/2006/relationships/image" Target="../media/image4.png"/><Relationship Id="rId29" Type="http://schemas.openxmlformats.org/officeDocument/2006/relationships/customXml" Target="../ink/ink12.xml"/><Relationship Id="rId24" Type="http://schemas.openxmlformats.org/officeDocument/2006/relationships/image" Target="../media/image14.png"/><Relationship Id="rId40" Type="http://schemas.openxmlformats.org/officeDocument/2006/relationships/image" Target="../media/image22.png"/><Relationship Id="rId45" Type="http://schemas.openxmlformats.org/officeDocument/2006/relationships/customXml" Target="../ink/ink20.xml"/><Relationship Id="rId66" Type="http://schemas.openxmlformats.org/officeDocument/2006/relationships/image" Target="../media/image35.png"/><Relationship Id="rId87" Type="http://schemas.openxmlformats.org/officeDocument/2006/relationships/customXml" Target="../ink/ink41.xml"/><Relationship Id="rId110" Type="http://schemas.openxmlformats.org/officeDocument/2006/relationships/image" Target="../media/image57.png"/><Relationship Id="rId115" Type="http://schemas.openxmlformats.org/officeDocument/2006/relationships/customXml" Target="../ink/ink55.xml"/><Relationship Id="rId61" Type="http://schemas.openxmlformats.org/officeDocument/2006/relationships/customXml" Target="../ink/ink28.xml"/><Relationship Id="rId82" Type="http://schemas.openxmlformats.org/officeDocument/2006/relationships/image" Target="../media/image43.png"/><Relationship Id="rId19" Type="http://schemas.openxmlformats.org/officeDocument/2006/relationships/customXml" Target="../ink/ink7.xml"/><Relationship Id="rId14" Type="http://schemas.openxmlformats.org/officeDocument/2006/relationships/image" Target="../media/image9.png"/><Relationship Id="rId30" Type="http://schemas.openxmlformats.org/officeDocument/2006/relationships/image" Target="../media/image17.png"/><Relationship Id="rId35" Type="http://schemas.openxmlformats.org/officeDocument/2006/relationships/customXml" Target="../ink/ink15.xml"/><Relationship Id="rId56" Type="http://schemas.openxmlformats.org/officeDocument/2006/relationships/image" Target="../media/image30.png"/><Relationship Id="rId77" Type="http://schemas.openxmlformats.org/officeDocument/2006/relationships/customXml" Target="../ink/ink36.xml"/><Relationship Id="rId100" Type="http://schemas.openxmlformats.org/officeDocument/2006/relationships/image" Target="../media/image52.png"/><Relationship Id="rId105" Type="http://schemas.openxmlformats.org/officeDocument/2006/relationships/customXml" Target="../ink/ink50.xml"/><Relationship Id="rId126" Type="http://schemas.openxmlformats.org/officeDocument/2006/relationships/image" Target="../media/image65.png"/><Relationship Id="rId8" Type="http://schemas.openxmlformats.org/officeDocument/2006/relationships/image" Target="../media/image6.png"/><Relationship Id="rId51" Type="http://schemas.openxmlformats.org/officeDocument/2006/relationships/customXml" Target="../ink/ink23.xml"/><Relationship Id="rId72" Type="http://schemas.openxmlformats.org/officeDocument/2006/relationships/image" Target="../media/image38.png"/><Relationship Id="rId93" Type="http://schemas.openxmlformats.org/officeDocument/2006/relationships/customXml" Target="../ink/ink44.xml"/><Relationship Id="rId98" Type="http://schemas.openxmlformats.org/officeDocument/2006/relationships/image" Target="../media/image51.png"/><Relationship Id="rId121" Type="http://schemas.openxmlformats.org/officeDocument/2006/relationships/customXml" Target="../ink/ink58.xml"/><Relationship Id="rId3" Type="http://schemas.microsoft.com/office/2007/relationships/hdphoto" Target="../media/hdphoto1.wdp"/><Relationship Id="rId25" Type="http://schemas.openxmlformats.org/officeDocument/2006/relationships/customXml" Target="../ink/ink10.xml"/><Relationship Id="rId46" Type="http://schemas.openxmlformats.org/officeDocument/2006/relationships/image" Target="../media/image25.png"/><Relationship Id="rId67" Type="http://schemas.openxmlformats.org/officeDocument/2006/relationships/customXml" Target="../ink/ink31.xml"/><Relationship Id="rId116" Type="http://schemas.openxmlformats.org/officeDocument/2006/relationships/image" Target="../media/image60.png"/><Relationship Id="rId20" Type="http://schemas.openxmlformats.org/officeDocument/2006/relationships/image" Target="../media/image12.png"/><Relationship Id="rId41" Type="http://schemas.openxmlformats.org/officeDocument/2006/relationships/customXml" Target="../ink/ink18.xml"/><Relationship Id="rId62" Type="http://schemas.openxmlformats.org/officeDocument/2006/relationships/image" Target="../media/image33.png"/><Relationship Id="rId83" Type="http://schemas.openxmlformats.org/officeDocument/2006/relationships/customXml" Target="../ink/ink39.xml"/><Relationship Id="rId88" Type="http://schemas.openxmlformats.org/officeDocument/2006/relationships/image" Target="../media/image46.png"/><Relationship Id="rId111" Type="http://schemas.openxmlformats.org/officeDocument/2006/relationships/customXml" Target="../ink/ink53.xml"/><Relationship Id="rId15" Type="http://schemas.openxmlformats.org/officeDocument/2006/relationships/customXml" Target="../ink/ink5.xml"/><Relationship Id="rId36" Type="http://schemas.openxmlformats.org/officeDocument/2006/relationships/image" Target="../media/image20.png"/><Relationship Id="rId57" Type="http://schemas.openxmlformats.org/officeDocument/2006/relationships/customXml" Target="../ink/ink26.xml"/><Relationship Id="rId106" Type="http://schemas.openxmlformats.org/officeDocument/2006/relationships/image" Target="../media/image55.png"/><Relationship Id="rId127" Type="http://schemas.openxmlformats.org/officeDocument/2006/relationships/customXml" Target="../ink/ink61.xml"/><Relationship Id="rId10" Type="http://schemas.openxmlformats.org/officeDocument/2006/relationships/image" Target="../media/image7.png"/><Relationship Id="rId31" Type="http://schemas.openxmlformats.org/officeDocument/2006/relationships/customXml" Target="../ink/ink13.xml"/><Relationship Id="rId52" Type="http://schemas.openxmlformats.org/officeDocument/2006/relationships/image" Target="../media/image28.png"/><Relationship Id="rId73" Type="http://schemas.openxmlformats.org/officeDocument/2006/relationships/customXml" Target="../ink/ink34.xml"/><Relationship Id="rId78" Type="http://schemas.openxmlformats.org/officeDocument/2006/relationships/image" Target="../media/image41.png"/><Relationship Id="rId94" Type="http://schemas.openxmlformats.org/officeDocument/2006/relationships/image" Target="../media/image49.png"/><Relationship Id="rId99" Type="http://schemas.openxmlformats.org/officeDocument/2006/relationships/customXml" Target="../ink/ink47.xml"/><Relationship Id="rId101" Type="http://schemas.openxmlformats.org/officeDocument/2006/relationships/customXml" Target="../ink/ink48.xml"/><Relationship Id="rId122" Type="http://schemas.openxmlformats.org/officeDocument/2006/relationships/image" Target="../media/image63.png"/><Relationship Id="rId4" Type="http://schemas.openxmlformats.org/officeDocument/2006/relationships/image" Target="../media/image1.jpeg"/><Relationship Id="rId9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DBF942B1-6415-146F-8C4E-C5348CA16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96F86B5F-E145-243A-C9CA-F380312E7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2D8337-A351-61DF-EE18-D6B6B595E2E2}"/>
              </a:ext>
            </a:extLst>
          </p:cNvPr>
          <p:cNvSpPr txBox="1"/>
          <p:nvPr/>
        </p:nvSpPr>
        <p:spPr>
          <a:xfrm>
            <a:off x="5905017" y="1649554"/>
            <a:ext cx="647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Планировщик полетов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0E060-8ABE-BFE5-8C10-4FF26EA05841}"/>
              </a:ext>
            </a:extLst>
          </p:cNvPr>
          <p:cNvSpPr txBox="1"/>
          <p:nvPr/>
        </p:nvSpPr>
        <p:spPr>
          <a:xfrm>
            <a:off x="6096000" y="2402805"/>
            <a:ext cx="633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scadia Mono ExtraLight" panose="020B0609020000020004" pitchFamily="49" charset="0"/>
              </a:rPr>
              <a:t>По дисциплине Технологии программирования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scadia Mono ExtraLight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FF954-C484-0D80-D96E-839D81AA83AF}"/>
              </a:ext>
            </a:extLst>
          </p:cNvPr>
          <p:cNvSpPr txBox="1"/>
          <p:nvPr/>
        </p:nvSpPr>
        <p:spPr>
          <a:xfrm>
            <a:off x="8958805" y="4085863"/>
            <a:ext cx="2774066" cy="266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Выполнили: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Студенты группы 23-ПМ-1,2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Корноухов Илья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Смородин Дмитрий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Кабанов Дамир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Субботин Николай</a:t>
            </a:r>
          </a:p>
        </p:txBody>
      </p:sp>
      <p:pic>
        <p:nvPicPr>
          <p:cNvPr id="10" name="Рисунок 9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A4A9B05-7708-6757-D829-CE9E4AB28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665916" y="5468165"/>
            <a:ext cx="1007726" cy="10077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759EAF-15A1-E25E-D670-CAA46AAF044B}"/>
              </a:ext>
            </a:extLst>
          </p:cNvPr>
          <p:cNvSpPr txBox="1"/>
          <p:nvPr/>
        </p:nvSpPr>
        <p:spPr>
          <a:xfrm>
            <a:off x="-2817085" y="-264222"/>
            <a:ext cx="647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Цели</a:t>
            </a:r>
          </a:p>
        </p:txBody>
      </p:sp>
    </p:spTree>
    <p:extLst>
      <p:ext uri="{BB962C8B-B14F-4D97-AF65-F5344CB8AC3E}">
        <p14:creationId xmlns:p14="http://schemas.microsoft.com/office/powerpoint/2010/main" val="3511115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32996-123E-0F2F-A2A5-0B64D624B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D39D1B22-0776-B9EE-A5CC-28F8D9D6E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B6849BF6-8E89-0C0E-FF63-02CE9DB4B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2FD9964C-46BC-119A-FE32-2FDB7B5B6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C633C2FE-9BFC-08ED-495A-EFA0FF0DE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8FD786A-A1B3-ADF2-E536-7988EC533A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98C3A8-CC22-2763-76D7-0156D3B88FE7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</a:rPr>
              <a:t>Реализация приложения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1D6B8B-00AF-9B49-7818-8A4E8DF736DD}"/>
              </a:ext>
            </a:extLst>
          </p:cNvPr>
          <p:cNvSpPr txBox="1"/>
          <p:nvPr/>
        </p:nvSpPr>
        <p:spPr>
          <a:xfrm>
            <a:off x="1251995" y="1726488"/>
            <a:ext cx="10751376" cy="164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перенаправляет запросы к сервисам.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логгирование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и прочие.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34ADA-2E88-BD7D-8F60-2FB8675C9C7B}"/>
              </a:ext>
            </a:extLst>
          </p:cNvPr>
          <p:cNvSpPr txBox="1"/>
          <p:nvPr/>
        </p:nvSpPr>
        <p:spPr>
          <a:xfrm>
            <a:off x="14510795" y="2253427"/>
            <a:ext cx="10751376" cy="2174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plane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содержит логику работы программы.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++ с использованием, системы сборки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CMake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(конвертация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объекты),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httplib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(прием и отправление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запросов).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66E1C-41FB-76BF-975F-BBC5299FCEE8}"/>
              </a:ext>
            </a:extLst>
          </p:cNvPr>
          <p:cNvSpPr txBox="1"/>
          <p:nvPr/>
        </p:nvSpPr>
        <p:spPr>
          <a:xfrm>
            <a:off x="-11190461" y="1779187"/>
            <a:ext cx="10751376" cy="344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качестве базы данных использована 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Сборка и запуск осуществляется с помощью 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Docker compose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Клиент написан на языке 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++ с использованием, системы сборки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CMake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(конвертация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объекты),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httplib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(отправление 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 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запросов).</a:t>
            </a:r>
          </a:p>
        </p:txBody>
      </p:sp>
    </p:spTree>
    <p:extLst>
      <p:ext uri="{BB962C8B-B14F-4D97-AF65-F5344CB8AC3E}">
        <p14:creationId xmlns:p14="http://schemas.microsoft.com/office/powerpoint/2010/main" val="1980745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DB1E2-6BFF-7D4D-750C-08642D447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86AD6C03-7997-8A6D-5FF2-B1AC37E03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2D84C695-A3A6-239A-5374-47F380485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AEF7FB77-9708-ABD5-9F13-40B4B9A4A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E092E7FF-862C-4F58-BB24-0D5F26D03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3C982E7-E59E-DD41-F37C-CEB8CD9017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CD5DE6-9EC8-05C8-1819-70116C7EC16A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</a:rPr>
              <a:t>Реализация приложения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DF525-D22B-9A9E-095F-971CBCBB338C}"/>
              </a:ext>
            </a:extLst>
          </p:cNvPr>
          <p:cNvSpPr txBox="1"/>
          <p:nvPr/>
        </p:nvSpPr>
        <p:spPr>
          <a:xfrm>
            <a:off x="13687835" y="2092248"/>
            <a:ext cx="10751376" cy="164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перенаправляет запросы к сервисам.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логгирование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и прочие.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DF142B-93A2-ACC6-0035-C91A58D02949}"/>
              </a:ext>
            </a:extLst>
          </p:cNvPr>
          <p:cNvSpPr txBox="1"/>
          <p:nvPr/>
        </p:nvSpPr>
        <p:spPr>
          <a:xfrm>
            <a:off x="720312" y="1797968"/>
            <a:ext cx="10751376" cy="344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качестве базы данных использована 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Сборка и запуск осуществляется с помощью 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Docker compose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Клиент написан на языке 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++ с использованием, системы сборки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CMake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(конвертация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объекты),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httplib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(отправление 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 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запросов).</a:t>
            </a:r>
          </a:p>
        </p:txBody>
      </p:sp>
    </p:spTree>
    <p:extLst>
      <p:ext uri="{BB962C8B-B14F-4D97-AF65-F5344CB8AC3E}">
        <p14:creationId xmlns:p14="http://schemas.microsoft.com/office/powerpoint/2010/main" val="3764133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3DFA9-39A5-972A-1022-2FA6675E7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6093CD27-8747-F712-8E6C-4B40FA9C8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D2D4CAD5-8FC4-7CB4-FF94-42924510B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66016000-79C1-A525-729F-D1AA9805B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C02AEE48-7804-E0B7-B0A7-9F1E68F32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A210A1D-1563-7A02-7611-015C4D9BE7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9B8075-3E05-E8F2-3B36-9524E24DE4E7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Состояния программы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782C398-07D8-D780-CCEE-6BD5DF811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42918"/>
              </p:ext>
            </p:extLst>
          </p:nvPr>
        </p:nvGraphicFramePr>
        <p:xfrm>
          <a:off x="2136517" y="1163874"/>
          <a:ext cx="8546916" cy="531436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3329988169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1100232941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2081401455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895312912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445957728"/>
                    </a:ext>
                  </a:extLst>
                </a:gridCol>
              </a:tblGrid>
              <a:tr h="757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Состояние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Пользователь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Клиент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Сервер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Полученное состояние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1397444"/>
                  </a:ext>
                </a:extLst>
              </a:tr>
              <a:tr h="10135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Стартовое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Ввод данных для авторизации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Получение токена и сохранение его в файл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Генерация токена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группы действий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577612"/>
                  </a:ext>
                </a:extLst>
              </a:tr>
              <a:tr h="1013581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группы действий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«Работа с аэропортами»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Вывод действий с аэропортами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аэропортами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80357"/>
                  </a:ext>
                </a:extLst>
              </a:tr>
              <a:tr h="757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«Работа с самолетами»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Вывод действий с самолетами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самолетами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9661"/>
                  </a:ext>
                </a:extLst>
              </a:tr>
              <a:tr h="757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«Работа с полетами»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Вывод действий с полетами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полетами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68041"/>
                  </a:ext>
                </a:extLst>
              </a:tr>
              <a:tr h="101358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«Работа с диспетчерами»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Вывод действий с диспетчерами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действий с диспетчерами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97145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6051363D-765B-C161-D652-881674BF3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2018"/>
              </p:ext>
            </p:extLst>
          </p:nvPr>
        </p:nvGraphicFramePr>
        <p:xfrm>
          <a:off x="2136517" y="7633682"/>
          <a:ext cx="8226205" cy="53143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594986475"/>
                    </a:ext>
                  </a:extLst>
                </a:gridCol>
                <a:gridCol w="1523048">
                  <a:extLst>
                    <a:ext uri="{9D8B030D-6E8A-4147-A177-3AD203B41FA5}">
                      <a16:colId xmlns:a16="http://schemas.microsoft.com/office/drawing/2014/main" val="947039915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1059429543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2229280156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903213541"/>
                    </a:ext>
                  </a:extLst>
                </a:gridCol>
              </a:tblGrid>
              <a:tr h="1060287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действий с аэропортами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Вывод всех аэропортов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всех аэропортов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658519"/>
                  </a:ext>
                </a:extLst>
              </a:tr>
              <a:tr h="1418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«Создать»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Сохранение нового аэропорта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группы действий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512911"/>
                  </a:ext>
                </a:extLst>
              </a:tr>
              <a:tr h="17757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«Редактировать»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Изменение аэропорта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группы действий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65592"/>
                  </a:ext>
                </a:extLst>
              </a:tr>
              <a:tr h="10602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«Удалить»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Получение </a:t>
                      </a:r>
                      <a:r>
                        <a:rPr lang="en-US" sz="1400" dirty="0">
                          <a:effectLst/>
                        </a:rPr>
                        <a:t>id</a:t>
                      </a:r>
                      <a:r>
                        <a:rPr lang="ru-RU" sz="1400" dirty="0">
                          <a:effectLst/>
                        </a:rPr>
                        <a:t> аэропорта для удаления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Удаление аэропорта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группы действий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520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632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EEE4A-CAF7-B20D-387E-5AEB2DEFD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5DEC9556-8E07-E795-0A85-089DD2139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E9D3CF4B-63F8-8634-C5A2-B55210B0E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30FADCA4-1D0E-9C5C-0DBA-1F0388B46D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98AD5BE7-4AB4-03F6-D4D4-4033E4137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3262B77-B6AA-B009-D59B-20EEEB75F5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29E8C1-046F-CDF2-F97E-7E6FAB3DDB75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Состояния программы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65D5C27-12AE-2DB0-FD40-BA0AA93B1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629058"/>
              </p:ext>
            </p:extLst>
          </p:nvPr>
        </p:nvGraphicFramePr>
        <p:xfrm>
          <a:off x="1822542" y="1163873"/>
          <a:ext cx="8546916" cy="53143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594986475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947039915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1059429543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2229280156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903213541"/>
                    </a:ext>
                  </a:extLst>
                </a:gridCol>
              </a:tblGrid>
              <a:tr h="1060287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действий с аэропортами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Вывод всех аэропортов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всех аэропортов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658519"/>
                  </a:ext>
                </a:extLst>
              </a:tr>
              <a:tr h="1418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«Создать»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Сохранение нового аэропорта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512911"/>
                  </a:ext>
                </a:extLst>
              </a:tr>
              <a:tr h="17757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«Редактировать»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Изменение аэропорта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65592"/>
                  </a:ext>
                </a:extLst>
              </a:tr>
              <a:tr h="10602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«Удалить»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 аэропорта для удаления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Удаление аэропорта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520178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5DED7CF5-B4F8-61EF-3158-AFC64D494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587065"/>
              </p:ext>
            </p:extLst>
          </p:nvPr>
        </p:nvGraphicFramePr>
        <p:xfrm>
          <a:off x="1822542" y="7642115"/>
          <a:ext cx="8546916" cy="53143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846624680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2785759117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3094403844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88126013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862251895"/>
                    </a:ext>
                  </a:extLst>
                </a:gridCol>
              </a:tblGrid>
              <a:tr h="1060287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самолетами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Вывод всех самолетов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всех самолетов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4317"/>
                  </a:ext>
                </a:extLst>
              </a:tr>
              <a:tr h="1418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«Создать»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Сохранение нового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640934"/>
                  </a:ext>
                </a:extLst>
              </a:tr>
              <a:tr h="17757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«Редактировать»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Изменение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907065"/>
                  </a:ext>
                </a:extLst>
              </a:tr>
              <a:tr h="10602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«Удалить»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 аэропорта для удаления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Удаление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148731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C5A85B6C-A022-8E95-E1E2-9FE33FB22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378126"/>
              </p:ext>
            </p:extLst>
          </p:nvPr>
        </p:nvGraphicFramePr>
        <p:xfrm>
          <a:off x="1822542" y="-6098485"/>
          <a:ext cx="8546916" cy="531436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3329988169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1100232941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2081401455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895312912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445957728"/>
                    </a:ext>
                  </a:extLst>
                </a:gridCol>
              </a:tblGrid>
              <a:tr h="757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Состояние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Пользователь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Клиент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Сервер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Полученное состояние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1397444"/>
                  </a:ext>
                </a:extLst>
              </a:tr>
              <a:tr h="10135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Стартовое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Ввод данных для авторизации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Получение токена и сохранение его в файл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Генерация токена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группы действий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577612"/>
                  </a:ext>
                </a:extLst>
              </a:tr>
              <a:tr h="1013581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группы действий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«Работа с аэропортами»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Вывод действий с аэропортами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аэропортами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80357"/>
                  </a:ext>
                </a:extLst>
              </a:tr>
              <a:tr h="757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«Работа с самолетами»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Вывод действий с самолетами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самолетами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9661"/>
                  </a:ext>
                </a:extLst>
              </a:tr>
              <a:tr h="757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«Работа с полетами»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Вывод действий с полетами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полетами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68041"/>
                  </a:ext>
                </a:extLst>
              </a:tr>
              <a:tr h="101358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«Работа с диспетчерами»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Вывод действий с диспетчерами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действий с диспетчерами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9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523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CAEF5-8E3C-658E-18A9-47EA2E7D5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F6AC1918-41E3-A6B2-5714-4348DB093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0C936E13-67BA-2F16-851E-2D89C8FD8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F9786349-F886-7422-5CCB-39BEFFB435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09B3C8A1-5898-1FEB-D520-DBFEAB36E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CE210F2-4EEF-31BF-2E39-7BBFA08891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14013C-E312-2DAB-B415-C8878585C7D8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Состояния программы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2B288977-C544-3D85-1774-2D022C839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60357"/>
              </p:ext>
            </p:extLst>
          </p:nvPr>
        </p:nvGraphicFramePr>
        <p:xfrm>
          <a:off x="1822542" y="7536542"/>
          <a:ext cx="8546916" cy="14859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3035092133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729562592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1858417172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691420499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4107203329"/>
                    </a:ext>
                  </a:extLst>
                </a:gridCol>
              </a:tblGrid>
              <a:tr h="58102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действий с полетами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Вывод всех полетов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всех полетов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47074"/>
                  </a:ext>
                </a:extLst>
              </a:tr>
              <a:tr h="581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«Создать»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Сохранение нового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042536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5DAE1897-9983-1290-BCE0-B26A0C5EF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89829"/>
              </p:ext>
            </p:extLst>
          </p:nvPr>
        </p:nvGraphicFramePr>
        <p:xfrm>
          <a:off x="1822542" y="-5814791"/>
          <a:ext cx="8546916" cy="53143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594986475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947039915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1059429543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2229280156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903213541"/>
                    </a:ext>
                  </a:extLst>
                </a:gridCol>
              </a:tblGrid>
              <a:tr h="1060287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действий с аэропортами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Вывод всех аэропортов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всех аэропортов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658519"/>
                  </a:ext>
                </a:extLst>
              </a:tr>
              <a:tr h="1418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«Создать»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Сохранение нового аэропорта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512911"/>
                  </a:ext>
                </a:extLst>
              </a:tr>
              <a:tr h="17757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«Редактировать»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Изменение аэропорта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65592"/>
                  </a:ext>
                </a:extLst>
              </a:tr>
              <a:tr h="10602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«Удалить»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 аэропорта для удаления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Удаление аэропорта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520178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9DCFC927-6C6A-B240-A65B-48567A4B6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234563"/>
              </p:ext>
            </p:extLst>
          </p:nvPr>
        </p:nvGraphicFramePr>
        <p:xfrm>
          <a:off x="1822542" y="1163873"/>
          <a:ext cx="8546916" cy="53143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846624680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2785759117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3094403844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88126013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862251895"/>
                    </a:ext>
                  </a:extLst>
                </a:gridCol>
              </a:tblGrid>
              <a:tr h="1060287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самолетами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Вывод всех самолетов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всех самолетов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4317"/>
                  </a:ext>
                </a:extLst>
              </a:tr>
              <a:tr h="1418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«Создать»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Сохранение нового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640934"/>
                  </a:ext>
                </a:extLst>
              </a:tr>
              <a:tr h="17757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«Редактировать»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Изменение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907065"/>
                  </a:ext>
                </a:extLst>
              </a:tr>
              <a:tr h="10602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«Удалить»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 аэропорта для удаления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Удаление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148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643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337BD-F35C-DC92-CF11-7CB1E202A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2BC1734C-8551-B414-81BF-4076E92C2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DC477244-4F6F-5F8E-8826-C49654337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018A7FE2-4DF7-6024-FE14-0823DE91E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3AA87F27-733D-3A5B-67EF-0D7BA0A46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022E4E2-044A-7E5B-880E-7CDEE54C09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285203-1DBF-29C0-7622-E0B5BDC2A7E0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Состояния программы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5DC89C6-2A8B-D46C-F0B2-E7B73B70C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53296"/>
              </p:ext>
            </p:extLst>
          </p:nvPr>
        </p:nvGraphicFramePr>
        <p:xfrm>
          <a:off x="1822542" y="-5583228"/>
          <a:ext cx="8546916" cy="53143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846624680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2785759117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3094403844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88126013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862251895"/>
                    </a:ext>
                  </a:extLst>
                </a:gridCol>
              </a:tblGrid>
              <a:tr h="1060287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самолетами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Вывод всех самолетов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всех самолетов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4317"/>
                  </a:ext>
                </a:extLst>
              </a:tr>
              <a:tr h="1418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«Создать»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Сохранение нового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640934"/>
                  </a:ext>
                </a:extLst>
              </a:tr>
              <a:tr h="17757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«Редактировать»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Изменение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907065"/>
                  </a:ext>
                </a:extLst>
              </a:tr>
              <a:tr h="10602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«Удалить»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 аэропорта для удаления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Удаление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148731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B13810D7-B3B0-F268-4544-3DC0D162C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405909"/>
              </p:ext>
            </p:extLst>
          </p:nvPr>
        </p:nvGraphicFramePr>
        <p:xfrm>
          <a:off x="1822542" y="2464703"/>
          <a:ext cx="8546916" cy="14859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3035092133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729562592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1858417172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691420499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4107203329"/>
                    </a:ext>
                  </a:extLst>
                </a:gridCol>
              </a:tblGrid>
              <a:tr h="58102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действий с полетами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Вывод всех полетов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всех полетов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47074"/>
                  </a:ext>
                </a:extLst>
              </a:tr>
              <a:tr h="581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«Создать»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Сохранение нового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042536"/>
                  </a:ext>
                </a:extLst>
              </a:tr>
            </a:tbl>
          </a:graphicData>
        </a:graphic>
      </p:graphicFrame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73729BDB-086C-5DB2-3DE3-8AF44BA97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05025"/>
              </p:ext>
            </p:extLst>
          </p:nvPr>
        </p:nvGraphicFramePr>
        <p:xfrm>
          <a:off x="1822542" y="8197286"/>
          <a:ext cx="8546916" cy="531437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459572420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1380466301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2427684658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1390079966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419023408"/>
                    </a:ext>
                  </a:extLst>
                </a:gridCol>
              </a:tblGrid>
              <a:tr h="967053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диспетчерами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Вывод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Получение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9488"/>
                  </a:ext>
                </a:extLst>
              </a:tr>
              <a:tr h="72307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«Получить по </a:t>
                      </a:r>
                      <a:r>
                        <a:rPr lang="en-US" sz="1300" dirty="0">
                          <a:effectLst/>
                        </a:rPr>
                        <a:t>id</a:t>
                      </a:r>
                      <a:r>
                        <a:rPr lang="ru-RU" sz="1300" dirty="0">
                          <a:effectLst/>
                        </a:rPr>
                        <a:t>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838108"/>
                  </a:ext>
                </a:extLst>
              </a:tr>
              <a:tr h="1211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«Редактировать»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Изменение диспетчера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445639"/>
                  </a:ext>
                </a:extLst>
              </a:tr>
              <a:tr h="72307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временем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«Получить»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текущего времени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текущего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40122"/>
                  </a:ext>
                </a:extLst>
              </a:tr>
              <a:tr h="9670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«Пропустить»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времени для пропуска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Добавление указанного времени к текущему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242245"/>
                  </a:ext>
                </a:extLst>
              </a:tr>
              <a:tr h="723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Выход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Завершение выполнения программы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36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559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BA98E-08C9-6FF2-EB91-52EB37373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3C821AA8-C6C5-AC7F-BED3-EA1128ECA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A1105639-1A62-1B68-26AD-5492DD5A2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9D74ECBD-CC4F-B509-08E3-2FA5ED8BB1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93ADC0DD-CE96-0249-B525-D661236F7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596E646-610B-DD7F-3CDB-964E8382D4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FB5B4-10D0-C401-5136-BAE03A17C4DF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Состояния программы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12FE0029-196D-710B-71A7-CBAB909A3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723705"/>
              </p:ext>
            </p:extLst>
          </p:nvPr>
        </p:nvGraphicFramePr>
        <p:xfrm>
          <a:off x="1822542" y="1132127"/>
          <a:ext cx="8546916" cy="531437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459572420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1380466301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2427684658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1390079966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419023408"/>
                    </a:ext>
                  </a:extLst>
                </a:gridCol>
              </a:tblGrid>
              <a:tr h="967053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диспетчерами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Вывод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Получение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9488"/>
                  </a:ext>
                </a:extLst>
              </a:tr>
              <a:tr h="72307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«Получить по </a:t>
                      </a:r>
                      <a:r>
                        <a:rPr lang="en-US" sz="1300" dirty="0">
                          <a:effectLst/>
                        </a:rPr>
                        <a:t>id</a:t>
                      </a:r>
                      <a:r>
                        <a:rPr lang="ru-RU" sz="1300" dirty="0">
                          <a:effectLst/>
                        </a:rPr>
                        <a:t>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838108"/>
                  </a:ext>
                </a:extLst>
              </a:tr>
              <a:tr h="1211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«Редактировать»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Изменение диспетчера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445639"/>
                  </a:ext>
                </a:extLst>
              </a:tr>
              <a:tr h="72307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временем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«Получить»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текущего времени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текущего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40122"/>
                  </a:ext>
                </a:extLst>
              </a:tr>
              <a:tr h="9670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«Пропустить»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времени для пропуска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Добавление указанного времени к текущему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242245"/>
                  </a:ext>
                </a:extLst>
              </a:tr>
              <a:tr h="723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Выход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Завершение выполнения программы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36393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61E4ECF4-701A-FD1B-9E65-A1C27EE6E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350846"/>
              </p:ext>
            </p:extLst>
          </p:nvPr>
        </p:nvGraphicFramePr>
        <p:xfrm>
          <a:off x="1822542" y="-2418731"/>
          <a:ext cx="8546916" cy="14859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3035092133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729562592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1858417172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691420499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4107203329"/>
                    </a:ext>
                  </a:extLst>
                </a:gridCol>
              </a:tblGrid>
              <a:tr h="58102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действий с полетами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Вывод всех полетов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всех полетов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47074"/>
                  </a:ext>
                </a:extLst>
              </a:tr>
              <a:tr h="581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«Создать»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Сохранение нового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042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070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47AE2-2B01-4EF3-AE6D-51BDA554C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51C695BB-1689-46E4-BAC3-72CBF2211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A7A2FE62-3B8C-DBE3-388D-0F2327CC3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337F216A-6614-BBE4-3525-C734FA468C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72DCB664-B240-F7E5-4784-E708CF357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79989C0-32E1-DCE0-5133-BD2FA7DA36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6D0319-9DB7-E724-F7F8-A9CE57F831FA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Тестирование 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AA7DE825-4EC4-2343-A813-D6DB38B29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942689"/>
              </p:ext>
            </p:extLst>
          </p:nvPr>
        </p:nvGraphicFramePr>
        <p:xfrm>
          <a:off x="1822542" y="-6042396"/>
          <a:ext cx="8546916" cy="531437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459572420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1380466301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2427684658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1390079966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419023408"/>
                    </a:ext>
                  </a:extLst>
                </a:gridCol>
              </a:tblGrid>
              <a:tr h="967053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диспетчерами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Вывод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Получение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9488"/>
                  </a:ext>
                </a:extLst>
              </a:tr>
              <a:tr h="72307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«Получить по </a:t>
                      </a:r>
                      <a:r>
                        <a:rPr lang="en-US" sz="1300" dirty="0">
                          <a:effectLst/>
                        </a:rPr>
                        <a:t>id</a:t>
                      </a:r>
                      <a:r>
                        <a:rPr lang="ru-RU" sz="1300" dirty="0">
                          <a:effectLst/>
                        </a:rPr>
                        <a:t>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838108"/>
                  </a:ext>
                </a:extLst>
              </a:tr>
              <a:tr h="1211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«Редактировать»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Изменение диспетчера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445639"/>
                  </a:ext>
                </a:extLst>
              </a:tr>
              <a:tr h="72307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временем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«Получить»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текущего времени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текущего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40122"/>
                  </a:ext>
                </a:extLst>
              </a:tr>
              <a:tr h="9670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«Пропустить»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времени для пропуска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Добавление указанного времени к текущему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242245"/>
                  </a:ext>
                </a:extLst>
              </a:tr>
              <a:tr h="723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Выход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Завершение выполнения программы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363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B7E8ED-B012-D851-2B4A-A308346E8E7E}"/>
              </a:ext>
            </a:extLst>
          </p:cNvPr>
          <p:cNvSpPr txBox="1"/>
          <p:nvPr/>
        </p:nvSpPr>
        <p:spPr>
          <a:xfrm>
            <a:off x="709104" y="1288416"/>
            <a:ext cx="8951249" cy="3340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Для тестирования приложения составлен автоматический тест проверяющий работоспособность слоя репозиториев в клиенте.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Для автоматического тестирования была написана программа, использующая классы репозиториев для отправления запросов и проверки на ошибки.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072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5618A-CF14-E559-713C-46374A81D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B9B86C03-ABEB-0366-75B0-A227EE6BF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1F4514EC-9E0E-6B05-7F6D-1504BDE16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81418844-FCAF-DA39-F0F9-91CE2E37AC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D85F62B2-1D0C-8FF6-2657-6E488CADB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CBF8324-2E83-6E20-736E-D10C1C5F59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-1230693" y="-157698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D09E05-9FF6-2143-3A91-6A02CE5C827D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Заключение  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73266376-A4C2-7B41-CDD8-0EF2547AFA5B}"/>
              </a:ext>
            </a:extLst>
          </p:cNvPr>
          <p:cNvGraphicFramePr>
            <a:graphicFrameLocks noGrp="1"/>
          </p:cNvGraphicFramePr>
          <p:nvPr/>
        </p:nvGraphicFramePr>
        <p:xfrm>
          <a:off x="1822542" y="-6042396"/>
          <a:ext cx="8546916" cy="531437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459572420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1380466301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2427684658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1390079966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419023408"/>
                    </a:ext>
                  </a:extLst>
                </a:gridCol>
              </a:tblGrid>
              <a:tr h="967053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диспетчерами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Вывод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Получение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9488"/>
                  </a:ext>
                </a:extLst>
              </a:tr>
              <a:tr h="72307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«Получить по </a:t>
                      </a:r>
                      <a:r>
                        <a:rPr lang="en-US" sz="1300" dirty="0">
                          <a:effectLst/>
                        </a:rPr>
                        <a:t>id</a:t>
                      </a:r>
                      <a:r>
                        <a:rPr lang="ru-RU" sz="1300" dirty="0">
                          <a:effectLst/>
                        </a:rPr>
                        <a:t>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838108"/>
                  </a:ext>
                </a:extLst>
              </a:tr>
              <a:tr h="1211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«Редактировать»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Изменение диспетчера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445639"/>
                  </a:ext>
                </a:extLst>
              </a:tr>
              <a:tr h="72307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временем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«Получить»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текущего времени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текущего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40122"/>
                  </a:ext>
                </a:extLst>
              </a:tr>
              <a:tr h="9670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«Пропустить»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времени для пропуска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Добавление указанного времени к текущему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242245"/>
                  </a:ext>
                </a:extLst>
              </a:tr>
              <a:tr h="723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Выход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Завершение выполнения программы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363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F8C995A-2F34-A27E-F8DE-E9255602E5D3}"/>
              </a:ext>
            </a:extLst>
          </p:cNvPr>
          <p:cNvSpPr txBox="1"/>
          <p:nvPr/>
        </p:nvSpPr>
        <p:spPr>
          <a:xfrm>
            <a:off x="709104" y="1288416"/>
            <a:ext cx="8951249" cy="277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ходе выполнения работы было создано приложение для управления полетами самолетов, изучена система сборки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CMake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 система автоматического тестирования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CTest</a:t>
            </a: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получены практические навыки командной разработки ПО.</a:t>
            </a:r>
          </a:p>
          <a:p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8B6EB30-D292-C2D3-C434-4F1960482D02}"/>
              </a:ext>
            </a:extLst>
          </p:cNvPr>
          <p:cNvGrpSpPr/>
          <p:nvPr/>
        </p:nvGrpSpPr>
        <p:grpSpPr>
          <a:xfrm>
            <a:off x="7991385" y="7230841"/>
            <a:ext cx="1445692" cy="1570893"/>
            <a:chOff x="7991385" y="7230841"/>
            <a:chExt cx="1445692" cy="1570893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FCEC79D9-D773-8B37-23E9-A6D2778677D2}"/>
                </a:ext>
              </a:extLst>
            </p:cNvPr>
            <p:cNvSpPr/>
            <p:nvPr/>
          </p:nvSpPr>
          <p:spPr>
            <a:xfrm flipH="1">
              <a:off x="7991385" y="7230841"/>
              <a:ext cx="586154" cy="15708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180318B8-1A21-EE99-F74B-D0CE42CA12F9}"/>
                </a:ext>
              </a:extLst>
            </p:cNvPr>
            <p:cNvSpPr/>
            <p:nvPr/>
          </p:nvSpPr>
          <p:spPr>
            <a:xfrm>
              <a:off x="8850923" y="7491094"/>
              <a:ext cx="586154" cy="13106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2" name="Рисунок 11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63B7CE7-EA44-A771-ACB4-F391660939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48243">
            <a:off x="12523323" y="-1126264"/>
            <a:ext cx="1007726" cy="100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81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330C1-E71A-39A7-6982-F4B75CCA5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1F8CB0DC-E160-805E-5D17-2E10DB404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2788E6C0-9D14-78A4-3E42-CBF73CB98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D4B9D924-8375-0E10-532D-71E7E486B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70576BB9-BE6C-CF19-7FF7-072F54EDB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D32E100-605D-F97A-9724-97796B3F60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48243">
            <a:off x="10039204" y="536842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0103B4-D377-0B1F-B013-23D416536487}"/>
              </a:ext>
            </a:extLst>
          </p:cNvPr>
          <p:cNvSpPr txBox="1"/>
          <p:nvPr/>
        </p:nvSpPr>
        <p:spPr>
          <a:xfrm>
            <a:off x="2857017" y="2765547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Спасибо за внимание! 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D6C6A07-8AA6-FC06-B9FF-868E6CFAF05F}"/>
              </a:ext>
            </a:extLst>
          </p:cNvPr>
          <p:cNvGraphicFramePr>
            <a:graphicFrameLocks noGrp="1"/>
          </p:cNvGraphicFramePr>
          <p:nvPr/>
        </p:nvGraphicFramePr>
        <p:xfrm>
          <a:off x="1822542" y="-6042396"/>
          <a:ext cx="8546916" cy="531437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459572420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1380466301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2427684658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1390079966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419023408"/>
                    </a:ext>
                  </a:extLst>
                </a:gridCol>
              </a:tblGrid>
              <a:tr h="967053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диспетчерами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Вывод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Получение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9488"/>
                  </a:ext>
                </a:extLst>
              </a:tr>
              <a:tr h="72307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«Получить по </a:t>
                      </a:r>
                      <a:r>
                        <a:rPr lang="en-US" sz="1300" dirty="0">
                          <a:effectLst/>
                        </a:rPr>
                        <a:t>id</a:t>
                      </a:r>
                      <a:r>
                        <a:rPr lang="ru-RU" sz="1300" dirty="0">
                          <a:effectLst/>
                        </a:rPr>
                        <a:t>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838108"/>
                  </a:ext>
                </a:extLst>
              </a:tr>
              <a:tr h="1211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«Редактировать»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Изменение диспетчера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445639"/>
                  </a:ext>
                </a:extLst>
              </a:tr>
              <a:tr h="72307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временем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«Получить»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текущего времени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текущего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40122"/>
                  </a:ext>
                </a:extLst>
              </a:tr>
              <a:tr h="9670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«Пропустить»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времени для пропуска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Добавление указанного времени к текущему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242245"/>
                  </a:ext>
                </a:extLst>
              </a:tr>
              <a:tr h="723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Выход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Завершение выполнения программы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36393"/>
                  </a:ext>
                </a:extLst>
              </a:tr>
            </a:tbl>
          </a:graphicData>
        </a:graphic>
      </p:graphicFrame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9BA50F14-AE99-E479-074A-69F4C2ED61B6}"/>
              </a:ext>
            </a:extLst>
          </p:cNvPr>
          <p:cNvGrpSpPr/>
          <p:nvPr/>
        </p:nvGrpSpPr>
        <p:grpSpPr>
          <a:xfrm>
            <a:off x="8389433" y="5479631"/>
            <a:ext cx="1244796" cy="1244796"/>
            <a:chOff x="7991385" y="7230841"/>
            <a:chExt cx="1445692" cy="1570893"/>
          </a:xfrm>
          <a:solidFill>
            <a:schemeClr val="bg2">
              <a:lumMod val="75000"/>
            </a:schemeClr>
          </a:solidFill>
          <a:effectLst>
            <a:outerShdw blurRad="50800" dist="127000" dir="9300000" sx="127000" sy="127000" algn="ctr" rotWithShape="0">
              <a:srgbClr val="000000">
                <a:alpha val="33000"/>
              </a:srgbClr>
            </a:outerShdw>
          </a:effectLst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BF4DAA5C-9D41-8141-11D4-4B9EF70BF2AF}"/>
                </a:ext>
              </a:extLst>
            </p:cNvPr>
            <p:cNvSpPr/>
            <p:nvPr/>
          </p:nvSpPr>
          <p:spPr>
            <a:xfrm flipH="1">
              <a:off x="7991385" y="7230841"/>
              <a:ext cx="586154" cy="157089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3C89BAAD-7B55-2310-A421-E7515CAF6D4B}"/>
                </a:ext>
              </a:extLst>
            </p:cNvPr>
            <p:cNvSpPr/>
            <p:nvPr/>
          </p:nvSpPr>
          <p:spPr>
            <a:xfrm>
              <a:off x="8850923" y="7491094"/>
              <a:ext cx="586154" cy="13106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4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AB78B-FB03-11EE-CA6D-45F7B6C02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E71A9FA7-C5AB-8A8A-A6BC-8FBBF5AA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7C843E1B-B022-AEB8-8FC1-3BC124605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71E30194-D765-EF79-FC71-163515B918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490F417C-4E63-8A31-2FF2-4AC932672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74F9404-186A-0A73-DE83-02553E09F6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66276">
            <a:off x="295494" y="199061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2C3517-041A-598E-3DEC-F788AB570314}"/>
              </a:ext>
            </a:extLst>
          </p:cNvPr>
          <p:cNvSpPr txBox="1"/>
          <p:nvPr/>
        </p:nvSpPr>
        <p:spPr>
          <a:xfrm>
            <a:off x="1251995" y="379758"/>
            <a:ext cx="647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Цели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FC1730-48E2-1088-6E9C-50217D39DE9D}"/>
              </a:ext>
            </a:extLst>
          </p:cNvPr>
          <p:cNvSpPr txBox="1"/>
          <p:nvPr/>
        </p:nvSpPr>
        <p:spPr>
          <a:xfrm>
            <a:off x="590307" y="1585731"/>
            <a:ext cx="4479403" cy="3106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приложения для управления полетами самолетов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Распределить задачи по написанию программы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Провести код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review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документацию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автоматизированные тесты</a:t>
            </a:r>
          </a:p>
          <a:p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5202F-7F66-A17D-3810-D08BA718090D}"/>
              </a:ext>
            </a:extLst>
          </p:cNvPr>
          <p:cNvSpPr txBox="1"/>
          <p:nvPr/>
        </p:nvSpPr>
        <p:spPr>
          <a:xfrm>
            <a:off x="-4574374" y="156532"/>
            <a:ext cx="647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2D530C-5768-277C-1EFB-6B9D53B74914}"/>
              </a:ext>
            </a:extLst>
          </p:cNvPr>
          <p:cNvSpPr txBox="1"/>
          <p:nvPr/>
        </p:nvSpPr>
        <p:spPr>
          <a:xfrm>
            <a:off x="-5409261" y="1405849"/>
            <a:ext cx="4479403" cy="3106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архитектуру приложения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Реализовать программы на языке с++ с использованием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cmake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согласно архитектуре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Реализовать автоматизированные тесты с помощью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ctest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документацию</a:t>
            </a:r>
          </a:p>
          <a:p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72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25201-7D8B-9C87-F9EC-CF4CDD610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EF348CE6-1A6C-63D3-BAB6-56F6F8445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F2F9152E-5A38-5E4B-9533-678ED4AE1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3979EFDB-1D72-B018-9BD4-68699D60D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8B5CA892-C8DB-6CF3-EAF4-AC6A049B5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848216-B655-7BCC-7D4D-DE628E7569E2}"/>
              </a:ext>
            </a:extLst>
          </p:cNvPr>
          <p:cNvSpPr txBox="1"/>
          <p:nvPr/>
        </p:nvSpPr>
        <p:spPr>
          <a:xfrm>
            <a:off x="2857017" y="2765547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Спасибо за внимание! 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A9274C8F-11EC-81C6-0A54-3926EE7580C4}"/>
              </a:ext>
            </a:extLst>
          </p:cNvPr>
          <p:cNvGraphicFramePr>
            <a:graphicFrameLocks noGrp="1"/>
          </p:cNvGraphicFramePr>
          <p:nvPr/>
        </p:nvGraphicFramePr>
        <p:xfrm>
          <a:off x="1822542" y="-6042396"/>
          <a:ext cx="8546916" cy="531437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459572420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1380466301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2427684658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1390079966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419023408"/>
                    </a:ext>
                  </a:extLst>
                </a:gridCol>
              </a:tblGrid>
              <a:tr h="967053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диспетчерами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Вывод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Получение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9488"/>
                  </a:ext>
                </a:extLst>
              </a:tr>
              <a:tr h="72307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«Получить по </a:t>
                      </a:r>
                      <a:r>
                        <a:rPr lang="en-US" sz="1300" dirty="0">
                          <a:effectLst/>
                        </a:rPr>
                        <a:t>id</a:t>
                      </a:r>
                      <a:r>
                        <a:rPr lang="ru-RU" sz="1300" dirty="0">
                          <a:effectLst/>
                        </a:rPr>
                        <a:t>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838108"/>
                  </a:ext>
                </a:extLst>
              </a:tr>
              <a:tr h="1211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«Редактировать»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Изменение диспетчера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445639"/>
                  </a:ext>
                </a:extLst>
              </a:tr>
              <a:tr h="72307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временем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«Получить»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текущего времени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текущего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40122"/>
                  </a:ext>
                </a:extLst>
              </a:tr>
              <a:tr h="9670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«Пропустить»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времени для пропуска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Добавление указанного времени к текущему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242245"/>
                  </a:ext>
                </a:extLst>
              </a:tr>
              <a:tr h="723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Выход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Завершение выполнения программы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36393"/>
                  </a:ext>
                </a:extLst>
              </a:tr>
            </a:tbl>
          </a:graphicData>
        </a:graphic>
      </p:graphicFrame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182F3FD-0CA6-40A5-5BDD-A88504999850}"/>
              </a:ext>
            </a:extLst>
          </p:cNvPr>
          <p:cNvGrpSpPr/>
          <p:nvPr/>
        </p:nvGrpSpPr>
        <p:grpSpPr>
          <a:xfrm>
            <a:off x="8389433" y="5479631"/>
            <a:ext cx="1244796" cy="1244796"/>
            <a:chOff x="7991385" y="7230841"/>
            <a:chExt cx="1445692" cy="1570893"/>
          </a:xfrm>
          <a:solidFill>
            <a:schemeClr val="bg2">
              <a:lumMod val="75000"/>
            </a:schemeClr>
          </a:solidFill>
          <a:effectLst>
            <a:outerShdw blurRad="50800" dist="127000" dir="9300000" sx="127000" sy="127000" algn="ctr" rotWithShape="0">
              <a:srgbClr val="000000">
                <a:alpha val="33000"/>
              </a:srgbClr>
            </a:outerShdw>
          </a:effectLst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13CBAFBB-DA3E-DA80-B6B5-3D862FB92A87}"/>
                </a:ext>
              </a:extLst>
            </p:cNvPr>
            <p:cNvSpPr/>
            <p:nvPr/>
          </p:nvSpPr>
          <p:spPr>
            <a:xfrm flipH="1">
              <a:off x="7991385" y="7230841"/>
              <a:ext cx="586154" cy="157089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B9DBDBD-5B5F-080C-6E08-8D0746904AE2}"/>
                </a:ext>
              </a:extLst>
            </p:cNvPr>
            <p:cNvSpPr/>
            <p:nvPr/>
          </p:nvSpPr>
          <p:spPr>
            <a:xfrm>
              <a:off x="8850923" y="7491094"/>
              <a:ext cx="586154" cy="13106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</p:grpSp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CD55437-D6EA-615B-8627-04FACDBD1D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254058" y="5479631"/>
            <a:ext cx="1007726" cy="10077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0B770A1E-2003-DC9B-A7E1-938DE4732805}"/>
                  </a:ext>
                </a:extLst>
              </p14:cNvPr>
              <p14:cNvContentPartPr/>
              <p14:nvPr/>
            </p14:nvContentPartPr>
            <p14:xfrm>
              <a:off x="8347657" y="4704933"/>
              <a:ext cx="382680" cy="615240"/>
            </p14:xfrm>
          </p:contentPart>
        </mc:Choice>
        <mc:Fallback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0B770A1E-2003-DC9B-A7E1-938DE473280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41537" y="4698813"/>
                <a:ext cx="394920" cy="62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D21FFF3A-8D12-17AF-552A-7A04A8165249}"/>
              </a:ext>
            </a:extLst>
          </p:cNvPr>
          <p:cNvGrpSpPr/>
          <p:nvPr/>
        </p:nvGrpSpPr>
        <p:grpSpPr>
          <a:xfrm>
            <a:off x="6799297" y="3460773"/>
            <a:ext cx="4132440" cy="3845520"/>
            <a:chOff x="6799297" y="3460773"/>
            <a:chExt cx="4132440" cy="384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BA77CD3F-41A7-10F4-8249-A47FF5BE12DE}"/>
                    </a:ext>
                  </a:extLst>
                </p14:cNvPr>
                <p14:cNvContentPartPr/>
                <p14:nvPr/>
              </p14:nvContentPartPr>
              <p14:xfrm>
                <a:off x="6799297" y="4234053"/>
                <a:ext cx="4132440" cy="3072240"/>
              </p14:xfrm>
            </p:contentPart>
          </mc:Choice>
          <mc:Fallback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BA77CD3F-41A7-10F4-8249-A47FF5BE12D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93177" y="4227933"/>
                  <a:ext cx="4144680" cy="30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966A9519-32A0-4A02-FF35-E0332E9F0527}"/>
                    </a:ext>
                  </a:extLst>
                </p14:cNvPr>
                <p14:cNvContentPartPr/>
                <p14:nvPr/>
              </p14:nvContentPartPr>
              <p14:xfrm>
                <a:off x="8336857" y="4165653"/>
                <a:ext cx="308880" cy="38016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966A9519-32A0-4A02-FF35-E0332E9F052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30737" y="4159533"/>
                  <a:ext cx="32112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45FFA93F-C1F0-5AF4-6E5E-009C2855EF66}"/>
                    </a:ext>
                  </a:extLst>
                </p14:cNvPr>
                <p14:cNvContentPartPr/>
                <p14:nvPr/>
              </p14:nvContentPartPr>
              <p14:xfrm>
                <a:off x="8729257" y="4122813"/>
                <a:ext cx="181440" cy="41148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45FFA93F-C1F0-5AF4-6E5E-009C2855EF6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23137" y="4116693"/>
                  <a:ext cx="19368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16A1586B-DB2D-CC85-0AAF-F649A8A42AA7}"/>
                    </a:ext>
                  </a:extLst>
                </p14:cNvPr>
                <p14:cNvContentPartPr/>
                <p14:nvPr/>
              </p14:nvContentPartPr>
              <p14:xfrm>
                <a:off x="8946337" y="4139013"/>
                <a:ext cx="106920" cy="37476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16A1586B-DB2D-CC85-0AAF-F649A8A42AA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40217" y="4132893"/>
                  <a:ext cx="11916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7DD7491D-0303-0F85-6FC2-D21DEC9C7ED2}"/>
                    </a:ext>
                  </a:extLst>
                </p14:cNvPr>
                <p14:cNvContentPartPr/>
                <p14:nvPr/>
              </p14:nvContentPartPr>
              <p14:xfrm>
                <a:off x="9133897" y="3995013"/>
                <a:ext cx="337320" cy="55728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7DD7491D-0303-0F85-6FC2-D21DEC9C7ED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127777" y="3988893"/>
                  <a:ext cx="34956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A925480D-7470-B74C-7DBB-41779E014F59}"/>
                    </a:ext>
                  </a:extLst>
                </p14:cNvPr>
                <p14:cNvContentPartPr/>
                <p14:nvPr/>
              </p14:nvContentPartPr>
              <p14:xfrm>
                <a:off x="9586417" y="3460773"/>
                <a:ext cx="140760" cy="94752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A925480D-7470-B74C-7DBB-41779E014F5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580297" y="3454653"/>
                  <a:ext cx="153000" cy="9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DBDAB24A-4354-DCDA-B642-A79D98ECC3C1}"/>
                    </a:ext>
                  </a:extLst>
                </p14:cNvPr>
                <p14:cNvContentPartPr/>
                <p14:nvPr/>
              </p14:nvContentPartPr>
              <p14:xfrm>
                <a:off x="9731857" y="4592973"/>
                <a:ext cx="12240" cy="5796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DBDAB24A-4354-DCDA-B642-A79D98ECC3C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725737" y="4586853"/>
                  <a:ext cx="244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6939B4D5-2D6C-DBBC-5E95-86221325EA73}"/>
                    </a:ext>
                  </a:extLst>
                </p14:cNvPr>
                <p14:cNvContentPartPr/>
                <p14:nvPr/>
              </p14:nvContentPartPr>
              <p14:xfrm>
                <a:off x="7081897" y="4650573"/>
                <a:ext cx="349200" cy="79272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6939B4D5-2D6C-DBBC-5E95-86221325EA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75777" y="4644453"/>
                  <a:ext cx="361440" cy="80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77D2F70A-DCF4-4F85-63B1-2D136E09E9C4}"/>
                    </a:ext>
                  </a:extLst>
                </p14:cNvPr>
                <p14:cNvContentPartPr/>
                <p14:nvPr/>
              </p14:nvContentPartPr>
              <p14:xfrm>
                <a:off x="7108537" y="5024613"/>
                <a:ext cx="257400" cy="22608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77D2F70A-DCF4-4F85-63B1-2D136E09E9C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102417" y="5018493"/>
                  <a:ext cx="2696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BA1C4B3F-BC5B-A0E9-203F-6F783EFDC37C}"/>
                    </a:ext>
                  </a:extLst>
                </p14:cNvPr>
                <p14:cNvContentPartPr/>
                <p14:nvPr/>
              </p14:nvContentPartPr>
              <p14:xfrm>
                <a:off x="7491937" y="4660293"/>
                <a:ext cx="159480" cy="71028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BA1C4B3F-BC5B-A0E9-203F-6F783EFDC37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85817" y="4654173"/>
                  <a:ext cx="171720" cy="7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C093572C-E2B8-E73D-F09D-AE84583DDF92}"/>
                    </a:ext>
                  </a:extLst>
                </p14:cNvPr>
                <p14:cNvContentPartPr/>
                <p14:nvPr/>
              </p14:nvContentPartPr>
              <p14:xfrm>
                <a:off x="7727737" y="4660293"/>
                <a:ext cx="129240" cy="71244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C093572C-E2B8-E73D-F09D-AE84583DDF9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721617" y="4654173"/>
                  <a:ext cx="14148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85DCF1A6-4149-BF96-F94B-7D198AA1160F}"/>
                    </a:ext>
                  </a:extLst>
                </p14:cNvPr>
                <p14:cNvContentPartPr/>
                <p14:nvPr/>
              </p14:nvContentPartPr>
              <p14:xfrm>
                <a:off x="7954177" y="4699893"/>
                <a:ext cx="292680" cy="71136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85DCF1A6-4149-BF96-F94B-7D198AA1160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48057" y="4693773"/>
                  <a:ext cx="304920" cy="72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85211A18-21EB-8931-3832-FAD3F5C769E2}"/>
                    </a:ext>
                  </a:extLst>
                </p14:cNvPr>
                <p14:cNvContentPartPr/>
                <p14:nvPr/>
              </p14:nvContentPartPr>
              <p14:xfrm>
                <a:off x="8081617" y="4949013"/>
                <a:ext cx="166320" cy="22320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85211A18-21EB-8931-3832-FAD3F5C769E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075497" y="4942893"/>
                  <a:ext cx="1785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F4F06DDE-66D0-B934-1953-1FBC78289DD9}"/>
                    </a:ext>
                  </a:extLst>
                </p14:cNvPr>
                <p14:cNvContentPartPr/>
                <p14:nvPr/>
              </p14:nvContentPartPr>
              <p14:xfrm>
                <a:off x="8347657" y="4699893"/>
                <a:ext cx="364680" cy="55188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F4F06DDE-66D0-B934-1953-1FBC78289DD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41537" y="4693773"/>
                  <a:ext cx="3769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F6C50538-42CE-11A0-0E75-A508F5365838}"/>
                    </a:ext>
                  </a:extLst>
                </p14:cNvPr>
                <p14:cNvContentPartPr/>
                <p14:nvPr/>
              </p14:nvContentPartPr>
              <p14:xfrm>
                <a:off x="7620097" y="5362293"/>
                <a:ext cx="93600" cy="3600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F6C50538-42CE-11A0-0E75-A508F536583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613977" y="5356173"/>
                  <a:ext cx="1058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F58B72E3-DEB9-2B8F-36A9-3D587C536478}"/>
                    </a:ext>
                  </a:extLst>
                </p14:cNvPr>
                <p14:cNvContentPartPr/>
                <p14:nvPr/>
              </p14:nvContentPartPr>
              <p14:xfrm>
                <a:off x="7767337" y="5280573"/>
                <a:ext cx="237600" cy="4788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F58B72E3-DEB9-2B8F-36A9-3D587C53647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61217" y="5274453"/>
                  <a:ext cx="2498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135D5E10-8D93-309D-5289-32F6A3740247}"/>
                    </a:ext>
                  </a:extLst>
                </p14:cNvPr>
                <p14:cNvContentPartPr/>
                <p14:nvPr/>
              </p14:nvContentPartPr>
              <p14:xfrm>
                <a:off x="8241457" y="4719333"/>
                <a:ext cx="917640" cy="76896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135D5E10-8D93-309D-5289-32F6A374024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235337" y="4713213"/>
                  <a:ext cx="929880" cy="78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3A2D8EE7-2485-5F3C-A2B2-200014B6D105}"/>
                    </a:ext>
                  </a:extLst>
                </p14:cNvPr>
                <p14:cNvContentPartPr/>
                <p14:nvPr/>
              </p14:nvContentPartPr>
              <p14:xfrm>
                <a:off x="8439457" y="4411533"/>
                <a:ext cx="514080" cy="158976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3A2D8EE7-2485-5F3C-A2B2-200014B6D10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433337" y="4405413"/>
                  <a:ext cx="526320" cy="160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5FEE28AB-73C0-6057-C2A7-77E3D78A8AF0}"/>
              </a:ext>
            </a:extLst>
          </p:cNvPr>
          <p:cNvGrpSpPr/>
          <p:nvPr/>
        </p:nvGrpSpPr>
        <p:grpSpPr>
          <a:xfrm>
            <a:off x="8898097" y="2499101"/>
            <a:ext cx="2047680" cy="3555720"/>
            <a:chOff x="8898097" y="2499101"/>
            <a:chExt cx="2047680" cy="355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181835E8-A34D-EB7F-223C-5C40AAB87AD1}"/>
                    </a:ext>
                  </a:extLst>
                </p14:cNvPr>
                <p14:cNvContentPartPr/>
                <p14:nvPr/>
              </p14:nvContentPartPr>
              <p14:xfrm>
                <a:off x="9351697" y="3973661"/>
                <a:ext cx="592920" cy="167004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181835E8-A34D-EB7F-223C-5C40AAB87AD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345577" y="3967541"/>
                  <a:ext cx="605160" cy="16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FECA4867-0902-1F4E-7B7D-5C925B23D5B9}"/>
                    </a:ext>
                  </a:extLst>
                </p14:cNvPr>
                <p14:cNvContentPartPr/>
                <p14:nvPr/>
              </p14:nvContentPartPr>
              <p14:xfrm>
                <a:off x="8898097" y="3241061"/>
                <a:ext cx="1670760" cy="233424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FECA4867-0902-1F4E-7B7D-5C925B23D5B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891977" y="3234941"/>
                  <a:ext cx="1683000" cy="23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5D2AA74A-F727-B446-C243-A1FBBC9E9315}"/>
                    </a:ext>
                  </a:extLst>
                </p14:cNvPr>
                <p14:cNvContentPartPr/>
                <p14:nvPr/>
              </p14:nvContentPartPr>
              <p14:xfrm>
                <a:off x="9517657" y="2924981"/>
                <a:ext cx="1320840" cy="240444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5D2AA74A-F727-B446-C243-A1FBBC9E931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511537" y="2918861"/>
                  <a:ext cx="1333080" cy="24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A4204E97-B7D6-E225-63F0-F9929B585FCC}"/>
                    </a:ext>
                  </a:extLst>
                </p14:cNvPr>
                <p14:cNvContentPartPr/>
                <p14:nvPr/>
              </p14:nvContentPartPr>
              <p14:xfrm>
                <a:off x="9311017" y="3382901"/>
                <a:ext cx="1634760" cy="230076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A4204E97-B7D6-E225-63F0-F9929B585FC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304897" y="3376781"/>
                  <a:ext cx="1647000" cy="23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83832AB3-745C-281C-8F11-4B7CE49C4F57}"/>
                    </a:ext>
                  </a:extLst>
                </p14:cNvPr>
                <p14:cNvContentPartPr/>
                <p14:nvPr/>
              </p14:nvContentPartPr>
              <p14:xfrm>
                <a:off x="9168457" y="3296501"/>
                <a:ext cx="1618920" cy="275832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83832AB3-745C-281C-8F11-4B7CE49C4F5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162337" y="3290381"/>
                  <a:ext cx="1631160" cy="27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028CB578-DF3F-2F14-F45A-63E2AD06CD2F}"/>
                    </a:ext>
                  </a:extLst>
                </p14:cNvPr>
                <p14:cNvContentPartPr/>
                <p14:nvPr/>
              </p14:nvContentPartPr>
              <p14:xfrm>
                <a:off x="9821137" y="2575781"/>
                <a:ext cx="50760" cy="21276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028CB578-DF3F-2F14-F45A-63E2AD06CD2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815017" y="2569661"/>
                  <a:ext cx="630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B0C5504F-CF72-F205-C533-CBECF6A35CDD}"/>
                    </a:ext>
                  </a:extLst>
                </p14:cNvPr>
                <p14:cNvContentPartPr/>
                <p14:nvPr/>
              </p14:nvContentPartPr>
              <p14:xfrm>
                <a:off x="9861817" y="2536541"/>
                <a:ext cx="150480" cy="18324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B0C5504F-CF72-F205-C533-CBECF6A35CD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855697" y="2530421"/>
                  <a:ext cx="162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94B56742-13D7-6ED4-E295-D8494AF96A80}"/>
                    </a:ext>
                  </a:extLst>
                </p14:cNvPr>
                <p14:cNvContentPartPr/>
                <p14:nvPr/>
              </p14:nvContentPartPr>
              <p14:xfrm>
                <a:off x="9753457" y="2728781"/>
                <a:ext cx="342000" cy="10296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94B56742-13D7-6ED4-E295-D8494AF96A8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747337" y="2722661"/>
                  <a:ext cx="3542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CAE9B709-05B4-8DB4-2D47-5C6B0C3E927C}"/>
                    </a:ext>
                  </a:extLst>
                </p14:cNvPr>
                <p14:cNvContentPartPr/>
                <p14:nvPr/>
              </p14:nvContentPartPr>
              <p14:xfrm>
                <a:off x="9782977" y="2890421"/>
                <a:ext cx="97560" cy="3996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CAE9B709-05B4-8DB4-2D47-5C6B0C3E927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776857" y="2884301"/>
                  <a:ext cx="109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DBDBE1DF-3DA2-A81D-82FC-D9E32B87748A}"/>
                    </a:ext>
                  </a:extLst>
                </p14:cNvPr>
                <p14:cNvContentPartPr/>
                <p14:nvPr/>
              </p14:nvContentPartPr>
              <p14:xfrm>
                <a:off x="10156657" y="2536541"/>
                <a:ext cx="114840" cy="26136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DBDBE1DF-3DA2-A81D-82FC-D9E32B87748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150537" y="2530421"/>
                  <a:ext cx="1270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AF26F1D8-670A-E859-430E-B7527E2355F7}"/>
                    </a:ext>
                  </a:extLst>
                </p14:cNvPr>
                <p14:cNvContentPartPr/>
                <p14:nvPr/>
              </p14:nvContentPartPr>
              <p14:xfrm>
                <a:off x="10274737" y="2566061"/>
                <a:ext cx="108360" cy="23400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AF26F1D8-670A-E859-430E-B7527E2355F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268617" y="2559941"/>
                  <a:ext cx="1206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6EF06F2D-2B74-E3B8-B68B-47BC23ABB11F}"/>
                    </a:ext>
                  </a:extLst>
                </p14:cNvPr>
                <p14:cNvContentPartPr/>
                <p14:nvPr/>
              </p14:nvContentPartPr>
              <p14:xfrm>
                <a:off x="10412257" y="2499101"/>
                <a:ext cx="352080" cy="25056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6EF06F2D-2B74-E3B8-B68B-47BC23ABB11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406137" y="2492981"/>
                  <a:ext cx="36432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2326DD05-0F61-9867-866A-A375F631A713}"/>
              </a:ext>
            </a:extLst>
          </p:cNvPr>
          <p:cNvGrpSpPr/>
          <p:nvPr/>
        </p:nvGrpSpPr>
        <p:grpSpPr>
          <a:xfrm>
            <a:off x="8623057" y="579941"/>
            <a:ext cx="1858320" cy="411120"/>
            <a:chOff x="8623057" y="579941"/>
            <a:chExt cx="1858320" cy="41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ACCB9BE2-604A-DFB1-B512-7E34CD02D3E4}"/>
                    </a:ext>
                  </a:extLst>
                </p14:cNvPr>
                <p14:cNvContentPartPr/>
                <p14:nvPr/>
              </p14:nvContentPartPr>
              <p14:xfrm>
                <a:off x="8623057" y="579941"/>
                <a:ext cx="65160" cy="41112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ACCB9BE2-604A-DFB1-B512-7E34CD02D3E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616937" y="573821"/>
                  <a:ext cx="7740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63C9892C-F337-0C48-6AF1-783763542740}"/>
                    </a:ext>
                  </a:extLst>
                </p14:cNvPr>
                <p14:cNvContentPartPr/>
                <p14:nvPr/>
              </p14:nvContentPartPr>
              <p14:xfrm>
                <a:off x="8730697" y="579941"/>
                <a:ext cx="58320" cy="31824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63C9892C-F337-0C48-6AF1-78376354274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724577" y="573821"/>
                  <a:ext cx="705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2F1F8A46-EC3B-4CC7-42A6-0703836D2547}"/>
                    </a:ext>
                  </a:extLst>
                </p14:cNvPr>
                <p14:cNvContentPartPr/>
                <p14:nvPr/>
              </p14:nvContentPartPr>
              <p14:xfrm>
                <a:off x="8868577" y="943541"/>
                <a:ext cx="360" cy="36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2F1F8A46-EC3B-4CC7-42A6-0703836D254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862457" y="9374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3BA21633-710B-1B40-58C2-71EA89194DBB}"/>
                    </a:ext>
                  </a:extLst>
                </p14:cNvPr>
                <p14:cNvContentPartPr/>
                <p14:nvPr/>
              </p14:nvContentPartPr>
              <p14:xfrm>
                <a:off x="9005737" y="632861"/>
                <a:ext cx="100800" cy="26460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3BA21633-710B-1B40-58C2-71EA89194DB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999617" y="626741"/>
                  <a:ext cx="1130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DECFF9E5-2824-A802-2ACD-3DB2801BE975}"/>
                    </a:ext>
                  </a:extLst>
                </p14:cNvPr>
                <p14:cNvContentPartPr/>
                <p14:nvPr/>
              </p14:nvContentPartPr>
              <p14:xfrm>
                <a:off x="9301297" y="619181"/>
                <a:ext cx="127080" cy="35568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DECFF9E5-2824-A802-2ACD-3DB2801BE97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295177" y="613061"/>
                  <a:ext cx="1393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372B3B16-23FE-43FC-FF81-C595C81FE0B6}"/>
                    </a:ext>
                  </a:extLst>
                </p14:cNvPr>
                <p14:cNvContentPartPr/>
                <p14:nvPr/>
              </p14:nvContentPartPr>
              <p14:xfrm>
                <a:off x="9478057" y="904661"/>
                <a:ext cx="21600" cy="2880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372B3B16-23FE-43FC-FF81-C595C81FE0B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471937" y="898541"/>
                  <a:ext cx="338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656B9127-D7D1-F56E-E5DF-47AF15298638}"/>
                    </a:ext>
                  </a:extLst>
                </p14:cNvPr>
                <p14:cNvContentPartPr/>
                <p14:nvPr/>
              </p14:nvContentPartPr>
              <p14:xfrm>
                <a:off x="9635737" y="669221"/>
                <a:ext cx="145800" cy="25884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656B9127-D7D1-F56E-E5DF-47AF1529863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629617" y="663101"/>
                  <a:ext cx="1580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1C6DA6C7-01EF-D857-EF8A-315FC6E7805B}"/>
                    </a:ext>
                  </a:extLst>
                </p14:cNvPr>
                <p14:cNvContentPartPr/>
                <p14:nvPr/>
              </p14:nvContentPartPr>
              <p14:xfrm>
                <a:off x="9879817" y="696581"/>
                <a:ext cx="131040" cy="21672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1C6DA6C7-01EF-D857-EF8A-315FC6E7805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873697" y="690461"/>
                  <a:ext cx="1432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59AF540F-8D67-02F6-EF01-464A424A4933}"/>
                    </a:ext>
                  </a:extLst>
                </p14:cNvPr>
                <p14:cNvContentPartPr/>
                <p14:nvPr/>
              </p14:nvContentPartPr>
              <p14:xfrm>
                <a:off x="10117057" y="645101"/>
                <a:ext cx="178560" cy="26316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59AF540F-8D67-02F6-EF01-464A424A493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110937" y="638981"/>
                  <a:ext cx="1908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BEE1E128-53EC-55B2-F932-407D5A8D281C}"/>
                    </a:ext>
                  </a:extLst>
                </p14:cNvPr>
                <p14:cNvContentPartPr/>
                <p14:nvPr/>
              </p14:nvContentPartPr>
              <p14:xfrm>
                <a:off x="10463017" y="638981"/>
                <a:ext cx="18360" cy="17676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BEE1E128-53EC-55B2-F932-407D5A8D281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456897" y="632861"/>
                  <a:ext cx="30600" cy="18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26CE003A-0D9C-7CC6-889B-A97E375082C9}"/>
                  </a:ext>
                </a:extLst>
              </p14:cNvPr>
              <p14:cNvContentPartPr/>
              <p14:nvPr/>
            </p14:nvContentPartPr>
            <p14:xfrm>
              <a:off x="9507937" y="1238381"/>
              <a:ext cx="879840" cy="885240"/>
            </p14:xfrm>
          </p:contentPart>
        </mc:Choice>
        <mc:Fallback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26CE003A-0D9C-7CC6-889B-A97E375082C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501817" y="1232261"/>
                <a:ext cx="892080" cy="89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024" name="Рукописный ввод 1023">
                <a:extLst>
                  <a:ext uri="{FF2B5EF4-FFF2-40B4-BE49-F238E27FC236}">
                    <a16:creationId xmlns:a16="http://schemas.microsoft.com/office/drawing/2014/main" id="{B54F2E47-CD85-9F66-4604-2D2233C74B6C}"/>
                  </a:ext>
                </a:extLst>
              </p14:cNvPr>
              <p14:cNvContentPartPr/>
              <p14:nvPr/>
            </p14:nvContentPartPr>
            <p14:xfrm>
              <a:off x="5270017" y="5673221"/>
              <a:ext cx="646920" cy="434880"/>
            </p14:xfrm>
          </p:contentPart>
        </mc:Choice>
        <mc:Fallback>
          <p:pic>
            <p:nvPicPr>
              <p:cNvPr id="1024" name="Рукописный ввод 1023">
                <a:extLst>
                  <a:ext uri="{FF2B5EF4-FFF2-40B4-BE49-F238E27FC236}">
                    <a16:creationId xmlns:a16="http://schemas.microsoft.com/office/drawing/2014/main" id="{B54F2E47-CD85-9F66-4604-2D2233C74B6C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263897" y="5667101"/>
                <a:ext cx="65916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025" name="Рукописный ввод 1024">
                <a:extLst>
                  <a:ext uri="{FF2B5EF4-FFF2-40B4-BE49-F238E27FC236}">
                    <a16:creationId xmlns:a16="http://schemas.microsoft.com/office/drawing/2014/main" id="{D45C8FF5-B243-017E-5857-5DFCF7D8260D}"/>
                  </a:ext>
                </a:extLst>
              </p14:cNvPr>
              <p14:cNvContentPartPr/>
              <p14:nvPr/>
            </p14:nvContentPartPr>
            <p14:xfrm>
              <a:off x="6027097" y="5752421"/>
              <a:ext cx="251280" cy="360720"/>
            </p14:xfrm>
          </p:contentPart>
        </mc:Choice>
        <mc:Fallback>
          <p:pic>
            <p:nvPicPr>
              <p:cNvPr id="1025" name="Рукописный ввод 1024">
                <a:extLst>
                  <a:ext uri="{FF2B5EF4-FFF2-40B4-BE49-F238E27FC236}">
                    <a16:creationId xmlns:a16="http://schemas.microsoft.com/office/drawing/2014/main" id="{D45C8FF5-B243-017E-5857-5DFCF7D8260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020977" y="5746301"/>
                <a:ext cx="26352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026" name="Рукописный ввод 1025">
                <a:extLst>
                  <a:ext uri="{FF2B5EF4-FFF2-40B4-BE49-F238E27FC236}">
                    <a16:creationId xmlns:a16="http://schemas.microsoft.com/office/drawing/2014/main" id="{3365BF80-75CF-DD89-CCA9-2C4E6A6D3670}"/>
                  </a:ext>
                </a:extLst>
              </p14:cNvPr>
              <p14:cNvContentPartPr/>
              <p14:nvPr/>
            </p14:nvContentPartPr>
            <p14:xfrm>
              <a:off x="6370897" y="5702381"/>
              <a:ext cx="289440" cy="333720"/>
            </p14:xfrm>
          </p:contentPart>
        </mc:Choice>
        <mc:Fallback>
          <p:pic>
            <p:nvPicPr>
              <p:cNvPr id="1026" name="Рукописный ввод 1025">
                <a:extLst>
                  <a:ext uri="{FF2B5EF4-FFF2-40B4-BE49-F238E27FC236}">
                    <a16:creationId xmlns:a16="http://schemas.microsoft.com/office/drawing/2014/main" id="{3365BF80-75CF-DD89-CCA9-2C4E6A6D3670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364777" y="5696261"/>
                <a:ext cx="30168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027" name="Рукописный ввод 1026">
                <a:extLst>
                  <a:ext uri="{FF2B5EF4-FFF2-40B4-BE49-F238E27FC236}">
                    <a16:creationId xmlns:a16="http://schemas.microsoft.com/office/drawing/2014/main" id="{4AFBF86F-92B0-BE32-6611-3295E5DF2771}"/>
                  </a:ext>
                </a:extLst>
              </p14:cNvPr>
              <p14:cNvContentPartPr/>
              <p14:nvPr/>
            </p14:nvContentPartPr>
            <p14:xfrm>
              <a:off x="6507337" y="5751701"/>
              <a:ext cx="159120" cy="441720"/>
            </p14:xfrm>
          </p:contentPart>
        </mc:Choice>
        <mc:Fallback>
          <p:pic>
            <p:nvPicPr>
              <p:cNvPr id="1027" name="Рукописный ввод 1026">
                <a:extLst>
                  <a:ext uri="{FF2B5EF4-FFF2-40B4-BE49-F238E27FC236}">
                    <a16:creationId xmlns:a16="http://schemas.microsoft.com/office/drawing/2014/main" id="{4AFBF86F-92B0-BE32-6611-3295E5DF277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501217" y="5745581"/>
                <a:ext cx="17136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044" name="Рукописный ввод 1043">
                <a:extLst>
                  <a:ext uri="{FF2B5EF4-FFF2-40B4-BE49-F238E27FC236}">
                    <a16:creationId xmlns:a16="http://schemas.microsoft.com/office/drawing/2014/main" id="{E7FD2A9C-B232-33D1-4648-B6400201B233}"/>
                  </a:ext>
                </a:extLst>
              </p14:cNvPr>
              <p14:cNvContentPartPr/>
              <p14:nvPr/>
            </p14:nvContentPartPr>
            <p14:xfrm>
              <a:off x="4352737" y="4897421"/>
              <a:ext cx="633600" cy="1579320"/>
            </p14:xfrm>
          </p:contentPart>
        </mc:Choice>
        <mc:Fallback>
          <p:pic>
            <p:nvPicPr>
              <p:cNvPr id="1044" name="Рукописный ввод 1043">
                <a:extLst>
                  <a:ext uri="{FF2B5EF4-FFF2-40B4-BE49-F238E27FC236}">
                    <a16:creationId xmlns:a16="http://schemas.microsoft.com/office/drawing/2014/main" id="{E7FD2A9C-B232-33D1-4648-B6400201B233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346617" y="4891301"/>
                <a:ext cx="645840" cy="159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0" name="Группа 1049">
            <a:extLst>
              <a:ext uri="{FF2B5EF4-FFF2-40B4-BE49-F238E27FC236}">
                <a16:creationId xmlns:a16="http://schemas.microsoft.com/office/drawing/2014/main" id="{3F6D8879-1B3C-2DFE-DC96-6AAADFB7881E}"/>
              </a:ext>
            </a:extLst>
          </p:cNvPr>
          <p:cNvGrpSpPr/>
          <p:nvPr/>
        </p:nvGrpSpPr>
        <p:grpSpPr>
          <a:xfrm>
            <a:off x="3599977" y="4029461"/>
            <a:ext cx="3137760" cy="1335600"/>
            <a:chOff x="3599977" y="4029461"/>
            <a:chExt cx="3137760" cy="133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29" name="Рукописный ввод 1028">
                  <a:extLst>
                    <a:ext uri="{FF2B5EF4-FFF2-40B4-BE49-F238E27FC236}">
                      <a16:creationId xmlns:a16="http://schemas.microsoft.com/office/drawing/2014/main" id="{61E42A51-2F52-22ED-6E65-0B68B67B5EF0}"/>
                    </a:ext>
                  </a:extLst>
                </p14:cNvPr>
                <p14:cNvContentPartPr/>
                <p14:nvPr/>
              </p14:nvContentPartPr>
              <p14:xfrm>
                <a:off x="3599977" y="4030901"/>
                <a:ext cx="2005560" cy="1334160"/>
              </p14:xfrm>
            </p:contentPart>
          </mc:Choice>
          <mc:Fallback>
            <p:pic>
              <p:nvPicPr>
                <p:cNvPr id="1029" name="Рукописный ввод 1028">
                  <a:extLst>
                    <a:ext uri="{FF2B5EF4-FFF2-40B4-BE49-F238E27FC236}">
                      <a16:creationId xmlns:a16="http://schemas.microsoft.com/office/drawing/2014/main" id="{61E42A51-2F52-22ED-6E65-0B68B67B5EF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593857" y="4024781"/>
                  <a:ext cx="2017800" cy="13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30" name="Рукописный ввод 1029">
                  <a:extLst>
                    <a:ext uri="{FF2B5EF4-FFF2-40B4-BE49-F238E27FC236}">
                      <a16:creationId xmlns:a16="http://schemas.microsoft.com/office/drawing/2014/main" id="{2BA0D492-C6EF-B7AE-B83D-79B94BB4EB38}"/>
                    </a:ext>
                  </a:extLst>
                </p14:cNvPr>
                <p14:cNvContentPartPr/>
                <p14:nvPr/>
              </p14:nvContentPartPr>
              <p14:xfrm>
                <a:off x="4135657" y="4668461"/>
                <a:ext cx="734760" cy="300240"/>
              </p14:xfrm>
            </p:contentPart>
          </mc:Choice>
          <mc:Fallback>
            <p:pic>
              <p:nvPicPr>
                <p:cNvPr id="1030" name="Рукописный ввод 1029">
                  <a:extLst>
                    <a:ext uri="{FF2B5EF4-FFF2-40B4-BE49-F238E27FC236}">
                      <a16:creationId xmlns:a16="http://schemas.microsoft.com/office/drawing/2014/main" id="{2BA0D492-C6EF-B7AE-B83D-79B94BB4EB3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129537" y="4662341"/>
                  <a:ext cx="7470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31" name="Рукописный ввод 1030">
                  <a:extLst>
                    <a:ext uri="{FF2B5EF4-FFF2-40B4-BE49-F238E27FC236}">
                      <a16:creationId xmlns:a16="http://schemas.microsoft.com/office/drawing/2014/main" id="{2BE9BBA9-E1B9-30A1-F803-D8A78FEA46D7}"/>
                    </a:ext>
                  </a:extLst>
                </p14:cNvPr>
                <p14:cNvContentPartPr/>
                <p14:nvPr/>
              </p14:nvContentPartPr>
              <p14:xfrm>
                <a:off x="4119457" y="4384061"/>
                <a:ext cx="183600" cy="111960"/>
              </p14:xfrm>
            </p:contentPart>
          </mc:Choice>
          <mc:Fallback>
            <p:pic>
              <p:nvPicPr>
                <p:cNvPr id="1031" name="Рукописный ввод 1030">
                  <a:extLst>
                    <a:ext uri="{FF2B5EF4-FFF2-40B4-BE49-F238E27FC236}">
                      <a16:creationId xmlns:a16="http://schemas.microsoft.com/office/drawing/2014/main" id="{2BE9BBA9-E1B9-30A1-F803-D8A78FEA46D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113337" y="4377941"/>
                  <a:ext cx="1958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33" name="Рукописный ввод 1032">
                  <a:extLst>
                    <a:ext uri="{FF2B5EF4-FFF2-40B4-BE49-F238E27FC236}">
                      <a16:creationId xmlns:a16="http://schemas.microsoft.com/office/drawing/2014/main" id="{35BC6FC2-48BF-64CE-55E9-283CE3383422}"/>
                    </a:ext>
                  </a:extLst>
                </p14:cNvPr>
                <p14:cNvContentPartPr/>
                <p14:nvPr/>
              </p14:nvContentPartPr>
              <p14:xfrm>
                <a:off x="4697257" y="4374701"/>
                <a:ext cx="209880" cy="97920"/>
              </p14:xfrm>
            </p:contentPart>
          </mc:Choice>
          <mc:Fallback>
            <p:pic>
              <p:nvPicPr>
                <p:cNvPr id="1033" name="Рукописный ввод 1032">
                  <a:extLst>
                    <a:ext uri="{FF2B5EF4-FFF2-40B4-BE49-F238E27FC236}">
                      <a16:creationId xmlns:a16="http://schemas.microsoft.com/office/drawing/2014/main" id="{35BC6FC2-48BF-64CE-55E9-283CE338342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691137" y="4368581"/>
                  <a:ext cx="2221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35" name="Рукописный ввод 1034">
                  <a:extLst>
                    <a:ext uri="{FF2B5EF4-FFF2-40B4-BE49-F238E27FC236}">
                      <a16:creationId xmlns:a16="http://schemas.microsoft.com/office/drawing/2014/main" id="{759546E3-E427-83E5-FA6D-F7D27F2EFD14}"/>
                    </a:ext>
                  </a:extLst>
                </p14:cNvPr>
                <p14:cNvContentPartPr/>
                <p14:nvPr/>
              </p14:nvContentPartPr>
              <p14:xfrm>
                <a:off x="5299177" y="4920101"/>
                <a:ext cx="1438560" cy="397800"/>
              </p14:xfrm>
            </p:contentPart>
          </mc:Choice>
          <mc:Fallback>
            <p:pic>
              <p:nvPicPr>
                <p:cNvPr id="1035" name="Рукописный ввод 1034">
                  <a:extLst>
                    <a:ext uri="{FF2B5EF4-FFF2-40B4-BE49-F238E27FC236}">
                      <a16:creationId xmlns:a16="http://schemas.microsoft.com/office/drawing/2014/main" id="{759546E3-E427-83E5-FA6D-F7D27F2EFD1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293057" y="4913981"/>
                  <a:ext cx="14508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37" name="Рукописный ввод 1036">
                  <a:extLst>
                    <a:ext uri="{FF2B5EF4-FFF2-40B4-BE49-F238E27FC236}">
                      <a16:creationId xmlns:a16="http://schemas.microsoft.com/office/drawing/2014/main" id="{8658A2EB-DEF4-BBC9-7B3A-06DA5C4354F1}"/>
                    </a:ext>
                  </a:extLst>
                </p14:cNvPr>
                <p14:cNvContentPartPr/>
                <p14:nvPr/>
              </p14:nvContentPartPr>
              <p14:xfrm>
                <a:off x="4483057" y="4870061"/>
                <a:ext cx="180000" cy="56160"/>
              </p14:xfrm>
            </p:contentPart>
          </mc:Choice>
          <mc:Fallback>
            <p:pic>
              <p:nvPicPr>
                <p:cNvPr id="1037" name="Рукописный ввод 1036">
                  <a:extLst>
                    <a:ext uri="{FF2B5EF4-FFF2-40B4-BE49-F238E27FC236}">
                      <a16:creationId xmlns:a16="http://schemas.microsoft.com/office/drawing/2014/main" id="{8658A2EB-DEF4-BBC9-7B3A-06DA5C4354F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476937" y="4863941"/>
                  <a:ext cx="1922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39" name="Рукописный ввод 1038">
                  <a:extLst>
                    <a:ext uri="{FF2B5EF4-FFF2-40B4-BE49-F238E27FC236}">
                      <a16:creationId xmlns:a16="http://schemas.microsoft.com/office/drawing/2014/main" id="{DB46E123-1822-E58B-B2A2-EE2FA3C238F9}"/>
                    </a:ext>
                  </a:extLst>
                </p14:cNvPr>
                <p14:cNvContentPartPr/>
                <p14:nvPr/>
              </p14:nvContentPartPr>
              <p14:xfrm>
                <a:off x="4069057" y="4345901"/>
                <a:ext cx="335880" cy="287280"/>
              </p14:xfrm>
            </p:contentPart>
          </mc:Choice>
          <mc:Fallback>
            <p:pic>
              <p:nvPicPr>
                <p:cNvPr id="1039" name="Рукописный ввод 1038">
                  <a:extLst>
                    <a:ext uri="{FF2B5EF4-FFF2-40B4-BE49-F238E27FC236}">
                      <a16:creationId xmlns:a16="http://schemas.microsoft.com/office/drawing/2014/main" id="{DB46E123-1822-E58B-B2A2-EE2FA3C238F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062937" y="4339781"/>
                  <a:ext cx="3481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40" name="Рукописный ввод 1039">
                  <a:extLst>
                    <a:ext uri="{FF2B5EF4-FFF2-40B4-BE49-F238E27FC236}">
                      <a16:creationId xmlns:a16="http://schemas.microsoft.com/office/drawing/2014/main" id="{47CEDD43-70DB-7348-8197-C109898191F3}"/>
                    </a:ext>
                  </a:extLst>
                </p14:cNvPr>
                <p14:cNvContentPartPr/>
                <p14:nvPr/>
              </p14:nvContentPartPr>
              <p14:xfrm>
                <a:off x="4530577" y="4286861"/>
                <a:ext cx="477000" cy="387000"/>
              </p14:xfrm>
            </p:contentPart>
          </mc:Choice>
          <mc:Fallback>
            <p:pic>
              <p:nvPicPr>
                <p:cNvPr id="1040" name="Рукописный ввод 1039">
                  <a:extLst>
                    <a:ext uri="{FF2B5EF4-FFF2-40B4-BE49-F238E27FC236}">
                      <a16:creationId xmlns:a16="http://schemas.microsoft.com/office/drawing/2014/main" id="{47CEDD43-70DB-7348-8197-C109898191F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524457" y="4280741"/>
                  <a:ext cx="4892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41" name="Рукописный ввод 1040">
                  <a:extLst>
                    <a:ext uri="{FF2B5EF4-FFF2-40B4-BE49-F238E27FC236}">
                      <a16:creationId xmlns:a16="http://schemas.microsoft.com/office/drawing/2014/main" id="{54874CB1-4C13-D2B5-E345-634AD8BBEB59}"/>
                    </a:ext>
                  </a:extLst>
                </p14:cNvPr>
                <p14:cNvContentPartPr/>
                <p14:nvPr/>
              </p14:nvContentPartPr>
              <p14:xfrm>
                <a:off x="4100017" y="4218101"/>
                <a:ext cx="156960" cy="20520"/>
              </p14:xfrm>
            </p:contentPart>
          </mc:Choice>
          <mc:Fallback>
            <p:pic>
              <p:nvPicPr>
                <p:cNvPr id="1041" name="Рукописный ввод 1040">
                  <a:extLst>
                    <a:ext uri="{FF2B5EF4-FFF2-40B4-BE49-F238E27FC236}">
                      <a16:creationId xmlns:a16="http://schemas.microsoft.com/office/drawing/2014/main" id="{54874CB1-4C13-D2B5-E345-634AD8BBEB5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093897" y="4211981"/>
                  <a:ext cx="1692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42" name="Рукописный ввод 1041">
                  <a:extLst>
                    <a:ext uri="{FF2B5EF4-FFF2-40B4-BE49-F238E27FC236}">
                      <a16:creationId xmlns:a16="http://schemas.microsoft.com/office/drawing/2014/main" id="{B8A0ED69-6B2C-DAFD-D2EB-1C16113CD23C}"/>
                    </a:ext>
                  </a:extLst>
                </p14:cNvPr>
                <p14:cNvContentPartPr/>
                <p14:nvPr/>
              </p14:nvContentPartPr>
              <p14:xfrm>
                <a:off x="4512937" y="4169501"/>
                <a:ext cx="97560" cy="68400"/>
              </p14:xfrm>
            </p:contentPart>
          </mc:Choice>
          <mc:Fallback>
            <p:pic>
              <p:nvPicPr>
                <p:cNvPr id="1042" name="Рукописный ввод 1041">
                  <a:extLst>
                    <a:ext uri="{FF2B5EF4-FFF2-40B4-BE49-F238E27FC236}">
                      <a16:creationId xmlns:a16="http://schemas.microsoft.com/office/drawing/2014/main" id="{B8A0ED69-6B2C-DAFD-D2EB-1C16113CD23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06817" y="4163381"/>
                  <a:ext cx="1098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46" name="Рукописный ввод 1045">
                  <a:extLst>
                    <a:ext uri="{FF2B5EF4-FFF2-40B4-BE49-F238E27FC236}">
                      <a16:creationId xmlns:a16="http://schemas.microsoft.com/office/drawing/2014/main" id="{00F117CC-FEED-C039-AAEB-172E18AB7E7D}"/>
                    </a:ext>
                  </a:extLst>
                </p14:cNvPr>
                <p14:cNvContentPartPr/>
                <p14:nvPr/>
              </p14:nvContentPartPr>
              <p14:xfrm>
                <a:off x="4037377" y="4029461"/>
                <a:ext cx="664560" cy="173160"/>
              </p14:xfrm>
            </p:contentPart>
          </mc:Choice>
          <mc:Fallback>
            <p:pic>
              <p:nvPicPr>
                <p:cNvPr id="1046" name="Рукописный ввод 1045">
                  <a:extLst>
                    <a:ext uri="{FF2B5EF4-FFF2-40B4-BE49-F238E27FC236}">
                      <a16:creationId xmlns:a16="http://schemas.microsoft.com/office/drawing/2014/main" id="{00F117CC-FEED-C039-AAEB-172E18AB7E7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031257" y="4023341"/>
                  <a:ext cx="676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47" name="Рукописный ввод 1046">
                  <a:extLst>
                    <a:ext uri="{FF2B5EF4-FFF2-40B4-BE49-F238E27FC236}">
                      <a16:creationId xmlns:a16="http://schemas.microsoft.com/office/drawing/2014/main" id="{E0E7F819-43F2-38CF-1D3C-E0C63625E301}"/>
                    </a:ext>
                  </a:extLst>
                </p14:cNvPr>
                <p14:cNvContentPartPr/>
                <p14:nvPr/>
              </p14:nvContentPartPr>
              <p14:xfrm>
                <a:off x="3785377" y="4553261"/>
                <a:ext cx="246240" cy="28080"/>
              </p14:xfrm>
            </p:contentPart>
          </mc:Choice>
          <mc:Fallback>
            <p:pic>
              <p:nvPicPr>
                <p:cNvPr id="1047" name="Рукописный ввод 1046">
                  <a:extLst>
                    <a:ext uri="{FF2B5EF4-FFF2-40B4-BE49-F238E27FC236}">
                      <a16:creationId xmlns:a16="http://schemas.microsoft.com/office/drawing/2014/main" id="{E0E7F819-43F2-38CF-1D3C-E0C63625E30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779257" y="4547141"/>
                  <a:ext cx="2584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48" name="Рукописный ввод 1047">
                  <a:extLst>
                    <a:ext uri="{FF2B5EF4-FFF2-40B4-BE49-F238E27FC236}">
                      <a16:creationId xmlns:a16="http://schemas.microsoft.com/office/drawing/2014/main" id="{0F5BC9BB-E1E2-9309-9430-6216EE085028}"/>
                    </a:ext>
                  </a:extLst>
                </p14:cNvPr>
                <p14:cNvContentPartPr/>
                <p14:nvPr/>
              </p14:nvContentPartPr>
              <p14:xfrm>
                <a:off x="4375417" y="4443821"/>
                <a:ext cx="86400" cy="20160"/>
              </p14:xfrm>
            </p:contentPart>
          </mc:Choice>
          <mc:Fallback>
            <p:pic>
              <p:nvPicPr>
                <p:cNvPr id="1048" name="Рукописный ввод 1047">
                  <a:extLst>
                    <a:ext uri="{FF2B5EF4-FFF2-40B4-BE49-F238E27FC236}">
                      <a16:creationId xmlns:a16="http://schemas.microsoft.com/office/drawing/2014/main" id="{0F5BC9BB-E1E2-9309-9430-6216EE08502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369297" y="4437701"/>
                  <a:ext cx="98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49" name="Рукописный ввод 1048">
                  <a:extLst>
                    <a:ext uri="{FF2B5EF4-FFF2-40B4-BE49-F238E27FC236}">
                      <a16:creationId xmlns:a16="http://schemas.microsoft.com/office/drawing/2014/main" id="{F5B9410C-BD4D-E56A-AD1C-D581E8D8FD39}"/>
                    </a:ext>
                  </a:extLst>
                </p14:cNvPr>
                <p14:cNvContentPartPr/>
                <p14:nvPr/>
              </p14:nvContentPartPr>
              <p14:xfrm>
                <a:off x="4955017" y="4293341"/>
                <a:ext cx="394920" cy="141480"/>
              </p14:xfrm>
            </p:contentPart>
          </mc:Choice>
          <mc:Fallback>
            <p:pic>
              <p:nvPicPr>
                <p:cNvPr id="1049" name="Рукописный ввод 1048">
                  <a:extLst>
                    <a:ext uri="{FF2B5EF4-FFF2-40B4-BE49-F238E27FC236}">
                      <a16:creationId xmlns:a16="http://schemas.microsoft.com/office/drawing/2014/main" id="{F5B9410C-BD4D-E56A-AD1C-D581E8D8FD3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948897" y="4287221"/>
                  <a:ext cx="407160" cy="15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9190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807A4-7D33-CBE5-BEB1-57778E81F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9674F96D-28E9-0B34-9BEE-C082BF627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35C92CF0-2750-9CE7-F295-9A3C5E75D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B337B165-ACA9-01CE-508B-B9AC725EA9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CD70781E-4309-B8A7-3F42-BCD17C2C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81C854B-97EF-E575-6DA5-38BA478A85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04918">
            <a:off x="10436142" y="199059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1E1542-0CEF-7413-A30A-297E123422EE}"/>
              </a:ext>
            </a:extLst>
          </p:cNvPr>
          <p:cNvSpPr txBox="1"/>
          <p:nvPr/>
        </p:nvSpPr>
        <p:spPr>
          <a:xfrm>
            <a:off x="1251995" y="379758"/>
            <a:ext cx="647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Задачи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DEB2F7-6584-2B1F-FD6F-5B5FD02EB0DC}"/>
              </a:ext>
            </a:extLst>
          </p:cNvPr>
          <p:cNvSpPr txBox="1"/>
          <p:nvPr/>
        </p:nvSpPr>
        <p:spPr>
          <a:xfrm>
            <a:off x="590307" y="1585731"/>
            <a:ext cx="4479403" cy="3106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архитектуру приложения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Реализовать программы на языке с++ с использованием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cmake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согласно архитектуре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Реализовать автоматизированные тесты с помощью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ctest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документацию</a:t>
            </a:r>
          </a:p>
          <a:p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780BA-CE45-8144-8A1A-319CCC302C1A}"/>
              </a:ext>
            </a:extLst>
          </p:cNvPr>
          <p:cNvSpPr txBox="1"/>
          <p:nvPr/>
        </p:nvSpPr>
        <p:spPr>
          <a:xfrm>
            <a:off x="13825960" y="379758"/>
            <a:ext cx="647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Цели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30C09F1-E8F7-D88E-1309-9871C5C5D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6130" y="2303946"/>
            <a:ext cx="4004699" cy="4004699"/>
          </a:xfrm>
          <a:prstGeom prst="rect">
            <a:avLst/>
          </a:prstGeom>
          <a:noFill/>
          <a:effectLst>
            <a:softEdge rad="254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31927-3B20-763B-599D-1B795A98EF6D}"/>
              </a:ext>
            </a:extLst>
          </p:cNvPr>
          <p:cNvSpPr txBox="1"/>
          <p:nvPr/>
        </p:nvSpPr>
        <p:spPr>
          <a:xfrm>
            <a:off x="-4894669" y="270695"/>
            <a:ext cx="647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Exe</a:t>
            </a: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-файл клиента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99ED11-1469-758D-29AB-BB365F332477}"/>
              </a:ext>
            </a:extLst>
          </p:cNvPr>
          <p:cNvSpPr txBox="1"/>
          <p:nvPr/>
        </p:nvSpPr>
        <p:spPr>
          <a:xfrm>
            <a:off x="12782307" y="2031208"/>
            <a:ext cx="4479403" cy="343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Придумать идею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приложения для управления полетами самолетов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Распределить задачи по написанию программы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Провести код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review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документацию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автоматизированные тесты</a:t>
            </a:r>
          </a:p>
          <a:p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91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41D2D-7AE1-B6CD-D64B-45407504D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9C7C48E0-1F54-78BC-0E0D-263B3F021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60A21451-AF67-A2C3-DDAF-A9F88F447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5E2AFFCA-D9C7-FF66-85E5-981E6AF2A2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E1BE2356-7517-AB7A-221A-F920F29B1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4D1CD01-CD41-2A2C-2BCD-DD92F0CAC8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C82EF5-B5A9-F71A-0524-C963300C649C}"/>
              </a:ext>
            </a:extLst>
          </p:cNvPr>
          <p:cNvSpPr txBox="1"/>
          <p:nvPr/>
        </p:nvSpPr>
        <p:spPr>
          <a:xfrm>
            <a:off x="1251995" y="379758"/>
            <a:ext cx="647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Exe</a:t>
            </a: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-файл клиента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0DD2478-D3BE-F5BD-87CD-3EA85E678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650" y="2109411"/>
            <a:ext cx="4004699" cy="4004699"/>
          </a:xfrm>
          <a:prstGeom prst="rect">
            <a:avLst/>
          </a:prstGeom>
          <a:noFill/>
          <a:effectLst>
            <a:softEdge rad="254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871A4B-5B49-0E59-35F6-34EEE146223F}"/>
              </a:ext>
            </a:extLst>
          </p:cNvPr>
          <p:cNvSpPr txBox="1"/>
          <p:nvPr/>
        </p:nvSpPr>
        <p:spPr>
          <a:xfrm>
            <a:off x="-6668947" y="377384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Описание и идея проекта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5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ED7F-AE14-F2B7-95A7-B95A025AD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189CBAD4-3343-57B1-941E-D9C161F89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677BF6DC-EF91-D324-B925-C7A3F1D15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2F5ECE5E-56EF-B025-7EC8-F74B47CF65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30EF555F-C4BA-0BAD-7914-B7879BCF3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52942AA-C5B1-790D-BE28-E5EFA64C35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D4F559-D402-CBC8-AD0E-94A8837825D6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Описание и идея проекта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CA8F368-1162-BC13-40AE-D00A6CF2F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035" y="2343873"/>
            <a:ext cx="4004699" cy="4004699"/>
          </a:xfrm>
          <a:prstGeom prst="rect">
            <a:avLst/>
          </a:prstGeom>
          <a:noFill/>
          <a:effectLst>
            <a:softEdge rad="254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B3CEB4-80B3-E89A-3B9D-65DEF7EAAE1E}"/>
              </a:ext>
            </a:extLst>
          </p:cNvPr>
          <p:cNvSpPr txBox="1"/>
          <p:nvPr/>
        </p:nvSpPr>
        <p:spPr>
          <a:xfrm>
            <a:off x="13057133" y="543417"/>
            <a:ext cx="647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Exe</a:t>
            </a: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-файл клиента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597D5-8C2F-5ED6-7433-AB391D5B38E6}"/>
              </a:ext>
            </a:extLst>
          </p:cNvPr>
          <p:cNvSpPr txBox="1"/>
          <p:nvPr/>
        </p:nvSpPr>
        <p:spPr>
          <a:xfrm>
            <a:off x="548640" y="1418210"/>
            <a:ext cx="9966960" cy="3414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Название проекта: </a:t>
            </a: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Планировщик полетов.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Идея проекта:</a:t>
            </a: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клиент-серверное приложение для управления авиарейсами.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Возможности пользователя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Просмотр, создание, редактирование и удаление аэропортов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Просмотр, создание, редактирование и удаление самолетов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Просмотр и редактирование диспетчеров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Просмотр и создание полетов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Пропуск и просмотр текущего времени</a:t>
            </a:r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29563-5D2E-9EF1-5640-92C0317169B6}"/>
              </a:ext>
            </a:extLst>
          </p:cNvPr>
          <p:cNvSpPr txBox="1"/>
          <p:nvPr/>
        </p:nvSpPr>
        <p:spPr>
          <a:xfrm>
            <a:off x="-7288180" y="377379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</a:rPr>
              <a:t>Реализация приложения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3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2A039-A6B6-3E5C-921C-D9CEFE0CC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03413A50-C0EB-03C4-ED85-B0C6B84C3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5A3D9380-007A-6B16-7388-D063AB89B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66C7D6FB-0E12-3EEA-EFEE-CE06F3A44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8FBA3CEC-B530-DAC9-7144-BDBCDAFBC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CB830AE-DF00-0D70-BDE4-EF82FD4BF3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D964E2-9917-5A05-6214-778B0FBA272D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</a:rPr>
              <a:t>Реализация приложения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FA2CE-A4D1-8C2B-0636-C3A09FA22D5B}"/>
              </a:ext>
            </a:extLst>
          </p:cNvPr>
          <p:cNvSpPr txBox="1"/>
          <p:nvPr/>
        </p:nvSpPr>
        <p:spPr>
          <a:xfrm>
            <a:off x="-1" y="275310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Серверная часть приложения состоит из 4 сервисов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EC0BB-F958-F0D7-0DC8-F074A9F906F0}"/>
              </a:ext>
            </a:extLst>
          </p:cNvPr>
          <p:cNvSpPr txBox="1"/>
          <p:nvPr/>
        </p:nvSpPr>
        <p:spPr>
          <a:xfrm>
            <a:off x="13277320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Описание и идея проекта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9FAEB7-5B4F-0010-9DDC-D46F8163FEDE}"/>
              </a:ext>
            </a:extLst>
          </p:cNvPr>
          <p:cNvSpPr txBox="1"/>
          <p:nvPr/>
        </p:nvSpPr>
        <p:spPr>
          <a:xfrm>
            <a:off x="-11029213" y="1862929"/>
            <a:ext cx="10751376" cy="2703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service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– предоставляет доступ к базе данных по протоколу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логгирование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swagger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 (генерация документации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flyway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(миграции базы данных) и прочие.</a:t>
            </a:r>
          </a:p>
        </p:txBody>
      </p:sp>
    </p:spTree>
    <p:extLst>
      <p:ext uri="{BB962C8B-B14F-4D97-AF65-F5344CB8AC3E}">
        <p14:creationId xmlns:p14="http://schemas.microsoft.com/office/powerpoint/2010/main" val="1821653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92BCF-5EF7-F320-F893-233057BCD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02BA3C83-D40E-E25F-1EF6-F5247B79D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A645B942-FA4E-E024-ECE1-43F13B9C6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766B6215-C42A-A212-8D6F-34A2753F86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7AF18E0C-E568-B75E-59B0-2F5970086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430336F-4095-B1E2-0124-13567EFD75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3BDFF5-D1D8-D69F-D916-EB20087FD06B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</a:rPr>
              <a:t>Реализация приложения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16E55-915D-6372-F0AA-60C6768CD2D1}"/>
              </a:ext>
            </a:extLst>
          </p:cNvPr>
          <p:cNvSpPr txBox="1"/>
          <p:nvPr/>
        </p:nvSpPr>
        <p:spPr>
          <a:xfrm>
            <a:off x="0" y="744233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Серверная часть приложения состоит из 4 сервисов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3941A-80D8-01C0-2E89-9D8CF97D789E}"/>
              </a:ext>
            </a:extLst>
          </p:cNvPr>
          <p:cNvSpPr txBox="1"/>
          <p:nvPr/>
        </p:nvSpPr>
        <p:spPr>
          <a:xfrm>
            <a:off x="13277320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Описание и идея проекта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449224-B33C-02A4-C694-3A26278FF304}"/>
              </a:ext>
            </a:extLst>
          </p:cNvPr>
          <p:cNvSpPr txBox="1"/>
          <p:nvPr/>
        </p:nvSpPr>
        <p:spPr>
          <a:xfrm>
            <a:off x="693864" y="1726488"/>
            <a:ext cx="10751376" cy="2703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service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– предоставляет доступ к базе данных по протоколу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логгирование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swagger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 (генерация документации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flyway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(миграции базы данных) и прочие.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A6D9D2-BD7A-3B3A-7F9B-465CEDE173DE}"/>
              </a:ext>
            </a:extLst>
          </p:cNvPr>
          <p:cNvSpPr txBox="1"/>
          <p:nvPr/>
        </p:nvSpPr>
        <p:spPr>
          <a:xfrm>
            <a:off x="-11142832" y="1726488"/>
            <a:ext cx="10751376" cy="322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identity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предоставляет возможность регистрации и авторизации по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JWT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логгирование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swagger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(генерация документации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jsonwebtoken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JWT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 прочие.</a:t>
            </a:r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583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8456A-B345-E8A0-4132-2C1166209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D0E7144E-C2D4-1DB0-7570-888706CEA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FCF97EC3-A79D-EACA-9399-3A13A6854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4A5DD4E8-E419-685D-D702-42812C2E0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B329B26F-EF46-06A1-0C05-F565FCF08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151815C-B291-E4B1-C46E-E1EBE37258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5EB5D-56CA-06AE-78DA-314B51C57D79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</a:rPr>
              <a:t>Реализация приложения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7CAA2-5D9B-2029-81A5-DCE0273A2344}"/>
              </a:ext>
            </a:extLst>
          </p:cNvPr>
          <p:cNvSpPr txBox="1"/>
          <p:nvPr/>
        </p:nvSpPr>
        <p:spPr>
          <a:xfrm>
            <a:off x="13277320" y="1726488"/>
            <a:ext cx="10751376" cy="2703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service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– предоставляет доступ к базе данных по протоколу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логгирование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swagger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 (генерация документации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flyway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(миграции базы данных) и прочие.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EC3C3-74A5-02A3-840D-142EB0BA2835}"/>
              </a:ext>
            </a:extLst>
          </p:cNvPr>
          <p:cNvSpPr txBox="1"/>
          <p:nvPr/>
        </p:nvSpPr>
        <p:spPr>
          <a:xfrm>
            <a:off x="1251995" y="1726488"/>
            <a:ext cx="10751376" cy="322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identity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предоставляет возможность регистрации и авторизации по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JWT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логгирование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swagger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(генерация документации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jsonwebtoken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JWT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 прочие.</a:t>
            </a:r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2FDFD-864B-917A-A9D8-CE09FFBAAB8C}"/>
              </a:ext>
            </a:extLst>
          </p:cNvPr>
          <p:cNvSpPr txBox="1"/>
          <p:nvPr/>
        </p:nvSpPr>
        <p:spPr>
          <a:xfrm>
            <a:off x="-10998497" y="1991271"/>
            <a:ext cx="10751376" cy="2174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plane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содержит логику работы программы.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++ с использованием, системы сборки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CMake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(конвертация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объекты),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httplib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(прием и отправление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запросов).</a:t>
            </a:r>
          </a:p>
        </p:txBody>
      </p:sp>
    </p:spTree>
    <p:extLst>
      <p:ext uri="{BB962C8B-B14F-4D97-AF65-F5344CB8AC3E}">
        <p14:creationId xmlns:p14="http://schemas.microsoft.com/office/powerpoint/2010/main" val="118434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147A7-EFCA-0A73-6EBB-7FFDDF9E7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BC2B9A41-4C72-FEFE-884E-328B26DD3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183BD953-5A14-8271-DD55-EECEE408F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AF597F73-CF52-CAA4-4788-3A506C0FA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2273FB66-846C-124B-4BE9-379B53E0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A876773-C1DC-6E5B-6B12-BCAE22E613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93BF52-4027-DEA6-3E41-B68BCC9ABD90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</a:rPr>
              <a:t>Реализация приложения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1F851-EDA0-2BCA-4593-D217E5D5E06C}"/>
              </a:ext>
            </a:extLst>
          </p:cNvPr>
          <p:cNvSpPr txBox="1"/>
          <p:nvPr/>
        </p:nvSpPr>
        <p:spPr>
          <a:xfrm>
            <a:off x="1251995" y="1726488"/>
            <a:ext cx="10751376" cy="2174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plane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содержит логику работы программы.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++ с использованием, системы сборки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CMake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(конвертация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объекты),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httplib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(прием и отправление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запросов).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2EC6D-9F80-863B-FCED-027737120569}"/>
              </a:ext>
            </a:extLst>
          </p:cNvPr>
          <p:cNvSpPr txBox="1"/>
          <p:nvPr/>
        </p:nvSpPr>
        <p:spPr>
          <a:xfrm>
            <a:off x="13443995" y="1741407"/>
            <a:ext cx="10751376" cy="322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identity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предоставляет возможность регистрации и авторизации по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JWT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логгирование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swagger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(генерация документации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jsonwebtoken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JWT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 прочие.</a:t>
            </a:r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DDC16A-30BC-AA04-1B4B-5DF04801118F}"/>
              </a:ext>
            </a:extLst>
          </p:cNvPr>
          <p:cNvSpPr txBox="1"/>
          <p:nvPr/>
        </p:nvSpPr>
        <p:spPr>
          <a:xfrm>
            <a:off x="-11838276" y="1679163"/>
            <a:ext cx="10751376" cy="164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перенаправляет запросы к сервисам.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логгирование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и прочие.</a:t>
            </a:r>
          </a:p>
        </p:txBody>
      </p:sp>
    </p:spTree>
    <p:extLst>
      <p:ext uri="{BB962C8B-B14F-4D97-AF65-F5344CB8AC3E}">
        <p14:creationId xmlns:p14="http://schemas.microsoft.com/office/powerpoint/2010/main" val="3538143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1999</Words>
  <Application>Microsoft Office PowerPoint</Application>
  <PresentationFormat>Широкоэкранный</PresentationFormat>
  <Paragraphs>433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Cascadia Mono ExtraLight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Дамир Кабанов</dc:creator>
  <cp:lastModifiedBy>Дамир Кабанов</cp:lastModifiedBy>
  <cp:revision>6</cp:revision>
  <dcterms:created xsi:type="dcterms:W3CDTF">2024-12-24T05:58:04Z</dcterms:created>
  <dcterms:modified xsi:type="dcterms:W3CDTF">2024-12-25T16:48:01Z</dcterms:modified>
</cp:coreProperties>
</file>