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2"/>
    <p:sldId id="257" r:id="rId3"/>
    <p:sldId id="264" r:id="rId4"/>
    <p:sldId id="266" r:id="rId5"/>
    <p:sldId id="267" r:id="rId6"/>
    <p:sldId id="265" r:id="rId7"/>
    <p:sldId id="263" r:id="rId8"/>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aj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32" d="100"/>
          <a:sy n="32" d="100"/>
        </p:scale>
        <p:origin x="724" y="24"/>
      </p:cViewPr>
      <p:guideLst>
        <p:guide orient="horz" pos="4320"/>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8" name="Shape 48"/>
          <p:cNvSpPr>
            <a:spLocks noGrp="1" noRot="1" noChangeAspect="1"/>
          </p:cNvSpPr>
          <p:nvPr>
            <p:ph type="sldImg"/>
          </p:nvPr>
        </p:nvSpPr>
        <p:spPr>
          <a:xfrm>
            <a:off x="1143000" y="685800"/>
            <a:ext cx="4572000" cy="3429000"/>
          </a:xfrm>
          <a:prstGeom prst="rect">
            <a:avLst/>
          </a:prstGeom>
        </p:spPr>
        <p:txBody>
          <a:bodyPr/>
          <a:lstStyle/>
          <a:p>
            <a:endParaRPr/>
          </a:p>
        </p:txBody>
      </p:sp>
      <p:sp>
        <p:nvSpPr>
          <p:cNvPr id="49" name="Shape 49"/>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166211256"/>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Заголовок и подзаголовок">
    <p:spTree>
      <p:nvGrpSpPr>
        <p:cNvPr id="1" name=""/>
        <p:cNvGrpSpPr/>
        <p:nvPr/>
      </p:nvGrpSpPr>
      <p:grpSpPr>
        <a:xfrm>
          <a:off x="0" y="0"/>
          <a:ext cx="0" cy="0"/>
          <a:chOff x="0" y="0"/>
          <a:chExt cx="0" cy="0"/>
        </a:xfrm>
      </p:grpSpPr>
      <p:sp>
        <p:nvSpPr>
          <p:cNvPr id="6" name="Прямоугольник"/>
          <p:cNvSpPr/>
          <p:nvPr/>
        </p:nvSpPr>
        <p:spPr>
          <a:xfrm>
            <a:off x="5230254" y="-37339"/>
            <a:ext cx="19217708" cy="13716001"/>
          </a:xfrm>
          <a:prstGeom prst="rect">
            <a:avLst/>
          </a:prstGeom>
          <a:solidFill>
            <a:srgbClr val="FFFFFF"/>
          </a:solidFill>
          <a:ln w="12700">
            <a:miter lim="400000"/>
          </a:ln>
        </p:spPr>
        <p:txBody>
          <a:bodyPr lIns="71437" tIns="71437" rIns="71437" bIns="71437" anchor="ctr"/>
          <a:lstStyle/>
          <a:p>
            <a:pPr>
              <a:defRPr sz="3200">
                <a:solidFill>
                  <a:srgbClr val="FFFFFF"/>
                </a:solidFill>
              </a:defRPr>
            </a:pPr>
            <a:endParaRPr/>
          </a:p>
        </p:txBody>
      </p:sp>
      <p:sp>
        <p:nvSpPr>
          <p:cNvPr id="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Цитата">
    <p:bg>
      <p:bgPr>
        <a:solidFill>
          <a:srgbClr val="FFFFFF"/>
        </a:solidFill>
        <a:effectLst/>
      </p:bgPr>
    </p:bg>
    <p:spTree>
      <p:nvGrpSpPr>
        <p:cNvPr id="1" name=""/>
        <p:cNvGrpSpPr/>
        <p:nvPr/>
      </p:nvGrpSpPr>
      <p:grpSpPr>
        <a:xfrm>
          <a:off x="0" y="0"/>
          <a:ext cx="0" cy="0"/>
          <a:chOff x="0" y="0"/>
          <a:chExt cx="0" cy="0"/>
        </a:xfrm>
      </p:grpSpPr>
      <p:sp>
        <p:nvSpPr>
          <p:cNvPr id="40" name="–Иван Арсентьев"/>
          <p:cNvSpPr txBox="1">
            <a:spLocks noGrp="1"/>
          </p:cNvSpPr>
          <p:nvPr>
            <p:ph type="body" sz="quarter" idx="13"/>
          </p:nvPr>
        </p:nvSpPr>
        <p:spPr>
          <a:xfrm>
            <a:off x="4833937" y="8947546"/>
            <a:ext cx="14716126" cy="660798"/>
          </a:xfrm>
          <a:prstGeom prst="rect">
            <a:avLst/>
          </a:prstGeom>
        </p:spPr>
        <p:txBody>
          <a:bodyPr anchor="t">
            <a:spAutoFit/>
          </a:bodyPr>
          <a:lstStyle>
            <a:lvl1pPr marL="0" indent="0" algn="ctr">
              <a:spcBef>
                <a:spcPts val="0"/>
              </a:spcBef>
              <a:buSzTx/>
              <a:buNone/>
              <a:defRPr sz="3200">
                <a:latin typeface="Helvetica"/>
                <a:ea typeface="Helvetica"/>
                <a:cs typeface="Helvetica"/>
                <a:sym typeface="Helvetica"/>
              </a:defRPr>
            </a:lvl1pPr>
          </a:lstStyle>
          <a:p>
            <a:r>
              <a:t>–Иван Арсентьев</a:t>
            </a:r>
          </a:p>
        </p:txBody>
      </p:sp>
      <p:sp>
        <p:nvSpPr>
          <p:cNvPr id="41" name="«Место ввода цитаты»."/>
          <p:cNvSpPr txBox="1">
            <a:spLocks noGrp="1"/>
          </p:cNvSpPr>
          <p:nvPr>
            <p:ph type="body" sz="quarter" idx="14"/>
          </p:nvPr>
        </p:nvSpPr>
        <p:spPr>
          <a:xfrm>
            <a:off x="4833937" y="6000353"/>
            <a:ext cx="14716126" cy="965201"/>
          </a:xfrm>
          <a:prstGeom prst="rect">
            <a:avLst/>
          </a:prstGeom>
        </p:spPr>
        <p:txBody>
          <a:bodyPr>
            <a:spAutoFit/>
          </a:bodyPr>
          <a:lstStyle>
            <a:lvl1pPr marL="0" indent="0" algn="ctr">
              <a:spcBef>
                <a:spcPts val="0"/>
              </a:spcBef>
              <a:buSzTx/>
              <a:buNone/>
              <a:defRPr sz="5200"/>
            </a:lvl1pPr>
          </a:lstStyle>
          <a:p>
            <a:r>
              <a:t>«Место ввода цитаты».</a:t>
            </a:r>
          </a:p>
        </p:txBody>
      </p:sp>
      <p:sp>
        <p:nvSpPr>
          <p:cNvPr id="42"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Фото">
    <p:bg>
      <p:bgPr>
        <a:solidFill>
          <a:srgbClr val="FFFFFF"/>
        </a:solidFill>
        <a:effectLst/>
      </p:bgPr>
    </p:bg>
    <p:spTree>
      <p:nvGrpSpPr>
        <p:cNvPr id="1" name=""/>
        <p:cNvGrpSpPr/>
        <p:nvPr/>
      </p:nvGrpSpPr>
      <p:grpSpPr>
        <a:xfrm>
          <a:off x="0" y="0"/>
          <a:ext cx="0" cy="0"/>
          <a:chOff x="0" y="0"/>
          <a:chExt cx="0" cy="0"/>
        </a:xfrm>
      </p:grpSpPr>
      <p:sp>
        <p:nvSpPr>
          <p:cNvPr id="44" name="Изображение"/>
          <p:cNvSpPr>
            <a:spLocks noGrp="1"/>
          </p:cNvSpPr>
          <p:nvPr>
            <p:ph type="pic" idx="13"/>
          </p:nvPr>
        </p:nvSpPr>
        <p:spPr>
          <a:xfrm>
            <a:off x="3048000" y="0"/>
            <a:ext cx="18288000" cy="13716000"/>
          </a:xfrm>
          <a:prstGeom prst="rect">
            <a:avLst/>
          </a:prstGeom>
        </p:spPr>
        <p:txBody>
          <a:bodyPr lIns="91439" tIns="45719" rIns="91439" bIns="45719" anchor="t">
            <a:noAutofit/>
          </a:bodyPr>
          <a:lstStyle/>
          <a:p>
            <a:endParaRPr/>
          </a:p>
        </p:txBody>
      </p:sp>
      <p:sp>
        <p:nvSpPr>
          <p:cNvPr id="4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Пустой">
    <p:bg>
      <p:bgPr>
        <a:solidFill>
          <a:srgbClr val="FFFFFF"/>
        </a:solidFill>
        <a:effectLst/>
      </p:bgPr>
    </p:bg>
    <p:spTree>
      <p:nvGrpSpPr>
        <p:cNvPr id="1" name=""/>
        <p:cNvGrpSpPr/>
        <p:nvPr/>
      </p:nvGrpSpPr>
      <p:grpSpPr>
        <a:xfrm>
          <a:off x="0" y="0"/>
          <a:ext cx="0" cy="0"/>
          <a:chOff x="0" y="0"/>
          <a:chExt cx="0" cy="0"/>
        </a:xfrm>
      </p:grpSpPr>
      <p:sp>
        <p:nvSpPr>
          <p:cNvPr id="4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Фото — горизонтально">
    <p:bg>
      <p:bgPr>
        <a:solidFill>
          <a:srgbClr val="FFFFFF"/>
        </a:solidFill>
        <a:effectLst/>
      </p:bgPr>
    </p:bg>
    <p:spTree>
      <p:nvGrpSpPr>
        <p:cNvPr id="1" name=""/>
        <p:cNvGrpSpPr/>
        <p:nvPr/>
      </p:nvGrpSpPr>
      <p:grpSpPr>
        <a:xfrm>
          <a:off x="0" y="0"/>
          <a:ext cx="0" cy="0"/>
          <a:chOff x="0" y="0"/>
          <a:chExt cx="0" cy="0"/>
        </a:xfrm>
      </p:grpSpPr>
      <p:sp>
        <p:nvSpPr>
          <p:cNvPr id="9" name="Изображение"/>
          <p:cNvSpPr>
            <a:spLocks noGrp="1"/>
          </p:cNvSpPr>
          <p:nvPr>
            <p:ph type="pic" sz="half" idx="13"/>
          </p:nvPr>
        </p:nvSpPr>
        <p:spPr>
          <a:xfrm>
            <a:off x="5307210" y="892968"/>
            <a:ext cx="13751720" cy="8322470"/>
          </a:xfrm>
          <a:prstGeom prst="rect">
            <a:avLst/>
          </a:prstGeom>
        </p:spPr>
        <p:txBody>
          <a:bodyPr lIns="91439" tIns="45719" rIns="91439" bIns="45719" anchor="t">
            <a:noAutofit/>
          </a:bodyPr>
          <a:lstStyle/>
          <a:p>
            <a:endParaRPr/>
          </a:p>
        </p:txBody>
      </p:sp>
      <p:sp>
        <p:nvSpPr>
          <p:cNvPr id="10" name="Текст заголовка"/>
          <p:cNvSpPr txBox="1">
            <a:spLocks noGrp="1"/>
          </p:cNvSpPr>
          <p:nvPr>
            <p:ph type="title"/>
          </p:nvPr>
        </p:nvSpPr>
        <p:spPr>
          <a:xfrm>
            <a:off x="4833937" y="9447609"/>
            <a:ext cx="14716126" cy="2000251"/>
          </a:xfrm>
          <a:prstGeom prst="rect">
            <a:avLst/>
          </a:prstGeom>
        </p:spPr>
        <p:txBody>
          <a:bodyPr anchor="b"/>
          <a:lstStyle/>
          <a:p>
            <a:r>
              <a:t>Текст заголовка</a:t>
            </a:r>
          </a:p>
        </p:txBody>
      </p:sp>
      <p:sp>
        <p:nvSpPr>
          <p:cNvPr id="11" name="Уровень текста 1…"/>
          <p:cNvSpPr txBox="1">
            <a:spLocks noGrp="1"/>
          </p:cNvSpPr>
          <p:nvPr>
            <p:ph type="body" sz="quarter" idx="1"/>
          </p:nvPr>
        </p:nvSpPr>
        <p:spPr>
          <a:xfrm>
            <a:off x="4833937" y="11519296"/>
            <a:ext cx="14716126" cy="1589486"/>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2" name="Номер слайда"/>
          <p:cNvSpPr txBox="1">
            <a:spLocks noGrp="1"/>
          </p:cNvSpPr>
          <p:nvPr>
            <p:ph type="sldNum" sz="quarter" idx="2"/>
          </p:nvPr>
        </p:nvSpPr>
        <p:spPr>
          <a:xfrm>
            <a:off x="11935814" y="13001625"/>
            <a:ext cx="494513" cy="511175"/>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Заголовок — по центру">
    <p:bg>
      <p:bgPr>
        <a:solidFill>
          <a:srgbClr val="FFFFFF"/>
        </a:solidFill>
        <a:effectLst/>
      </p:bgPr>
    </p:bg>
    <p:spTree>
      <p:nvGrpSpPr>
        <p:cNvPr id="1" name=""/>
        <p:cNvGrpSpPr/>
        <p:nvPr/>
      </p:nvGrpSpPr>
      <p:grpSpPr>
        <a:xfrm>
          <a:off x="0" y="0"/>
          <a:ext cx="0" cy="0"/>
          <a:chOff x="0" y="0"/>
          <a:chExt cx="0" cy="0"/>
        </a:xfrm>
      </p:grpSpPr>
      <p:sp>
        <p:nvSpPr>
          <p:cNvPr id="14"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Фото — вертикально">
    <p:bg>
      <p:bgPr>
        <a:solidFill>
          <a:srgbClr val="FFFFFF"/>
        </a:solidFill>
        <a:effectLst/>
      </p:bgPr>
    </p:bg>
    <p:spTree>
      <p:nvGrpSpPr>
        <p:cNvPr id="1" name=""/>
        <p:cNvGrpSpPr/>
        <p:nvPr/>
      </p:nvGrpSpPr>
      <p:grpSpPr>
        <a:xfrm>
          <a:off x="0" y="0"/>
          <a:ext cx="0" cy="0"/>
          <a:chOff x="0" y="0"/>
          <a:chExt cx="0" cy="0"/>
        </a:xfrm>
      </p:grpSpPr>
      <p:sp>
        <p:nvSpPr>
          <p:cNvPr id="16" name="Изображение"/>
          <p:cNvSpPr>
            <a:spLocks noGrp="1"/>
          </p:cNvSpPr>
          <p:nvPr>
            <p:ph type="pic" sz="half" idx="13"/>
          </p:nvPr>
        </p:nvSpPr>
        <p:spPr>
          <a:xfrm>
            <a:off x="12495609" y="892968"/>
            <a:ext cx="7500938" cy="11572876"/>
          </a:xfrm>
          <a:prstGeom prst="rect">
            <a:avLst/>
          </a:prstGeom>
        </p:spPr>
        <p:txBody>
          <a:bodyPr lIns="91439" tIns="45719" rIns="91439" bIns="45719" anchor="t">
            <a:noAutofit/>
          </a:bodyPr>
          <a:lstStyle/>
          <a:p>
            <a:endParaRPr/>
          </a:p>
        </p:txBody>
      </p:sp>
      <p:sp>
        <p:nvSpPr>
          <p:cNvPr id="17" name="Текст заголовка"/>
          <p:cNvSpPr txBox="1">
            <a:spLocks noGrp="1"/>
          </p:cNvSpPr>
          <p:nvPr>
            <p:ph type="title"/>
          </p:nvPr>
        </p:nvSpPr>
        <p:spPr>
          <a:xfrm>
            <a:off x="4387453" y="892968"/>
            <a:ext cx="7500938" cy="5607845"/>
          </a:xfrm>
          <a:prstGeom prst="rect">
            <a:avLst/>
          </a:prstGeom>
        </p:spPr>
        <p:txBody>
          <a:bodyPr anchor="b"/>
          <a:lstStyle>
            <a:lvl1pPr>
              <a:defRPr sz="8400"/>
            </a:lvl1pPr>
          </a:lstStyle>
          <a:p>
            <a:r>
              <a:t>Текст заголовка</a:t>
            </a:r>
          </a:p>
        </p:txBody>
      </p:sp>
      <p:sp>
        <p:nvSpPr>
          <p:cNvPr id="18" name="Уровень текста 1…"/>
          <p:cNvSpPr txBox="1">
            <a:spLocks noGrp="1"/>
          </p:cNvSpPr>
          <p:nvPr>
            <p:ph type="body" sz="quarter" idx="1"/>
          </p:nvPr>
        </p:nvSpPr>
        <p:spPr>
          <a:xfrm>
            <a:off x="4387453" y="6697265"/>
            <a:ext cx="7500938" cy="5768579"/>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9"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Заголовок — вверху">
    <p:spTree>
      <p:nvGrpSpPr>
        <p:cNvPr id="1" name=""/>
        <p:cNvGrpSpPr/>
        <p:nvPr/>
      </p:nvGrpSpPr>
      <p:grpSpPr>
        <a:xfrm>
          <a:off x="0" y="0"/>
          <a:ext cx="0" cy="0"/>
          <a:chOff x="0" y="0"/>
          <a:chExt cx="0" cy="0"/>
        </a:xfrm>
      </p:grpSpPr>
      <p:sp>
        <p:nvSpPr>
          <p:cNvPr id="21"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Заголовок и пункты">
    <p:bg>
      <p:bgPr>
        <a:solidFill>
          <a:srgbClr val="FFFFFF"/>
        </a:solidFill>
        <a:effectLst/>
      </p:bgPr>
    </p:bg>
    <p:spTree>
      <p:nvGrpSpPr>
        <p:cNvPr id="1" name=""/>
        <p:cNvGrpSpPr/>
        <p:nvPr/>
      </p:nvGrpSpPr>
      <p:grpSpPr>
        <a:xfrm>
          <a:off x="0" y="0"/>
          <a:ext cx="0" cy="0"/>
          <a:chOff x="0" y="0"/>
          <a:chExt cx="0" cy="0"/>
        </a:xfrm>
      </p:grpSpPr>
      <p:sp>
        <p:nvSpPr>
          <p:cNvPr id="23" name="Текст заголовка"/>
          <p:cNvSpPr txBox="1">
            <a:spLocks noGrp="1"/>
          </p:cNvSpPr>
          <p:nvPr>
            <p:ph type="title"/>
          </p:nvPr>
        </p:nvSpPr>
        <p:spPr>
          <a:prstGeom prst="rect">
            <a:avLst/>
          </a:prstGeom>
        </p:spPr>
        <p:txBody>
          <a:bodyPr/>
          <a:lstStyle/>
          <a:p>
            <a:r>
              <a:t>Текст заголовка</a:t>
            </a:r>
          </a:p>
        </p:txBody>
      </p:sp>
      <p:sp>
        <p:nvSpPr>
          <p:cNvPr id="24" name="Уровень текста 1…"/>
          <p:cNvSpPr txBox="1">
            <a:spLocks noGrp="1"/>
          </p:cNvSpPr>
          <p:nvPr>
            <p:ph type="body" idx="1"/>
          </p:nvPr>
        </p:nvSpPr>
        <p:spPr>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2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Заголовок, пункты и фото">
    <p:bg>
      <p:bgPr>
        <a:solidFill>
          <a:srgbClr val="FFFFFF"/>
        </a:solidFill>
        <a:effectLst/>
      </p:bgPr>
    </p:bg>
    <p:spTree>
      <p:nvGrpSpPr>
        <p:cNvPr id="1" name=""/>
        <p:cNvGrpSpPr/>
        <p:nvPr/>
      </p:nvGrpSpPr>
      <p:grpSpPr>
        <a:xfrm>
          <a:off x="0" y="0"/>
          <a:ext cx="0" cy="0"/>
          <a:chOff x="0" y="0"/>
          <a:chExt cx="0" cy="0"/>
        </a:xfrm>
      </p:grpSpPr>
      <p:sp>
        <p:nvSpPr>
          <p:cNvPr id="27" name="Изображение"/>
          <p:cNvSpPr>
            <a:spLocks noGrp="1"/>
          </p:cNvSpPr>
          <p:nvPr>
            <p:ph type="pic" sz="quarter" idx="13"/>
          </p:nvPr>
        </p:nvSpPr>
        <p:spPr>
          <a:xfrm>
            <a:off x="12495609" y="3661171"/>
            <a:ext cx="7500938" cy="8840392"/>
          </a:xfrm>
          <a:prstGeom prst="rect">
            <a:avLst/>
          </a:prstGeom>
        </p:spPr>
        <p:txBody>
          <a:bodyPr lIns="91439" tIns="45719" rIns="91439" bIns="45719" anchor="t">
            <a:noAutofit/>
          </a:bodyPr>
          <a:lstStyle/>
          <a:p>
            <a:endParaRPr/>
          </a:p>
        </p:txBody>
      </p:sp>
      <p:sp>
        <p:nvSpPr>
          <p:cNvPr id="28" name="Текст заголовка"/>
          <p:cNvSpPr txBox="1">
            <a:spLocks noGrp="1"/>
          </p:cNvSpPr>
          <p:nvPr>
            <p:ph type="title"/>
          </p:nvPr>
        </p:nvSpPr>
        <p:spPr>
          <a:prstGeom prst="rect">
            <a:avLst/>
          </a:prstGeom>
        </p:spPr>
        <p:txBody>
          <a:bodyPr/>
          <a:lstStyle/>
          <a:p>
            <a:r>
              <a:t>Текст заголовка</a:t>
            </a:r>
          </a:p>
        </p:txBody>
      </p:sp>
      <p:sp>
        <p:nvSpPr>
          <p:cNvPr id="29" name="Уровень текста 1…"/>
          <p:cNvSpPr txBox="1">
            <a:spLocks noGrp="1"/>
          </p:cNvSpPr>
          <p:nvPr>
            <p:ph type="body" sz="quarter" idx="1"/>
          </p:nvPr>
        </p:nvSpPr>
        <p:spPr>
          <a:xfrm>
            <a:off x="4387453" y="3661171"/>
            <a:ext cx="7500938" cy="8840392"/>
          </a:xfrm>
          <a:prstGeom prst="rect">
            <a:avLst/>
          </a:prstGeom>
        </p:spPr>
        <p:txBody>
          <a:bodyPr/>
          <a:lstStyle>
            <a:lvl1pPr marL="465364" indent="-465364">
              <a:spcBef>
                <a:spcPts val="4500"/>
              </a:spcBef>
              <a:defRPr sz="3800"/>
            </a:lvl1pPr>
            <a:lvl2pPr marL="808264" indent="-465364">
              <a:spcBef>
                <a:spcPts val="4500"/>
              </a:spcBef>
              <a:defRPr sz="3800"/>
            </a:lvl2pPr>
            <a:lvl3pPr marL="1151164" indent="-465364">
              <a:spcBef>
                <a:spcPts val="4500"/>
              </a:spcBef>
              <a:defRPr sz="3800"/>
            </a:lvl3pPr>
            <a:lvl4pPr marL="1494064" indent="-465364">
              <a:spcBef>
                <a:spcPts val="4500"/>
              </a:spcBef>
              <a:defRPr sz="3800"/>
            </a:lvl4pPr>
            <a:lvl5pPr marL="1836964" indent="-465364">
              <a:spcBef>
                <a:spcPts val="4500"/>
              </a:spcBef>
              <a:defRPr sz="38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Пункты">
    <p:bg>
      <p:bgPr>
        <a:solidFill>
          <a:srgbClr val="FFFFFF"/>
        </a:solidFill>
        <a:effectLst/>
      </p:bgPr>
    </p:bg>
    <p:spTree>
      <p:nvGrpSpPr>
        <p:cNvPr id="1" name=""/>
        <p:cNvGrpSpPr/>
        <p:nvPr/>
      </p:nvGrpSpPr>
      <p:grpSpPr>
        <a:xfrm>
          <a:off x="0" y="0"/>
          <a:ext cx="0" cy="0"/>
          <a:chOff x="0" y="0"/>
          <a:chExt cx="0" cy="0"/>
        </a:xfrm>
      </p:grpSpPr>
      <p:sp>
        <p:nvSpPr>
          <p:cNvPr id="32" name="Уровень текста 1…"/>
          <p:cNvSpPr txBox="1">
            <a:spLocks noGrp="1"/>
          </p:cNvSpPr>
          <p:nvPr>
            <p:ph type="body" idx="1"/>
          </p:nvPr>
        </p:nvSpPr>
        <p:spPr>
          <a:xfrm>
            <a:off x="4387453" y="1785937"/>
            <a:ext cx="15609094" cy="10144126"/>
          </a:xfrm>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3"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Фото — 3 шт.">
    <p:bg>
      <p:bgPr>
        <a:solidFill>
          <a:srgbClr val="FFFFFF"/>
        </a:solidFill>
        <a:effectLst/>
      </p:bgPr>
    </p:bg>
    <p:spTree>
      <p:nvGrpSpPr>
        <p:cNvPr id="1" name=""/>
        <p:cNvGrpSpPr/>
        <p:nvPr/>
      </p:nvGrpSpPr>
      <p:grpSpPr>
        <a:xfrm>
          <a:off x="0" y="0"/>
          <a:ext cx="0" cy="0"/>
          <a:chOff x="0" y="0"/>
          <a:chExt cx="0" cy="0"/>
        </a:xfrm>
      </p:grpSpPr>
      <p:sp>
        <p:nvSpPr>
          <p:cNvPr id="35" name="Изображение"/>
          <p:cNvSpPr>
            <a:spLocks noGrp="1"/>
          </p:cNvSpPr>
          <p:nvPr>
            <p:ph type="pic" sz="quarter" idx="13"/>
          </p:nvPr>
        </p:nvSpPr>
        <p:spPr>
          <a:xfrm>
            <a:off x="12495609" y="7161609"/>
            <a:ext cx="7500938" cy="5304235"/>
          </a:xfrm>
          <a:prstGeom prst="rect">
            <a:avLst/>
          </a:prstGeom>
        </p:spPr>
        <p:txBody>
          <a:bodyPr lIns="91439" tIns="45719" rIns="91439" bIns="45719" anchor="t">
            <a:noAutofit/>
          </a:bodyPr>
          <a:lstStyle/>
          <a:p>
            <a:endParaRPr/>
          </a:p>
        </p:txBody>
      </p:sp>
      <p:sp>
        <p:nvSpPr>
          <p:cNvPr id="36" name="Изображение"/>
          <p:cNvSpPr>
            <a:spLocks noGrp="1"/>
          </p:cNvSpPr>
          <p:nvPr>
            <p:ph type="pic" sz="quarter" idx="14"/>
          </p:nvPr>
        </p:nvSpPr>
        <p:spPr>
          <a:xfrm>
            <a:off x="12504353" y="1250156"/>
            <a:ext cx="7500939" cy="5304235"/>
          </a:xfrm>
          <a:prstGeom prst="rect">
            <a:avLst/>
          </a:prstGeom>
        </p:spPr>
        <p:txBody>
          <a:bodyPr lIns="91439" tIns="45719" rIns="91439" bIns="45719" anchor="t">
            <a:noAutofit/>
          </a:bodyPr>
          <a:lstStyle/>
          <a:p>
            <a:endParaRPr/>
          </a:p>
        </p:txBody>
      </p:sp>
      <p:sp>
        <p:nvSpPr>
          <p:cNvPr id="37" name="Изображение"/>
          <p:cNvSpPr>
            <a:spLocks noGrp="1"/>
          </p:cNvSpPr>
          <p:nvPr>
            <p:ph type="pic" sz="half" idx="15"/>
          </p:nvPr>
        </p:nvSpPr>
        <p:spPr>
          <a:xfrm>
            <a:off x="4387453" y="1250156"/>
            <a:ext cx="7500938" cy="11215688"/>
          </a:xfrm>
          <a:prstGeom prst="rect">
            <a:avLst/>
          </a:prstGeom>
        </p:spPr>
        <p:txBody>
          <a:bodyPr lIns="91439" tIns="45719" rIns="91439" bIns="45719" anchor="t">
            <a:noAutofit/>
          </a:bodyPr>
          <a:lstStyle/>
          <a:p>
            <a:endParaRPr/>
          </a:p>
        </p:txBody>
      </p:sp>
      <p:sp>
        <p:nvSpPr>
          <p:cNvPr id="38"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53957"/>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4387453" y="625078"/>
            <a:ext cx="15609094" cy="303609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normAutofit/>
          </a:bodyPr>
          <a:lstStyle/>
          <a:p>
            <a:r>
              <a:t>Текст заголовка</a:t>
            </a:r>
          </a:p>
        </p:txBody>
      </p:sp>
      <p:sp>
        <p:nvSpPr>
          <p:cNvPr id="3" name="Уровень текста 1…"/>
          <p:cNvSpPr txBox="1">
            <a:spLocks noGrp="1"/>
          </p:cNvSpPr>
          <p:nvPr>
            <p:ph type="body" idx="1"/>
          </p:nvPr>
        </p:nvSpPr>
        <p:spPr>
          <a:xfrm>
            <a:off x="4387453" y="3661171"/>
            <a:ext cx="15609094" cy="88403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normAutofit/>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a:spLocks noGrp="1"/>
          </p:cNvSpPr>
          <p:nvPr>
            <p:ph type="sldNum" sz="quarter" idx="2"/>
          </p:nvPr>
        </p:nvSpPr>
        <p:spPr>
          <a:xfrm>
            <a:off x="11935814" y="13010554"/>
            <a:ext cx="494513" cy="511176"/>
          </a:xfrm>
          <a:prstGeom prst="rect">
            <a:avLst/>
          </a:prstGeom>
          <a:ln w="12700">
            <a:miter lim="400000"/>
          </a:ln>
        </p:spPr>
        <p:txBody>
          <a:bodyPr wrap="none" lIns="71437" tIns="71437" rIns="71437" bIns="71437">
            <a:spAutoFit/>
          </a:bodyPr>
          <a:lstStyle>
            <a:lvl1pPr>
              <a:defRPr sz="24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1pPr>
      <a:lvl2pPr marL="0" marR="0" indent="228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2pPr>
      <a:lvl3pPr marL="0" marR="0" indent="457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3pPr>
      <a:lvl4pPr marL="0" marR="0" indent="685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4pPr>
      <a:lvl5pPr marL="0" marR="0" indent="9144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5pPr>
      <a:lvl6pPr marL="0" marR="0" indent="11430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6pPr>
      <a:lvl7pPr marL="0" marR="0" indent="1371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7pPr>
      <a:lvl8pPr marL="0" marR="0" indent="1600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8pPr>
      <a:lvl9pPr marL="0" marR="0" indent="1828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9pPr>
    </p:titleStyle>
    <p:bodyStyle>
      <a:lvl1pPr marL="617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1pPr>
      <a:lvl2pPr marL="1061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2pPr>
      <a:lvl3pPr marL="1506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3pPr>
      <a:lvl4pPr marL="1950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4pPr>
      <a:lvl5pPr marL="2395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5pPr>
      <a:lvl6pPr marL="2839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6pPr>
      <a:lvl7pPr marL="3284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7pPr>
      <a:lvl8pPr marL="3728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8pPr>
      <a:lvl9pPr marL="4173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9pPr>
    </p:bodyStyle>
    <p:otherStyle>
      <a:lvl1pPr marL="0" marR="0" indent="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1pPr>
      <a:lvl2pPr marL="0" marR="0" indent="228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2pPr>
      <a:lvl3pPr marL="0" marR="0" indent="457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3pPr>
      <a:lvl4pPr marL="0" marR="0" indent="685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4pPr>
      <a:lvl5pPr marL="0" marR="0" indent="9144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5pPr>
      <a:lvl6pPr marL="0" marR="0" indent="11430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6pPr>
      <a:lvl7pPr marL="0" marR="0" indent="1371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7pPr>
      <a:lvl8pPr marL="0" marR="0" indent="1600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8pPr>
      <a:lvl9pPr marL="0" marR="0" indent="1828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mailto:isplatonov@edu.hse.ru" TargetMode="Externa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Линия"/>
          <p:cNvSpPr/>
          <p:nvPr/>
        </p:nvSpPr>
        <p:spPr>
          <a:xfrm flipV="1">
            <a:off x="10370343" y="1604166"/>
            <a:ext cx="1" cy="2777349"/>
          </a:xfrm>
          <a:prstGeom prst="line">
            <a:avLst/>
          </a:prstGeom>
          <a:ln w="12700">
            <a:solidFill>
              <a:srgbClr val="FFFFFF"/>
            </a:solidFill>
            <a:miter lim="400000"/>
          </a:ln>
        </p:spPr>
        <p:txBody>
          <a:bodyPr lIns="71437" tIns="71437" rIns="71437" bIns="71437" anchor="ctr"/>
          <a:lstStyle/>
          <a:p>
            <a:pPr>
              <a:defRPr sz="3200"/>
            </a:pPr>
            <a:endParaRPr/>
          </a:p>
        </p:txBody>
      </p:sp>
      <p:sp>
        <p:nvSpPr>
          <p:cNvPr id="52" name="Очень крутой…"/>
          <p:cNvSpPr txBox="1"/>
          <p:nvPr/>
        </p:nvSpPr>
        <p:spPr>
          <a:xfrm>
            <a:off x="7116914" y="3934663"/>
            <a:ext cx="10547694" cy="41560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p>
            <a:pPr algn="l">
              <a:defRPr sz="7000" b="1" cap="all">
                <a:solidFill>
                  <a:srgbClr val="253957"/>
                </a:solidFill>
                <a:latin typeface="+mn-lt"/>
                <a:ea typeface="+mn-ea"/>
                <a:cs typeface="+mn-cs"/>
                <a:sym typeface="Arial Narrow"/>
              </a:defRPr>
            </a:pPr>
            <a:r>
              <a:rPr lang="ru-RU" dirty="0"/>
              <a:t>Система контроля пешеходного перехода</a:t>
            </a:r>
            <a:endParaRPr dirty="0"/>
          </a:p>
        </p:txBody>
      </p:sp>
      <p:sp>
        <p:nvSpPr>
          <p:cNvPr id="53" name="Очень крутой подзаголовок презентации"/>
          <p:cNvSpPr txBox="1"/>
          <p:nvPr/>
        </p:nvSpPr>
        <p:spPr>
          <a:xfrm>
            <a:off x="7116914" y="8929563"/>
            <a:ext cx="10331669" cy="11732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lvl1pPr algn="l">
              <a:defRPr sz="4200">
                <a:solidFill>
                  <a:srgbClr val="253957"/>
                </a:solidFill>
                <a:latin typeface="+mn-lt"/>
                <a:ea typeface="+mn-ea"/>
                <a:cs typeface="+mn-cs"/>
                <a:sym typeface="Arial Narrow"/>
              </a:defRPr>
            </a:lvl1pPr>
          </a:lstStyle>
          <a:p>
            <a:r>
              <a:rPr lang="ru-RU" dirty="0"/>
              <a:t>Презентация подготовлена студентами:</a:t>
            </a:r>
          </a:p>
          <a:p>
            <a:r>
              <a:rPr lang="ru-RU" dirty="0" err="1"/>
              <a:t>Кусакиным</a:t>
            </a:r>
            <a:r>
              <a:rPr lang="ru-RU" dirty="0"/>
              <a:t> Ильей Константиновичем БИВ192</a:t>
            </a:r>
          </a:p>
          <a:p>
            <a:r>
              <a:rPr lang="ru-RU" dirty="0"/>
              <a:t>Платоновым Ильей </a:t>
            </a:r>
            <a:r>
              <a:rPr lang="ru-RU" dirty="0" err="1"/>
              <a:t>Сергееивичем</a:t>
            </a:r>
            <a:r>
              <a:rPr lang="ru-RU" dirty="0"/>
              <a:t> БИВ192</a:t>
            </a:r>
            <a:endParaRPr dirty="0"/>
          </a:p>
        </p:txBody>
      </p:sp>
      <p:sp>
        <p:nvSpPr>
          <p:cNvPr id="54" name="Название подразделения,  лаборатории, факультета и т.д."/>
          <p:cNvSpPr txBox="1"/>
          <p:nvPr/>
        </p:nvSpPr>
        <p:spPr>
          <a:xfrm>
            <a:off x="7116915" y="1524282"/>
            <a:ext cx="10331669" cy="14369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p>
            <a:pPr algn="l">
              <a:defRPr sz="4200">
                <a:solidFill>
                  <a:srgbClr val="253957"/>
                </a:solidFill>
                <a:latin typeface="+mn-lt"/>
                <a:ea typeface="+mn-ea"/>
                <a:cs typeface="+mn-cs"/>
                <a:sym typeface="Arial Narrow"/>
              </a:defRPr>
            </a:pPr>
            <a:r>
              <a:rPr lang="ru-RU" dirty="0"/>
              <a:t>МИЭМ НИУ ВШЭ</a:t>
            </a:r>
          </a:p>
          <a:p>
            <a:pPr algn="l">
              <a:defRPr sz="4200">
                <a:solidFill>
                  <a:srgbClr val="253957"/>
                </a:solidFill>
                <a:latin typeface="+mn-lt"/>
                <a:ea typeface="+mn-ea"/>
                <a:cs typeface="+mn-cs"/>
                <a:sym typeface="Arial Narrow"/>
              </a:defRPr>
            </a:pPr>
            <a:r>
              <a:rPr lang="ru-RU" dirty="0"/>
              <a:t>ОП «Информатика и вычислительная техника»</a:t>
            </a:r>
            <a:endParaRPr dirty="0"/>
          </a:p>
        </p:txBody>
      </p:sp>
      <p:sp>
        <p:nvSpPr>
          <p:cNvPr id="55" name="Москва, 2017"/>
          <p:cNvSpPr txBox="1"/>
          <p:nvPr/>
        </p:nvSpPr>
        <p:spPr>
          <a:xfrm>
            <a:off x="7116915" y="11892516"/>
            <a:ext cx="9443424" cy="5751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l" defTabSz="642937">
              <a:defRPr sz="2800">
                <a:solidFill>
                  <a:srgbClr val="253957"/>
                </a:solidFill>
                <a:latin typeface="+mn-lt"/>
                <a:ea typeface="+mn-ea"/>
                <a:cs typeface="+mn-cs"/>
                <a:sym typeface="Arial Narrow"/>
              </a:defRPr>
            </a:lvl1pPr>
          </a:lstStyle>
          <a:p>
            <a:r>
              <a:rPr dirty="0" err="1"/>
              <a:t>Москва</a:t>
            </a:r>
            <a:r>
              <a:rPr dirty="0"/>
              <a:t>, 20</a:t>
            </a:r>
            <a:r>
              <a:rPr lang="ru-RU" dirty="0"/>
              <a:t>20</a:t>
            </a:r>
            <a:endParaRPr dirty="0"/>
          </a:p>
        </p:txBody>
      </p:sp>
      <p:pic>
        <p:nvPicPr>
          <p:cNvPr id="56" name="Изображение" descr="Изображение"/>
          <p:cNvPicPr>
            <a:picLocks noChangeAspect="1"/>
          </p:cNvPicPr>
          <p:nvPr/>
        </p:nvPicPr>
        <p:blipFill>
          <a:blip r:embed="rId2"/>
          <a:stretch>
            <a:fillRect/>
          </a:stretch>
        </p:blipFill>
        <p:spPr>
          <a:xfrm>
            <a:off x="1221970" y="1330739"/>
            <a:ext cx="2736119" cy="2645547"/>
          </a:xfrm>
          <a:prstGeom prst="rect">
            <a:avLst/>
          </a:prstGeom>
          <a:ln w="12700">
            <a:miter lim="400000"/>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sz="6000" dirty="0"/>
              <a:t>Распределение задач</a:t>
            </a:r>
            <a:endParaRPr sz="6000" dirty="0"/>
          </a:p>
          <a:p>
            <a:pPr algn="l">
              <a:defRPr sz="4200">
                <a:solidFill>
                  <a:srgbClr val="253957"/>
                </a:solidFill>
                <a:latin typeface="+mn-lt"/>
                <a:ea typeface="+mn-ea"/>
                <a:cs typeface="+mn-cs"/>
                <a:sym typeface="Arial Narrow"/>
              </a:defRPr>
            </a:pPr>
            <a:r>
              <a:rPr lang="ru-RU" dirty="0"/>
              <a:t>Кусакин Илья</a:t>
            </a:r>
            <a:r>
              <a:rPr dirty="0"/>
              <a:t> </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7680918"/>
            <a:ext cx="21506374" cy="48426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2800">
                <a:solidFill>
                  <a:srgbClr val="253957"/>
                </a:solidFill>
                <a:latin typeface="+mn-lt"/>
                <a:ea typeface="+mn-ea"/>
                <a:cs typeface="+mn-cs"/>
                <a:sym typeface="Arial Narrow"/>
              </a:defRPr>
            </a:pPr>
            <a:endParaRPr dirty="0"/>
          </a:p>
        </p:txBody>
      </p:sp>
      <p:sp>
        <p:nvSpPr>
          <p:cNvPr id="61" name="Заголовок основного текста"/>
          <p:cNvSpPr txBox="1"/>
          <p:nvPr/>
        </p:nvSpPr>
        <p:spPr>
          <a:xfrm>
            <a:off x="1226606" y="4925656"/>
            <a:ext cx="16073438" cy="13249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lang="ru-RU" dirty="0"/>
              <a:t>Графический интерфейс и архитектура комплекса</a:t>
            </a:r>
            <a:endParaRPr dirty="0"/>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МИЭМ НИУ ВШЭ ОП «Информатика и вычислительная техника»</a:t>
            </a:r>
            <a:r>
              <a:rPr dirty="0"/>
              <a:t>.</a:t>
            </a:r>
          </a:p>
        </p:txBody>
      </p:sp>
      <p:pic>
        <p:nvPicPr>
          <p:cNvPr id="63"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p:pic>
        <p:nvPicPr>
          <p:cNvPr id="3" name="Рисунок 2">
            <a:extLst>
              <a:ext uri="{FF2B5EF4-FFF2-40B4-BE49-F238E27FC236}">
                <a16:creationId xmlns:a16="http://schemas.microsoft.com/office/drawing/2014/main" id="{911DA2A8-4579-42F6-BD79-FC038B637B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2847" y="6569969"/>
            <a:ext cx="8662079" cy="5953632"/>
          </a:xfrm>
          <a:prstGeom prst="rect">
            <a:avLst/>
          </a:prstGeom>
        </p:spPr>
      </p:pic>
      <p:pic>
        <p:nvPicPr>
          <p:cNvPr id="5" name="Рисунок 4">
            <a:extLst>
              <a:ext uri="{FF2B5EF4-FFF2-40B4-BE49-F238E27FC236}">
                <a16:creationId xmlns:a16="http://schemas.microsoft.com/office/drawing/2014/main" id="{53A64742-C56A-46F4-B64D-2F2469CCC4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35306" y="6569969"/>
            <a:ext cx="8563910" cy="5905581"/>
          </a:xfrm>
          <a:prstGeom prst="rect">
            <a:avLst/>
          </a:prstGeom>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sz="6000" dirty="0"/>
              <a:t>Распределение задач</a:t>
            </a:r>
            <a:endParaRPr sz="6000" dirty="0"/>
          </a:p>
          <a:p>
            <a:pPr algn="l">
              <a:defRPr sz="4200">
                <a:solidFill>
                  <a:srgbClr val="253957"/>
                </a:solidFill>
                <a:latin typeface="+mn-lt"/>
                <a:ea typeface="+mn-ea"/>
                <a:cs typeface="+mn-cs"/>
                <a:sym typeface="Arial Narrow"/>
              </a:defRPr>
            </a:pPr>
            <a:r>
              <a:rPr lang="ru-RU" dirty="0"/>
              <a:t>Платонов Илья</a:t>
            </a:r>
            <a:r>
              <a:rPr dirty="0"/>
              <a:t> </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7680918"/>
            <a:ext cx="21506374" cy="48426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2800">
                <a:solidFill>
                  <a:srgbClr val="253957"/>
                </a:solidFill>
                <a:latin typeface="+mn-lt"/>
                <a:ea typeface="+mn-ea"/>
                <a:cs typeface="+mn-cs"/>
                <a:sym typeface="Arial Narrow"/>
              </a:defRPr>
            </a:pPr>
            <a:endParaRPr dirty="0"/>
          </a:p>
        </p:txBody>
      </p:sp>
      <p:sp>
        <p:nvSpPr>
          <p:cNvPr id="61" name="Заголовок основного текста"/>
          <p:cNvSpPr txBox="1"/>
          <p:nvPr/>
        </p:nvSpPr>
        <p:spPr>
          <a:xfrm>
            <a:off x="1201065" y="4646335"/>
            <a:ext cx="16073438" cy="13249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lang="en-US" dirty="0"/>
              <a:t>Backend-</a:t>
            </a:r>
            <a:r>
              <a:rPr lang="ru-RU" dirty="0"/>
              <a:t>разработка и сборка аппаратной части комплекса</a:t>
            </a:r>
            <a:endParaRPr dirty="0"/>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МИЭМ НИУ ВШЭ ОП «Информатика и вычислительная техника»</a:t>
            </a:r>
            <a:r>
              <a:rPr dirty="0"/>
              <a:t>.</a:t>
            </a:r>
          </a:p>
        </p:txBody>
      </p:sp>
      <p:pic>
        <p:nvPicPr>
          <p:cNvPr id="63"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p:pic>
        <p:nvPicPr>
          <p:cNvPr id="5" name="Рисунок 4">
            <a:extLst>
              <a:ext uri="{FF2B5EF4-FFF2-40B4-BE49-F238E27FC236}">
                <a16:creationId xmlns:a16="http://schemas.microsoft.com/office/drawing/2014/main" id="{AFB86C87-9B4F-4114-8D94-2139E3B286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6272" y="6353944"/>
            <a:ext cx="13057067" cy="6048672"/>
          </a:xfrm>
          <a:prstGeom prst="rect">
            <a:avLst/>
          </a:prstGeom>
        </p:spPr>
      </p:pic>
      <p:pic>
        <p:nvPicPr>
          <p:cNvPr id="7" name="Рисунок 6">
            <a:extLst>
              <a:ext uri="{FF2B5EF4-FFF2-40B4-BE49-F238E27FC236}">
                <a16:creationId xmlns:a16="http://schemas.microsoft.com/office/drawing/2014/main" id="{82AD0453-3767-47B3-9C5D-FA59B4E853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258620" y="5971278"/>
            <a:ext cx="9889108" cy="7416831"/>
          </a:xfrm>
          <a:prstGeom prst="rect">
            <a:avLst/>
          </a:prstGeom>
        </p:spPr>
      </p:pic>
    </p:spTree>
    <p:extLst>
      <p:ext uri="{BB962C8B-B14F-4D97-AF65-F5344CB8AC3E}">
        <p14:creationId xmlns:p14="http://schemas.microsoft.com/office/powerpoint/2010/main" val="3892716887"/>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sz="6000" dirty="0"/>
              <a:t>Ход выполнения</a:t>
            </a:r>
            <a:r>
              <a:rPr dirty="0"/>
              <a:t> </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86751" y="5489848"/>
            <a:ext cx="21506374" cy="48426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514350" indent="-514350" algn="l">
              <a:spcBef>
                <a:spcPts val="2800"/>
              </a:spcBef>
              <a:buFont typeface="+mj-lt"/>
              <a:buAutoNum type="arabicPeriod"/>
              <a:defRPr sz="2800">
                <a:solidFill>
                  <a:srgbClr val="253957"/>
                </a:solidFill>
                <a:latin typeface="+mn-lt"/>
                <a:ea typeface="+mn-ea"/>
                <a:cs typeface="+mn-cs"/>
                <a:sym typeface="Arial Narrow"/>
              </a:defRPr>
            </a:pPr>
            <a:r>
              <a:rPr lang="ru-RU" sz="4800" dirty="0"/>
              <a:t>Реализация базовых функций записи лиц, </a:t>
            </a:r>
            <a:r>
              <a:rPr lang="ru-RU" sz="4800" dirty="0" err="1"/>
              <a:t>детекции</a:t>
            </a:r>
            <a:r>
              <a:rPr lang="ru-RU" sz="4800" dirty="0"/>
              <a:t> и распознавания в едином скрипте </a:t>
            </a:r>
            <a:r>
              <a:rPr lang="en-US" sz="4800" dirty="0"/>
              <a:t>python</a:t>
            </a:r>
          </a:p>
          <a:p>
            <a:pPr marL="514350" indent="-514350" algn="l">
              <a:spcBef>
                <a:spcPts val="2800"/>
              </a:spcBef>
              <a:buFont typeface="+mj-lt"/>
              <a:buAutoNum type="arabicPeriod"/>
              <a:defRPr sz="2800">
                <a:solidFill>
                  <a:srgbClr val="253957"/>
                </a:solidFill>
                <a:latin typeface="+mn-lt"/>
                <a:ea typeface="+mn-ea"/>
                <a:cs typeface="+mn-cs"/>
                <a:sym typeface="Arial Narrow"/>
              </a:defRPr>
            </a:pPr>
            <a:r>
              <a:rPr lang="ru-RU" sz="4800" dirty="0"/>
              <a:t>Создание </a:t>
            </a:r>
            <a:r>
              <a:rPr lang="en-US" sz="4800" dirty="0"/>
              <a:t>GUI</a:t>
            </a:r>
            <a:r>
              <a:rPr lang="ru-RU" sz="4800" dirty="0"/>
              <a:t> и определение точек коммуникации с базовым функционалом комплекса</a:t>
            </a:r>
          </a:p>
          <a:p>
            <a:pPr marL="514350" indent="-514350" algn="l">
              <a:spcBef>
                <a:spcPts val="2800"/>
              </a:spcBef>
              <a:buFont typeface="+mj-lt"/>
              <a:buAutoNum type="arabicPeriod"/>
              <a:defRPr sz="2800">
                <a:solidFill>
                  <a:srgbClr val="253957"/>
                </a:solidFill>
                <a:latin typeface="+mn-lt"/>
                <a:ea typeface="+mn-ea"/>
                <a:cs typeface="+mn-cs"/>
                <a:sym typeface="Arial Narrow"/>
              </a:defRPr>
            </a:pPr>
            <a:r>
              <a:rPr lang="ru-RU" sz="4800" dirty="0"/>
              <a:t>Реализация обмена информацией между управляющими модулями ПО посредством внутрисистемных идентификаторов учащихся</a:t>
            </a:r>
          </a:p>
          <a:p>
            <a:pPr marL="514350" indent="-514350" algn="l">
              <a:spcBef>
                <a:spcPts val="2800"/>
              </a:spcBef>
              <a:buFont typeface="+mj-lt"/>
              <a:buAutoNum type="arabicPeriod"/>
              <a:defRPr sz="2800">
                <a:solidFill>
                  <a:srgbClr val="253957"/>
                </a:solidFill>
                <a:latin typeface="+mn-lt"/>
                <a:ea typeface="+mn-ea"/>
                <a:cs typeface="+mn-cs"/>
                <a:sym typeface="Arial Narrow"/>
              </a:defRPr>
            </a:pPr>
            <a:r>
              <a:rPr lang="ru-RU" sz="4800" dirty="0"/>
              <a:t>Доработка базового скрипта с функциями компьютерного зрения под изменившеюся структуру </a:t>
            </a:r>
            <a:r>
              <a:rPr lang="ru-RU" sz="4800" dirty="0" err="1"/>
              <a:t>датасета</a:t>
            </a:r>
            <a:r>
              <a:rPr lang="ru-RU" sz="4800" dirty="0"/>
              <a:t>, появившийся </a:t>
            </a:r>
            <a:r>
              <a:rPr lang="en-US" sz="4800" dirty="0"/>
              <a:t>GUI, </a:t>
            </a:r>
            <a:r>
              <a:rPr lang="ru-RU" sz="4800" dirty="0"/>
              <a:t>работу с директориями</a:t>
            </a:r>
          </a:p>
          <a:p>
            <a:pPr algn="l">
              <a:spcBef>
                <a:spcPts val="2800"/>
              </a:spcBef>
              <a:defRPr sz="2800">
                <a:solidFill>
                  <a:srgbClr val="253957"/>
                </a:solidFill>
                <a:latin typeface="+mn-lt"/>
                <a:ea typeface="+mn-ea"/>
                <a:cs typeface="+mn-cs"/>
                <a:sym typeface="Arial Narrow"/>
              </a:defRPr>
            </a:pPr>
            <a:r>
              <a:rPr lang="ru-RU" dirty="0"/>
              <a:t> </a:t>
            </a:r>
          </a:p>
          <a:p>
            <a:pPr marL="514350" indent="-514350" algn="l">
              <a:spcBef>
                <a:spcPts val="2800"/>
              </a:spcBef>
              <a:buFont typeface="+mj-lt"/>
              <a:buAutoNum type="arabicPeriod"/>
              <a:defRPr sz="2800">
                <a:solidFill>
                  <a:srgbClr val="253957"/>
                </a:solidFill>
                <a:latin typeface="+mn-lt"/>
                <a:ea typeface="+mn-ea"/>
                <a:cs typeface="+mn-cs"/>
                <a:sym typeface="Arial Narrow"/>
              </a:defRPr>
            </a:pPr>
            <a:endParaRPr dirty="0"/>
          </a:p>
        </p:txBody>
      </p:sp>
      <p:sp>
        <p:nvSpPr>
          <p:cNvPr id="61" name="Заголовок основного текста"/>
          <p:cNvSpPr txBox="1"/>
          <p:nvPr/>
        </p:nvSpPr>
        <p:spPr>
          <a:xfrm>
            <a:off x="1226606" y="3850870"/>
            <a:ext cx="16073438" cy="13249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lang="ru-RU" dirty="0"/>
              <a:t>Этапы разработки</a:t>
            </a:r>
            <a:endParaRPr dirty="0"/>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МИЭМ НИУ ВШЭ ОП «Информатика и вычислительная техника»</a:t>
            </a:r>
            <a:r>
              <a:rPr dirty="0"/>
              <a:t>.</a:t>
            </a:r>
          </a:p>
        </p:txBody>
      </p:sp>
      <p:pic>
        <p:nvPicPr>
          <p:cNvPr id="63"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p:spTree>
    <p:extLst>
      <p:ext uri="{BB962C8B-B14F-4D97-AF65-F5344CB8AC3E}">
        <p14:creationId xmlns:p14="http://schemas.microsoft.com/office/powerpoint/2010/main" val="2638858074"/>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sz="6000" dirty="0"/>
              <a:t>Ключевые особенности</a:t>
            </a:r>
            <a:r>
              <a:rPr dirty="0"/>
              <a:t> </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92835" y="4769768"/>
            <a:ext cx="21506374" cy="48426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685800" indent="-685800" algn="l">
              <a:spcBef>
                <a:spcPts val="2800"/>
              </a:spcBef>
              <a:buFont typeface="Arial" panose="020B0604020202020204" pitchFamily="34" charset="0"/>
              <a:buChar char="•"/>
              <a:defRPr sz="2800">
                <a:solidFill>
                  <a:srgbClr val="253957"/>
                </a:solidFill>
                <a:latin typeface="+mn-lt"/>
                <a:ea typeface="+mn-ea"/>
                <a:cs typeface="+mn-cs"/>
                <a:sym typeface="Arial Narrow"/>
              </a:defRPr>
            </a:pPr>
            <a:r>
              <a:rPr lang="ru-RU" sz="4800" dirty="0"/>
              <a:t>Возможность работы комплекса на устройствах под управлением </a:t>
            </a:r>
            <a:r>
              <a:rPr lang="en-US" sz="4800" dirty="0"/>
              <a:t>Linux, Windows, Mac</a:t>
            </a:r>
          </a:p>
          <a:p>
            <a:pPr marL="685800" indent="-685800" algn="l">
              <a:spcBef>
                <a:spcPts val="2800"/>
              </a:spcBef>
              <a:buFont typeface="Arial" panose="020B0604020202020204" pitchFamily="34" charset="0"/>
              <a:buChar char="•"/>
              <a:defRPr sz="2800">
                <a:solidFill>
                  <a:srgbClr val="253957"/>
                </a:solidFill>
                <a:latin typeface="+mn-lt"/>
                <a:ea typeface="+mn-ea"/>
                <a:cs typeface="+mn-cs"/>
                <a:sym typeface="Arial Narrow"/>
              </a:defRPr>
            </a:pPr>
            <a:r>
              <a:rPr lang="ru-RU" sz="4800" dirty="0"/>
              <a:t>Применение технологий компьютерного зрения в задачах </a:t>
            </a:r>
            <a:r>
              <a:rPr lang="ru-RU" sz="4800" dirty="0" err="1"/>
              <a:t>детекции</a:t>
            </a:r>
            <a:r>
              <a:rPr lang="ru-RU" sz="4800" dirty="0"/>
              <a:t> и распознавания посредством использования </a:t>
            </a:r>
            <a:r>
              <a:rPr lang="en-US" sz="4800" dirty="0"/>
              <a:t>OpenCV</a:t>
            </a:r>
            <a:endParaRPr lang="ru-RU" sz="4800" dirty="0"/>
          </a:p>
          <a:p>
            <a:pPr marL="685800" indent="-685800" algn="l">
              <a:spcBef>
                <a:spcPts val="2800"/>
              </a:spcBef>
              <a:buFont typeface="Arial" panose="020B0604020202020204" pitchFamily="34" charset="0"/>
              <a:buChar char="•"/>
              <a:defRPr sz="2800">
                <a:solidFill>
                  <a:srgbClr val="253957"/>
                </a:solidFill>
                <a:latin typeface="+mn-lt"/>
                <a:ea typeface="+mn-ea"/>
                <a:cs typeface="+mn-cs"/>
                <a:sym typeface="Arial Narrow"/>
              </a:defRPr>
            </a:pPr>
            <a:r>
              <a:rPr lang="ru-RU" sz="4800" dirty="0"/>
              <a:t>Настройки комплекса под характеристики светофора на пешеходном переходе</a:t>
            </a:r>
          </a:p>
          <a:p>
            <a:pPr marL="685800" indent="-685800" algn="l">
              <a:spcBef>
                <a:spcPts val="2800"/>
              </a:spcBef>
              <a:buFont typeface="Arial" panose="020B0604020202020204" pitchFamily="34" charset="0"/>
              <a:buChar char="•"/>
              <a:defRPr sz="2800">
                <a:solidFill>
                  <a:srgbClr val="253957"/>
                </a:solidFill>
                <a:latin typeface="+mn-lt"/>
                <a:ea typeface="+mn-ea"/>
                <a:cs typeface="+mn-cs"/>
                <a:sym typeface="Arial Narrow"/>
              </a:defRPr>
            </a:pPr>
            <a:r>
              <a:rPr lang="ru-RU" sz="4800" dirty="0"/>
              <a:t>Возможность работы с данными учащихся как при помощи графического интерфейса комплекса, так и при помощи стандартных средств для работы с файлами </a:t>
            </a:r>
            <a:r>
              <a:rPr lang="en-US" sz="4800" dirty="0"/>
              <a:t>xlsx</a:t>
            </a:r>
            <a:endParaRPr lang="ru-RU" sz="4800" dirty="0"/>
          </a:p>
          <a:p>
            <a:pPr marL="685800" indent="-685800" algn="l">
              <a:spcBef>
                <a:spcPts val="2800"/>
              </a:spcBef>
              <a:buFont typeface="Arial" panose="020B0604020202020204" pitchFamily="34" charset="0"/>
              <a:buChar char="•"/>
              <a:defRPr sz="2800">
                <a:solidFill>
                  <a:srgbClr val="253957"/>
                </a:solidFill>
                <a:latin typeface="+mn-lt"/>
                <a:ea typeface="+mn-ea"/>
                <a:cs typeface="+mn-cs"/>
                <a:sym typeface="Arial Narrow"/>
              </a:defRPr>
            </a:pPr>
            <a:r>
              <a:rPr lang="ru-RU" sz="4800" dirty="0"/>
              <a:t>Компактность и низкая стоимость аппаратных компонентов, достигнутая выбором </a:t>
            </a:r>
            <a:r>
              <a:rPr lang="en-US" sz="4800" dirty="0"/>
              <a:t>Raspberry Pi </a:t>
            </a:r>
            <a:r>
              <a:rPr lang="ru-RU" sz="4800" dirty="0"/>
              <a:t>в качестве вычислительного устройства</a:t>
            </a:r>
            <a:endParaRPr lang="ru-RU" dirty="0"/>
          </a:p>
          <a:p>
            <a:pPr marL="514350" indent="-514350" algn="l">
              <a:spcBef>
                <a:spcPts val="2800"/>
              </a:spcBef>
              <a:buFont typeface="+mj-lt"/>
              <a:buAutoNum type="arabicPeriod"/>
              <a:defRPr sz="2800">
                <a:solidFill>
                  <a:srgbClr val="253957"/>
                </a:solidFill>
                <a:latin typeface="+mn-lt"/>
                <a:ea typeface="+mn-ea"/>
                <a:cs typeface="+mn-cs"/>
                <a:sym typeface="Arial Narrow"/>
              </a:defRPr>
            </a:pPr>
            <a:endParaRPr dirty="0"/>
          </a:p>
        </p:txBody>
      </p:sp>
      <p:sp>
        <p:nvSpPr>
          <p:cNvPr id="61" name="Заголовок основного текста"/>
          <p:cNvSpPr txBox="1"/>
          <p:nvPr/>
        </p:nvSpPr>
        <p:spPr>
          <a:xfrm>
            <a:off x="1226606" y="3850870"/>
            <a:ext cx="16073438" cy="13249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endParaRPr dirty="0"/>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МИЭМ НИУ ВШЭ ОП «Информатика и вычислительная техника»</a:t>
            </a:r>
            <a:r>
              <a:rPr dirty="0"/>
              <a:t>.</a:t>
            </a:r>
          </a:p>
        </p:txBody>
      </p:sp>
      <p:pic>
        <p:nvPicPr>
          <p:cNvPr id="63"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p:spTree>
    <p:extLst>
      <p:ext uri="{BB962C8B-B14F-4D97-AF65-F5344CB8AC3E}">
        <p14:creationId xmlns:p14="http://schemas.microsoft.com/office/powerpoint/2010/main" val="2348907840"/>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sz="6000" dirty="0"/>
              <a:t>Основные сложности</a:t>
            </a:r>
            <a:r>
              <a:rPr dirty="0"/>
              <a:t> </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89589" y="4985792"/>
            <a:ext cx="21506374" cy="48426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800" dirty="0"/>
              <a:t>Недостаток опыта работы со сторонними пакетами для </a:t>
            </a:r>
            <a:r>
              <a:rPr lang="en-US" sz="4800" dirty="0"/>
              <a:t>Python </a:t>
            </a:r>
            <a:r>
              <a:rPr lang="ru-RU" sz="4800" dirty="0"/>
              <a:t>на первых этапах работы</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endParaRPr lang="ru-RU" sz="4800" dirty="0"/>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800" dirty="0"/>
              <a:t>Объединение между собой </a:t>
            </a:r>
            <a:r>
              <a:rPr lang="en-US" sz="4800" dirty="0"/>
              <a:t>GUI </a:t>
            </a:r>
            <a:r>
              <a:rPr lang="ru-RU" sz="4800" dirty="0"/>
              <a:t>и управляющих компонентов, которые включают в себя функции </a:t>
            </a:r>
            <a:r>
              <a:rPr lang="ru-RU" sz="4800" dirty="0" err="1"/>
              <a:t>детекции</a:t>
            </a:r>
            <a:r>
              <a:rPr lang="ru-RU" sz="4800" dirty="0"/>
              <a:t>, распознавания, сборки лишних файлов</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endParaRPr lang="ru-RU" sz="4800" dirty="0"/>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800" dirty="0"/>
              <a:t> Освоение объектно-ориентированной парадигмы программирования в рамках создания </a:t>
            </a:r>
            <a:r>
              <a:rPr lang="en-US" sz="4800" dirty="0"/>
              <a:t>GUI</a:t>
            </a:r>
            <a:endParaRPr lang="ru-RU" sz="4800" dirty="0"/>
          </a:p>
          <a:p>
            <a:pPr marL="457200" indent="-457200" algn="l">
              <a:buFont typeface="Arial" panose="020B0604020202020204" pitchFamily="34" charset="0"/>
              <a:buChar char="•"/>
              <a:defRPr sz="2800">
                <a:solidFill>
                  <a:srgbClr val="253957"/>
                </a:solidFill>
                <a:latin typeface="+mn-lt"/>
                <a:ea typeface="+mn-ea"/>
                <a:cs typeface="+mn-cs"/>
                <a:sym typeface="Arial Narrow"/>
              </a:defRPr>
            </a:pPr>
            <a:endParaRPr lang="ru-RU" sz="4800" dirty="0"/>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800" dirty="0"/>
              <a:t>Синхронизация внедрения обновлений в программную часть комплекса двумя разработчиками </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endParaRPr dirty="0"/>
          </a:p>
        </p:txBody>
      </p:sp>
      <p:sp>
        <p:nvSpPr>
          <p:cNvPr id="61" name="Заголовок основного текста"/>
          <p:cNvSpPr txBox="1"/>
          <p:nvPr/>
        </p:nvSpPr>
        <p:spPr>
          <a:xfrm>
            <a:off x="1201065" y="5820994"/>
            <a:ext cx="16073438" cy="13249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endParaRPr dirty="0"/>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МИЭМ НИУ ВШЭ ОП «Информатика и вычислительная техника»</a:t>
            </a:r>
            <a:r>
              <a:rPr dirty="0"/>
              <a:t>.</a:t>
            </a:r>
          </a:p>
        </p:txBody>
      </p:sp>
      <p:pic>
        <p:nvPicPr>
          <p:cNvPr id="63"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p:spTree>
    <p:extLst>
      <p:ext uri="{BB962C8B-B14F-4D97-AF65-F5344CB8AC3E}">
        <p14:creationId xmlns:p14="http://schemas.microsoft.com/office/powerpoint/2010/main" val="1709637684"/>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Адрес: ТехтТехтТехтТехтТехтТехтТехтТехтТехтТехтТехтТехтТехт"/>
          <p:cNvSpPr txBox="1"/>
          <p:nvPr/>
        </p:nvSpPr>
        <p:spPr>
          <a:xfrm>
            <a:off x="12462264" y="11488788"/>
            <a:ext cx="8579502"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defTabSz="642937">
              <a:defRPr sz="2400">
                <a:solidFill>
                  <a:srgbClr val="FFFFFF"/>
                </a:solidFill>
                <a:latin typeface="+mn-lt"/>
                <a:ea typeface="+mn-ea"/>
                <a:cs typeface="+mn-cs"/>
                <a:sym typeface="Arial Narrow"/>
              </a:defRPr>
            </a:lvl1pPr>
          </a:lstStyle>
          <a:p>
            <a:endParaRPr dirty="0"/>
          </a:p>
        </p:txBody>
      </p:sp>
      <p:sp>
        <p:nvSpPr>
          <p:cNvPr id="101" name="www.text"/>
          <p:cNvSpPr txBox="1"/>
          <p:nvPr/>
        </p:nvSpPr>
        <p:spPr>
          <a:xfrm>
            <a:off x="4436135" y="11494669"/>
            <a:ext cx="1407573"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l" defTabSz="642937">
              <a:defRPr sz="2400">
                <a:solidFill>
                  <a:srgbClr val="FFFFFF"/>
                </a:solidFill>
                <a:latin typeface="+mn-lt"/>
                <a:ea typeface="+mn-ea"/>
                <a:cs typeface="+mn-cs"/>
                <a:sym typeface="Arial Narrow"/>
              </a:defRPr>
            </a:lvl1pPr>
          </a:lstStyle>
          <a:p>
            <a:endParaRPr dirty="0"/>
          </a:p>
        </p:txBody>
      </p:sp>
      <p:sp>
        <p:nvSpPr>
          <p:cNvPr id="102" name="Телефон.: +Х (ХХХ) ХХХ ХХХХ"/>
          <p:cNvSpPr txBox="1"/>
          <p:nvPr/>
        </p:nvSpPr>
        <p:spPr>
          <a:xfrm>
            <a:off x="17520592" y="11066508"/>
            <a:ext cx="6607755"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l" defTabSz="642937">
              <a:defRPr sz="2400">
                <a:solidFill>
                  <a:srgbClr val="FFFFFF"/>
                </a:solidFill>
                <a:latin typeface="+mn-lt"/>
                <a:ea typeface="+mn-ea"/>
                <a:cs typeface="+mn-cs"/>
                <a:sym typeface="Arial Narrow"/>
              </a:defRPr>
            </a:lvl1pPr>
          </a:lstStyle>
          <a:p>
            <a:r>
              <a:rPr lang="ru-RU" sz="3200" dirty="0">
                <a:solidFill>
                  <a:schemeClr val="bg1"/>
                </a:solidFill>
              </a:rPr>
              <a:t>Электронные адреса участников</a:t>
            </a:r>
            <a:r>
              <a:rPr sz="3200" dirty="0">
                <a:solidFill>
                  <a:schemeClr val="bg1"/>
                </a:solidFill>
              </a:rPr>
              <a:t>: </a:t>
            </a:r>
            <a:r>
              <a:rPr lang="en-US" sz="3200" u="sng" dirty="0">
                <a:solidFill>
                  <a:schemeClr val="bg1"/>
                </a:solidFill>
                <a:hlinkClick r:id="rId2">
                  <a:extLst>
                    <a:ext uri="{A12FA001-AC4F-418D-AE19-62706E023703}">
                      <ahyp:hlinkClr xmlns:ahyp="http://schemas.microsoft.com/office/drawing/2018/hyperlinkcolor" val="tx"/>
                    </a:ext>
                  </a:extLst>
                </a:hlinkClick>
              </a:rPr>
              <a:t>isplatonov@edu.hse.ru</a:t>
            </a:r>
            <a:endParaRPr lang="ru-RU" sz="3200" u="sng" dirty="0">
              <a:solidFill>
                <a:schemeClr val="bg1"/>
              </a:solidFill>
            </a:endParaRPr>
          </a:p>
          <a:p>
            <a:r>
              <a:rPr lang="en-US" sz="3200" u="sng" dirty="0">
                <a:solidFill>
                  <a:schemeClr val="bg1"/>
                </a:solidFill>
              </a:rPr>
              <a:t>ikkusakin@edu.hse.ru </a:t>
            </a:r>
            <a:r>
              <a:rPr sz="3200" u="sng" dirty="0"/>
              <a:t> </a:t>
            </a:r>
          </a:p>
        </p:txBody>
      </p:sp>
      <p:pic>
        <p:nvPicPr>
          <p:cNvPr id="103" name="Изображение" descr="Изображение"/>
          <p:cNvPicPr>
            <a:picLocks noChangeAspect="1"/>
          </p:cNvPicPr>
          <p:nvPr/>
        </p:nvPicPr>
        <p:blipFill>
          <a:blip r:embed="rId3"/>
          <a:stretch>
            <a:fillRect/>
          </a:stretch>
        </p:blipFill>
        <p:spPr>
          <a:xfrm>
            <a:off x="10594075" y="4920064"/>
            <a:ext cx="3195850" cy="3090059"/>
          </a:xfrm>
          <a:prstGeom prst="rect">
            <a:avLst/>
          </a:prstGeom>
          <a:ln w="12700">
            <a:miter lim="400000"/>
          </a:ln>
        </p:spPr>
      </p:pic>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164</TotalTime>
  <Words>304</Words>
  <Application>Microsoft Office PowerPoint</Application>
  <PresentationFormat>Произвольный</PresentationFormat>
  <Paragraphs>41</Paragraphs>
  <Slides>7</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7</vt:i4>
      </vt:variant>
    </vt:vector>
  </HeadingPairs>
  <TitlesOfParts>
    <vt:vector size="13" baseType="lpstr">
      <vt:lpstr>Arial</vt:lpstr>
      <vt:lpstr>Arial Narrow</vt:lpstr>
      <vt:lpstr>Helvetica</vt:lpstr>
      <vt:lpstr>Helvetica Light</vt:lpstr>
      <vt:lpstr>Helvetica Neue</vt:lpstr>
      <vt:lpstr>White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cp:lastModifiedBy>Илья Кусакин</cp:lastModifiedBy>
  <cp:revision>13</cp:revision>
  <dcterms:modified xsi:type="dcterms:W3CDTF">2020-05-30T11:28:31Z</dcterms:modified>
</cp:coreProperties>
</file>