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9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55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2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27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9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9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D63F0B-35FC-47F5-9430-4C8FE7340752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AEC867-84FA-4E5D-A4A7-7990BD050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7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4340"/>
            <a:ext cx="9144000" cy="182306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5"/>
                </a:solidFill>
              </a:rPr>
              <a:t>Buynet.com</a:t>
            </a:r>
            <a:endParaRPr lang="ru-RU" sz="8000" b="1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84354"/>
            <a:ext cx="9144000" cy="1655762"/>
          </a:xfrm>
        </p:spPr>
        <p:txBody>
          <a:bodyPr/>
          <a:lstStyle/>
          <a:p>
            <a:pPr algn="ctr"/>
            <a:r>
              <a:rPr lang="ru-RU" dirty="0"/>
              <a:t> </a:t>
            </a:r>
            <a:r>
              <a:rPr lang="ru-RU" sz="2400" dirty="0" smtClean="0"/>
              <a:t>Интернет-сервис </a:t>
            </a:r>
            <a:r>
              <a:rPr lang="ru-RU" sz="2400" dirty="0"/>
              <a:t>для размещения объявлений о </a:t>
            </a:r>
            <a:r>
              <a:rPr lang="ru-RU" sz="2400" dirty="0" smtClean="0"/>
              <a:t>товарах.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005646" y="5618285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Илья </a:t>
            </a:r>
            <a:r>
              <a:rPr lang="ru-RU" dirty="0" err="1" smtClean="0"/>
              <a:t>Лямин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Идея проекта:</a:t>
            </a:r>
            <a:br>
              <a:rPr lang="ru-RU" dirty="0" smtClean="0"/>
            </a:br>
            <a:r>
              <a:rPr lang="ru-RU" sz="2000" dirty="0" smtClean="0"/>
              <a:t>создания сайта для свободной торговли доступной каждому </a:t>
            </a:r>
            <a:r>
              <a:rPr lang="ru-RU" sz="2000" dirty="0" err="1" smtClean="0"/>
              <a:t>физ</a:t>
            </a:r>
            <a:r>
              <a:rPr lang="ru-RU" sz="2000" dirty="0" smtClean="0"/>
              <a:t>-лицу.</a:t>
            </a:r>
            <a:endParaRPr lang="ru-RU" sz="2000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6" y="1133476"/>
            <a:ext cx="4410074" cy="4410074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ru-RU" dirty="0" smtClean="0"/>
              <a:t>Сайт решает проблему узкого круга лиц узнающего о продаже продукта человеком.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4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051" y="647700"/>
            <a:ext cx="11410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Папка </a:t>
            </a:r>
            <a:r>
              <a:rPr lang="en-US" dirty="0" smtClean="0"/>
              <a:t>data:</a:t>
            </a:r>
          </a:p>
          <a:p>
            <a:r>
              <a:rPr lang="ru-RU" dirty="0" smtClean="0"/>
              <a:t>Заполнение таблиц базы данных проходит </a:t>
            </a:r>
            <a:r>
              <a:rPr lang="ru-RU" dirty="0"/>
              <a:t>ч</a:t>
            </a:r>
            <a:r>
              <a:rPr lang="ru-RU" dirty="0" smtClean="0"/>
              <a:t>ерез два </a:t>
            </a:r>
            <a:r>
              <a:rPr lang="en-US" dirty="0" smtClean="0"/>
              <a:t>ORM </a:t>
            </a:r>
            <a:r>
              <a:rPr lang="ru-RU" dirty="0" smtClean="0"/>
              <a:t>класса </a:t>
            </a:r>
            <a:r>
              <a:rPr lang="en-US" dirty="0" smtClean="0"/>
              <a:t>User </a:t>
            </a:r>
            <a:r>
              <a:rPr lang="ru-RU" dirty="0" smtClean="0"/>
              <a:t>и </a:t>
            </a:r>
            <a:r>
              <a:rPr lang="en-US" dirty="0" smtClean="0"/>
              <a:t>Products.</a:t>
            </a:r>
          </a:p>
          <a:p>
            <a:endParaRPr lang="en-US" dirty="0" smtClean="0"/>
          </a:p>
          <a:p>
            <a:r>
              <a:rPr lang="en-US" dirty="0" err="1" smtClean="0"/>
              <a:t>Products_api</a:t>
            </a:r>
            <a:r>
              <a:rPr lang="en-US" dirty="0" smtClean="0"/>
              <a:t> – </a:t>
            </a:r>
            <a:r>
              <a:rPr lang="ru-RU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приложение с функциями: вывод всех продуктов, выбор определённого продукта, добавление продукта, удаление продукта.</a:t>
            </a:r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Папка </a:t>
            </a:r>
            <a:r>
              <a:rPr lang="en-US" dirty="0" smtClean="0"/>
              <a:t>forms :</a:t>
            </a:r>
          </a:p>
          <a:p>
            <a:r>
              <a:rPr lang="ru-RU" dirty="0" smtClean="0"/>
              <a:t>В этой папке содержатся формы для заполнения с каждого </a:t>
            </a:r>
            <a:r>
              <a:rPr lang="en-US" dirty="0" smtClean="0"/>
              <a:t>html </a:t>
            </a:r>
            <a:r>
              <a:rPr lang="ru-RU" dirty="0" smtClean="0"/>
              <a:t>шаблона.</a:t>
            </a:r>
          </a:p>
          <a:p>
            <a:endParaRPr lang="ru-RU" dirty="0"/>
          </a:p>
          <a:p>
            <a:r>
              <a:rPr lang="en-US" dirty="0" smtClean="0"/>
              <a:t>Static/</a:t>
            </a:r>
            <a:r>
              <a:rPr lang="en-US" dirty="0" err="1" smtClean="0"/>
              <a:t>css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этой папке содержится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файл с описанием каждого отдельного класса </a:t>
            </a:r>
            <a:r>
              <a:rPr lang="en-US" dirty="0" smtClean="0"/>
              <a:t>html </a:t>
            </a:r>
            <a:r>
              <a:rPr lang="ru-RU" dirty="0" smtClean="0"/>
              <a:t>шаблонов.</a:t>
            </a:r>
          </a:p>
          <a:p>
            <a:endParaRPr lang="ru-RU" dirty="0"/>
          </a:p>
          <a:p>
            <a:r>
              <a:rPr lang="en-US" dirty="0" smtClean="0"/>
              <a:t>Static/</a:t>
            </a:r>
            <a:r>
              <a:rPr lang="en-US" dirty="0" err="1" smtClean="0"/>
              <a:t>img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этой папке находятся фотографии аккаунта и продукта по умолчанию. Так же создаются директории для хранения личных фотографий.</a:t>
            </a:r>
          </a:p>
          <a:p>
            <a:endParaRPr lang="ru-RU" dirty="0"/>
          </a:p>
          <a:p>
            <a:r>
              <a:rPr lang="en-US" dirty="0" smtClean="0"/>
              <a:t>Utils.py:</a:t>
            </a:r>
          </a:p>
          <a:p>
            <a:r>
              <a:rPr lang="ru-RU" dirty="0" smtClean="0"/>
              <a:t>В этом файле находится 2 функции для сохранения фотографий аккаунта и фотографий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7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98586" y="371475"/>
            <a:ext cx="8534401" cy="878250"/>
          </a:xfrm>
        </p:spPr>
        <p:txBody>
          <a:bodyPr/>
          <a:lstStyle/>
          <a:p>
            <a:pPr algn="ctr"/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150938" y="1828799"/>
            <a:ext cx="8534400" cy="18764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dirty="0" smtClean="0"/>
              <a:t>Качество фотографий.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Сообщения между людьми.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Ограничения на вводе в форму данных.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Подключение сервиса оплаты.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26881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144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Buynet.com</vt:lpstr>
      <vt:lpstr>Идея проекта: создания сайта для свободной торговли доступной каждому физ-лицу.</vt:lpstr>
      <vt:lpstr>Презентация PowerPoint</vt:lpstr>
      <vt:lpstr>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Buynet.com</dc:title>
  <dc:creator>Lenovo</dc:creator>
  <cp:lastModifiedBy>Lenovo</cp:lastModifiedBy>
  <cp:revision>7</cp:revision>
  <dcterms:created xsi:type="dcterms:W3CDTF">2022-04-11T16:14:36Z</dcterms:created>
  <dcterms:modified xsi:type="dcterms:W3CDTF">2022-04-11T17:24:40Z</dcterms:modified>
</cp:coreProperties>
</file>