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Печи и плиты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2022-04-15T16:00:43Z</dcterms:created>
  <dcterms:modified xsi:type="dcterms:W3CDTF">2022-04-15T16:00:43Z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