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../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../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Холодильник Минск ХМ 4012 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65374769</a:t>
            </a:r>
          </a:p>
          <a:p>
            <a:pPr lvl="0"/>
            <a:r>
              <a:rPr/>
              <a:t>цена: 30000</a:t>
            </a:r>
          </a:p>
        </p:txBody>
      </p:sp>
      <p:pic>
        <p:nvPicPr>
          <p:cNvPr descr="fig:  ../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Стиральная машина CS4 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70598275</a:t>
            </a:r>
          </a:p>
          <a:p>
            <a:pPr lvl="0"/>
            <a:r>
              <a:rPr/>
              <a:t>цена: 22941</a:t>
            </a:r>
          </a:p>
        </p:txBody>
      </p:sp>
      <p:pic>
        <p:nvPicPr>
          <p:cNvPr descr="fig:  ../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2022-04-23T10:34:36Z</dcterms:created>
  <dcterms:modified xsi:type="dcterms:W3CDTF">2022-04-23T10:34:36Z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