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Техника для кухни</a:t>
            </a:r>
          </a:p>
        </p:txBody>
      </p:sp>
      <p:pic>
        <p:nvPicPr>
          <p:cNvPr descr="pic/category_5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193800"/>
            <a:ext cx="5232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мини-печь StarWind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вендор: StarWind</a:t>
            </a:r>
          </a:p>
          <a:p>
            <a:pPr lvl="0"/>
            <a:r>
              <a:rPr/>
              <a:t>модель: Мини-печь smo2003</a:t>
            </a:r>
          </a:p>
          <a:p>
            <a:pPr lvl="0"/>
            <a:r>
              <a:rPr/>
              <a:t>артикул: 13883932</a:t>
            </a:r>
          </a:p>
          <a:p>
            <a:pPr lvl="0"/>
            <a:r>
              <a:rPr/>
              <a:t>цена: 5597</a:t>
            </a:r>
          </a:p>
        </p:txBody>
      </p:sp>
      <p:pic>
        <p:nvPicPr>
          <p:cNvPr descr="fig:  1388393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0" y="1193800"/>
            <a:ext cx="2159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фото товара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Микроволновая печь соло 20MWS-711M/WS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вендор: BBK</a:t>
            </a:r>
          </a:p>
          <a:p>
            <a:pPr lvl="0"/>
            <a:r>
              <a:rPr/>
              <a:t>модель: Микроволновая печь соло 20MWS-711M/WS</a:t>
            </a:r>
          </a:p>
          <a:p>
            <a:pPr lvl="0"/>
            <a:r>
              <a:rPr/>
              <a:t>артикул: 8483040</a:t>
            </a:r>
          </a:p>
          <a:p>
            <a:pPr lvl="0"/>
            <a:r>
              <a:rPr/>
              <a:t>цена: 4173</a:t>
            </a:r>
          </a:p>
        </p:txBody>
      </p:sp>
      <p:pic>
        <p:nvPicPr>
          <p:cNvPr descr="fig:  84830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19700" y="1193800"/>
            <a:ext cx="2908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фото товара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2022-04-24T13:27:54Z</dcterms:created>
  <dcterms:modified xsi:type="dcterms:W3CDTF">2022-04-24T13:27:54Z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