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Мини-печь 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  <a:br/>
          </a:p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окончательная цена: 5597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Микроволновая печь соло 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  <a:br/>
          </a:p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окончательная цена: 5007</a:t>
            </a:r>
          </a:p>
          <a:p>
            <a:pPr lvl="0"/>
            <a:r>
              <a:rPr/>
              <a:t>скидка по акции: 20%</a:t>
            </a:r>
          </a:p>
        </p:txBody>
      </p:sp>
      <p:pic>
        <p:nvPicPr>
          <p:cNvPr descr="fig:  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Холодильник Минск ХМ 4012 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  <a:br/>
          </a:p>
          <a:p>
            <a:pPr lvl="0"/>
            <a:r>
              <a:rPr/>
              <a:t>вендор: ATLANT</a:t>
            </a:r>
          </a:p>
          <a:p>
            <a:pPr lvl="0"/>
            <a:r>
              <a:rPr/>
              <a:t>модель: Холодильник Минск ХМ 4012 022</a:t>
            </a:r>
          </a:p>
          <a:p>
            <a:pPr lvl="0"/>
            <a:r>
              <a:rPr/>
              <a:t>артикул: 65374769</a:t>
            </a:r>
          </a:p>
          <a:p>
            <a:pPr lvl="0"/>
            <a:r>
              <a:rPr/>
              <a:t>окончательная цена: 30000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Стиральная машина CS4 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  <a:br/>
          </a:p>
          <a:p>
            <a:pPr lvl="0"/>
            <a:r>
              <a:rPr/>
              <a:t>вендор: Candy</a:t>
            </a:r>
          </a:p>
          <a:p>
            <a:pPr lvl="0"/>
            <a:r>
              <a:rPr/>
              <a:t>модель: Стиральная машина CS4 1061DB1/2-07</a:t>
            </a:r>
          </a:p>
          <a:p>
            <a:pPr lvl="0"/>
            <a:r>
              <a:rPr/>
              <a:t>артикул: 70598275</a:t>
            </a:r>
          </a:p>
          <a:p>
            <a:pPr lvl="0"/>
            <a:r>
              <a:rPr/>
              <a:t>окончательная цена: 25235</a:t>
            </a:r>
          </a:p>
          <a:p>
            <a:pPr lvl="0"/>
            <a:r>
              <a:rPr/>
              <a:t>скидка по акции: 10%</a:t>
            </a:r>
          </a:p>
        </p:txBody>
      </p:sp>
      <p:pic>
        <p:nvPicPr>
          <p:cNvPr descr="fig:  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2022-04-23T07:29:19Z</dcterms:created>
  <dcterms:modified xsi:type="dcterms:W3CDTF">2022-04-23T07:29:19Z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