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6" r:id="rId5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Speech Emotion Recognition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Speech Emotion Recognition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Utilizing TESS database, train ML models with acoustic features (pitch, formants) and prosodic features (rhythm, intonation) to recognize emotions in speech.</a:t>
            </a:r>
          </a:p>
          <a:p>
            <a:pPr/>
            <a:r>
              <a:t>- Compare the effectiveness of models like HMM, ANN, CNN, LSTM-RNN to determine the optimal feature set or combination for speech emotion recognition.</a:t>
            </a:r>
          </a:p>
          <a:p>
            <a:pPr/>
            <a:r>
              <a:t>- Acoustic features include spectral elements like MFCC, while prosodic features cover speech rhythm, stress, pitch contour, and more for comprehensive emotional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 of 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Hypothesis: Different machine learning models utilizing acoustic and prosodic features will exhibit varying performances in the recognition of emotions from speech.</a:t>
            </a:r>
          </a:p>
          <a:p>
            <a:pPr/>
            <a:r>
              <a:t>- Machine learning models like Hidden Markov Models, Artificial Neural Networks, CNN, and LSTM-RNN will be tested for emotion recognition using the TESS database.</a:t>
            </a:r>
          </a:p>
          <a:p>
            <a:pPr/>
            <a:r>
              <a:t>- The research aims to identify the most effective feature set or combination for emotion recognition by comparing the results of the different machine learning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Acoustic Features in Speech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Pitch, intensity, and formants are acoustic features derived from the raw signal that provide information on the fundamental frequency, loudness, and speech resonances.</a:t>
            </a:r>
          </a:p>
          <a:p>
            <a:pPr/>
            <a:r>
              <a:t>- Spectral features like MFCC capture the frequency distribution in the speech signal, highlighting unique patterns for emotion recognition.</a:t>
            </a:r>
          </a:p>
          <a:p>
            <a:pPr/>
            <a:r>
              <a:t>- These acoustic features play a vital role in emotion recognition by encoding vocal characteristics that convey different emotional states, aiding machine learning models in classification.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Prosodic Features in Speech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Rhythm, stress, and intonation are key prosodic features influencing emotion expression in speech.</a:t>
            </a:r>
          </a:p>
          <a:p>
            <a:pPr/>
            <a:r>
              <a:t>- Pitch and intensity contours, varying speech rates, and utterance durations also contribute to emotive speech patterns.</a:t>
            </a:r>
          </a:p>
          <a:p>
            <a:pPr/>
            <a:r>
              <a:t>- Understanding and analyzing these prosodic elements aids in enhancing speech emotion recognition accuracy and effectiveness.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 for Speech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Hidden Markov Models (HMM), Artificial Neural Networks (ANN), Convolutional Neural Networks (CNN), and LSTM-RNN are used for speech emotion recognition, leveraging acoustic and prosodic features in the TESS database.</a:t>
            </a:r>
          </a:p>
          <a:p>
            <a:pPr/>
            <a:r>
              <a:t>- HMM models the temporal dependencies in speech data, while ANN, CNN, and LSTM-RNN capture complex patterns in speech for emotion recognition tasks.</a:t>
            </a:r>
          </a:p>
          <a:p>
            <a:pPr/>
            <a:r>
              <a:t>- These models transform acoustic features like MFCC and prosodic features including intonation and rhythm to classify and recognize different emotional states conveyed in speech.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Basic vs. Dimensional Emotion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Basic emotion models categorize emotions into distinct categories like happy or sad, simplifying recognition process for speech emotions.</a:t>
            </a:r>
          </a:p>
          <a:p>
            <a:pPr/>
            <a:r>
              <a:t>- Dimensional emotion models view emotions in a multidimensional space, considering aspects like valence, arousal, and dominance for nuanced emotion analysis.</a:t>
            </a:r>
          </a:p>
          <a:p>
            <a:pPr/>
            <a:r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2023-08-23T02:54:53Z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