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8"/>
    <p:restoredTop sz="94694"/>
  </p:normalViewPr>
  <p:slideViewPr>
    <p:cSldViewPr snapToGrid="0">
      <p:cViewPr varScale="1">
        <p:scale>
          <a:sx n="121" d="100"/>
          <a:sy n="121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Speech Emotion Recognition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Speech Emotion Recognition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Utilizing TESS database, train ML models with acoustic features (pitch, formants) and prosodic features (rhythm, intonation) to recognize emotions in speech.</a:t>
            </a:r>
          </a:p>
          <a:p>
            <a:r>
              <a:t>- Compare the effectiveness of models like HMM, ANN, CNN, LSTM-RNN to determine the optimal feature set or combination for speech emotion recognition.</a:t>
            </a:r>
          </a:p>
          <a:p>
            <a:r>
              <a:t>- Acoustic features include spectral elements like MFCC, while prosodic features cover speech rhythm, stress, pitch contour, and more for comprehensive emotional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 of the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Hypothesis: Different machine learning models utilizing acoustic and prosodic features will exhibit varying performances in the recognition of emotions from speech.</a:t>
            </a:r>
          </a:p>
          <a:p>
            <a:r>
              <a:t>- Machine learning models like Hidden Markov Models, Artificial Neural Networks, CNN, and LSTM-RNN will be tested for emotion recognition using the TESS database.</a:t>
            </a:r>
          </a:p>
          <a:p>
            <a:r>
              <a:t>- The research aims to identify the most effective feature set or combination for emotion recognition by comparing the results of the different machine learning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Acoustic Features in Speech Emotion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Pitch, intensity, and formants are acoustic features derived from the raw signal that provide information on the fundamental frequency, loudness, and speech resonances.</a:t>
            </a:r>
          </a:p>
          <a:p>
            <a:r>
              <a:t>- Spectral features like MFCC capture the frequency distribution in the speech signal, highlighting unique patterns for emotion recognition.</a:t>
            </a:r>
          </a:p>
          <a:p>
            <a:r>
              <a:t>- These acoustic features play a vital role in emotion recognition by encoding vocal characteristics that convey different emotional states, aiding machine learning models in classification.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Prosodic Features in Speech Emotion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Rhythm, stress, and intonation are key prosodic features influencing emotion expression in speech.</a:t>
            </a:r>
          </a:p>
          <a:p>
            <a:r>
              <a:t>- Pitch and intensity contours, varying speech rates, and utterance durations also contribute to emotive speech patterns.</a:t>
            </a:r>
          </a:p>
          <a:p>
            <a:r>
              <a:t>- Understanding and analyzing these prosodic elements aids in enhancing speech emotion recognition accuracy and effectiveness.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 for Speech Emotion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Hidden Markov Models (HMM), Artificial Neural Networks (ANN), Convolutional Neural Networks (CNN), and LSTM-RNN are used for speech emotion recognition, leveraging acoustic and prosodic features in the TESS database.</a:t>
            </a:r>
          </a:p>
          <a:p>
            <a:r>
              <a:t>- HMM models the temporal dependencies in speech data, while ANN, CNN, and LSTM-RNN capture complex patterns in speech for emotion recognition tasks.</a:t>
            </a:r>
          </a:p>
          <a:p>
            <a:r>
              <a:t>- These models transform acoustic features like MFCC and prosodic features including intonation and rhythm to classify and recognize different emotional states conveyed in speech.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Basic vs. Dimensional Emotion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 emotion models categorize emotions into distinct categories like happy or sad, simplifying recognition process for speech emotions.</a:t>
            </a:r>
          </a:p>
          <a:p>
            <a:r>
              <a:t>- Dimensional emotion models view emotions in a multidimensional space, considering aspects like valence, arousal, and dominance for nuanced emotion analysis.</a:t>
            </a:r>
          </a:p>
          <a:p>
            <a:r>
              <a:t>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Training and Evaluation in Speech Emotion Recognition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Training process involves dataset preprocessing, model fitting, and validation. Models vary in complexity, requiring tuning for optimal performance in speech emotion recognition.</a:t>
            </a:r>
          </a:p>
          <a:p>
            <a:r>
              <a:t>- Evaluation metrics include accuracy, precision, recall, F1 score for basic emotions, and MSE, RMSE, concordance correlation coefficient for dimensional emotions.</a:t>
            </a:r>
          </a:p>
          <a:p>
            <a:r>
              <a:t>- Experiment design focuses on comparing the impact of different feature sets (acoustic, prosodic, spectral, voice quality, TEO-based) on SER models, assessing the effectiveness of each in emotion recognition.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577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Speech Emotion Recognition Study</vt:lpstr>
      <vt:lpstr>Introduction to Speech Emotion Recognition Research</vt:lpstr>
      <vt:lpstr>Hypotheses of the Research</vt:lpstr>
      <vt:lpstr>Acoustic Features in Speech Emotion Recognition</vt:lpstr>
      <vt:lpstr>Prosodic Features in Speech Emotion Recognition</vt:lpstr>
      <vt:lpstr>Machine Learning Models for Speech Emotion Recognition</vt:lpstr>
      <vt:lpstr>Comparison: Basic vs. Dimensional Emotion Models</vt:lpstr>
      <vt:lpstr>Model Training and Evaluation in Speech Emotion Recognition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2024-03-03T15:54:05Z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