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dirty="0"/>
              <a:t>Ваш финансист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5446440" cy="1752600"/>
          </a:xfrm>
        </p:spPr>
        <p:txBody>
          <a:bodyPr>
            <a:normAutofit/>
          </a:bodyPr>
          <a:lstStyle/>
          <a:p>
            <a:r>
              <a:rPr lang="ru-RU" sz="1800" dirty="0"/>
              <a:t>Подготовил</a:t>
            </a:r>
            <a:r>
              <a:rPr lang="en-US" sz="1800" dirty="0"/>
              <a:t>: </a:t>
            </a:r>
            <a:endParaRPr lang="ru-RU" sz="1800" dirty="0"/>
          </a:p>
          <a:p>
            <a:r>
              <a:rPr lang="ru-RU" sz="1800" dirty="0"/>
              <a:t>Мирошниченко Илья Антонович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0361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EBAF4C-F738-3657-8923-223C83E3F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6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итоге работы</a:t>
            </a:r>
            <a:r>
              <a:rPr lang="en-US" dirty="0"/>
              <a:t>, </a:t>
            </a:r>
            <a:r>
              <a:rPr lang="ru-RU" dirty="0"/>
              <a:t>я попытался создать сайт</a:t>
            </a:r>
            <a:r>
              <a:rPr lang="en-US" dirty="0"/>
              <a:t>, </a:t>
            </a:r>
            <a:r>
              <a:rPr lang="ru-RU" dirty="0"/>
              <a:t>содержащий все выше перечисленные свойства</a:t>
            </a:r>
            <a:r>
              <a:rPr lang="en-US" dirty="0"/>
              <a:t>. </a:t>
            </a:r>
            <a:r>
              <a:rPr lang="ru-RU" dirty="0"/>
              <a:t>Теперь моим сверстникам будет проще сделать первые шаги к финансовой независимости и благополучию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472873"/>
            <a:ext cx="392392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  <a:r>
              <a:rPr lang="ru-RU" dirty="0"/>
              <a:t> Всегда рады помочь! Обращайтесь</a:t>
            </a:r>
            <a:r>
              <a:rPr lang="en-US" dirty="0"/>
              <a:t>, </a:t>
            </a:r>
            <a:r>
              <a:rPr lang="ru-RU" dirty="0"/>
              <a:t>если что!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109728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29" y="3262403"/>
            <a:ext cx="6120680" cy="316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7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Вступление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Всем привет</a:t>
            </a:r>
            <a:r>
              <a:rPr lang="en-US" dirty="0"/>
              <a:t>! </a:t>
            </a:r>
            <a:r>
              <a:rPr lang="ru-RU" dirty="0"/>
              <a:t>Данная презентация покажет вам проект</a:t>
            </a:r>
            <a:r>
              <a:rPr lang="en-US" dirty="0"/>
              <a:t>, </a:t>
            </a:r>
            <a:r>
              <a:rPr lang="ru-RU" dirty="0"/>
              <a:t>его проблематику</a:t>
            </a:r>
            <a:r>
              <a:rPr lang="en-US" dirty="0"/>
              <a:t>, </a:t>
            </a:r>
            <a:r>
              <a:rPr lang="ru-RU" dirty="0"/>
              <a:t>стадии разработки и результат работы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89040"/>
            <a:ext cx="3096344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4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– </a:t>
            </a:r>
            <a:r>
              <a:rPr lang="ru-RU" dirty="0">
                <a:latin typeface="Georgia" panose="02040502050405020303" pitchFamily="18" charset="0"/>
              </a:rPr>
              <a:t>о</a:t>
            </a:r>
            <a:r>
              <a:rPr lang="ru-RU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тсутствие достаточного уровня финансовой грамотности у молодёжи, потеря ими возможности к самостоятельному заработку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149080"/>
            <a:ext cx="3168352" cy="230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я пришёл к этой проблеме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/>
              <a:t> </a:t>
            </a:r>
            <a:r>
              <a:rPr lang="ru-RU" sz="2400" dirty="0">
                <a:cs typeface="Times New Roman" panose="02020603050405020304" pitchFamily="18" charset="0"/>
              </a:rPr>
              <a:t>Б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ыло замечено, что в ходе учёбы у наших одноклассников, да и у нас самих, возникают вопросы, связанные с финансовой грамотностью. К тому же, большинство наших сверстников, при вопросе о возможностях заработка, называют тяжёлую физическую работу, даже не догадываясь об инвестировании и трейдинге. 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611924"/>
            <a:ext cx="3813938" cy="226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было решено сделать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ыло принято решение помочь и сделать нашим сверстникам сайт, в котором будет размещено большинство необходимых справочных материалов в разной форме(ссылки на статьи, Интернет-сообщества, видео, приложения), которые помогут им ознакомиться и сделать первые шаги к самостоятельному заработку.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756" y="5373216"/>
            <a:ext cx="1349747" cy="13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7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57060B1-34C2-817B-1039-68F0CCD34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3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первую очередь</a:t>
            </a:r>
            <a:r>
              <a:rPr lang="en-US" dirty="0"/>
              <a:t>, </a:t>
            </a:r>
            <a:r>
              <a:rPr lang="ru-RU" dirty="0"/>
              <a:t>были выбраны материалы</a:t>
            </a:r>
            <a:r>
              <a:rPr lang="en-US" dirty="0"/>
              <a:t>,</a:t>
            </a:r>
            <a:r>
              <a:rPr lang="ru-RU" dirty="0"/>
              <a:t> которые будет содержать наш сайт</a:t>
            </a:r>
            <a:r>
              <a:rPr lang="en-US" dirty="0"/>
              <a:t>, </a:t>
            </a:r>
            <a:r>
              <a:rPr lang="ru-RU" dirty="0"/>
              <a:t>в этот список вошли самые популярные образовательные порталы</a:t>
            </a:r>
            <a:r>
              <a:rPr lang="en-US" dirty="0"/>
              <a:t> </a:t>
            </a:r>
            <a:r>
              <a:rPr lang="ru-RU" dirty="0"/>
              <a:t>и сообщества</a:t>
            </a:r>
            <a:r>
              <a:rPr lang="en-US" dirty="0"/>
              <a:t>, </a:t>
            </a:r>
            <a:r>
              <a:rPr lang="ru-RU" dirty="0"/>
              <a:t>которые обязательно помогут нашим сверстникам в постижении азов игры на бирже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869160"/>
            <a:ext cx="2632793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Затем</a:t>
            </a:r>
            <a:r>
              <a:rPr lang="en-US" dirty="0"/>
              <a:t>, </a:t>
            </a:r>
            <a:r>
              <a:rPr lang="ru-RU" dirty="0"/>
              <a:t>настала пора приступать к написанию сайта</a:t>
            </a:r>
            <a:r>
              <a:rPr lang="en-US" dirty="0"/>
              <a:t>. </a:t>
            </a:r>
            <a:r>
              <a:rPr lang="ru-RU" dirty="0"/>
              <a:t>Создавался сайт на базе программы </a:t>
            </a:r>
            <a:r>
              <a:rPr lang="en-US" dirty="0"/>
              <a:t>Visual Studio Code, </a:t>
            </a:r>
            <a:r>
              <a:rPr lang="ru-RU" dirty="0"/>
              <a:t>использовались такие языки разметки</a:t>
            </a:r>
            <a:r>
              <a:rPr lang="en-US" dirty="0"/>
              <a:t>, </a:t>
            </a:r>
            <a:r>
              <a:rPr lang="ru-RU" dirty="0"/>
              <a:t>как </a:t>
            </a:r>
            <a:r>
              <a:rPr lang="en-US" dirty="0"/>
              <a:t>HTML</a:t>
            </a:r>
            <a:r>
              <a:rPr lang="ru-RU" dirty="0"/>
              <a:t> и</a:t>
            </a:r>
            <a:r>
              <a:rPr lang="en-US" dirty="0"/>
              <a:t> CSS.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442922"/>
            <a:ext cx="2452219" cy="15484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323081"/>
            <a:ext cx="2627784" cy="17881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51" y="4430366"/>
            <a:ext cx="1856901" cy="157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5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 третий</a:t>
            </a:r>
            <a:r>
              <a:rPr lang="en-US" dirty="0"/>
              <a:t>, </a:t>
            </a:r>
            <a:r>
              <a:rPr lang="ru-RU" dirty="0"/>
              <a:t>заключительный этап нашего проекта</a:t>
            </a:r>
            <a:r>
              <a:rPr lang="en-US" dirty="0"/>
              <a:t>, </a:t>
            </a:r>
            <a:r>
              <a:rPr lang="ru-RU" dirty="0"/>
              <a:t>это непосредственно подготовка документации</a:t>
            </a:r>
            <a:r>
              <a:rPr lang="en-US" dirty="0"/>
              <a:t>: </a:t>
            </a:r>
            <a:r>
              <a:rPr lang="ru-RU" dirty="0"/>
              <a:t>паспорта проекта и самого проекта.</a:t>
            </a:r>
          </a:p>
        </p:txBody>
      </p:sp>
      <p:pic>
        <p:nvPicPr>
          <p:cNvPr id="1026" name="Picture 2" descr="C:\Users\Админ\Pictures\Uplay\vector-printer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321646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72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Другая 3">
      <a:dk1>
        <a:sysClr val="windowText" lastClr="000000"/>
      </a:dk1>
      <a:lt1>
        <a:sysClr val="window" lastClr="FFFFFF"/>
      </a:lt1>
      <a:dk2>
        <a:srgbClr val="0070C0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0B050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286</Words>
  <Application>Microsoft Office PowerPoint</Application>
  <PresentationFormat>Экран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Georgia</vt:lpstr>
      <vt:lpstr>Times New Roman</vt:lpstr>
      <vt:lpstr>Trebuchet MS</vt:lpstr>
      <vt:lpstr>Wingdings 2</vt:lpstr>
      <vt:lpstr>Городская</vt:lpstr>
      <vt:lpstr>“Ваш финансист”</vt:lpstr>
      <vt:lpstr>Вступление</vt:lpstr>
      <vt:lpstr>Проблематика</vt:lpstr>
      <vt:lpstr>Как я пришёл к этой проблеме?</vt:lpstr>
      <vt:lpstr>Что было решено сделать?</vt:lpstr>
      <vt:lpstr>Презентация PowerPoint</vt:lpstr>
      <vt:lpstr>Ход работы </vt:lpstr>
      <vt:lpstr>Ход работы</vt:lpstr>
      <vt:lpstr>Ход работы</vt:lpstr>
      <vt:lpstr>Презентация PowerPoint</vt:lpstr>
      <vt:lpstr>Результат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“Помощник ученика”</dc:title>
  <dc:creator>Админ</dc:creator>
  <cp:lastModifiedBy>mir anton</cp:lastModifiedBy>
  <cp:revision>17</cp:revision>
  <dcterms:created xsi:type="dcterms:W3CDTF">2022-11-20T17:36:28Z</dcterms:created>
  <dcterms:modified xsi:type="dcterms:W3CDTF">2024-04-23T17:09:30Z</dcterms:modified>
</cp:coreProperties>
</file>