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32"/>
  </p:notesMasterIdLst>
  <p:handoutMasterIdLst>
    <p:handoutMasterId r:id="rId33"/>
  </p:handoutMasterIdLst>
  <p:sldIdLst>
    <p:sldId id="345" r:id="rId3"/>
    <p:sldId id="369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45" r:id="rId13"/>
    <p:sldId id="627" r:id="rId14"/>
    <p:sldId id="630" r:id="rId15"/>
    <p:sldId id="629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9" r:id="rId24"/>
    <p:sldId id="638" r:id="rId25"/>
    <p:sldId id="640" r:id="rId26"/>
    <p:sldId id="641" r:id="rId27"/>
    <p:sldId id="642" r:id="rId28"/>
    <p:sldId id="643" r:id="rId29"/>
    <p:sldId id="607" r:id="rId30"/>
    <p:sldId id="644" r:id="rId3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8532" autoAdjust="0"/>
  </p:normalViewPr>
  <p:slideViewPr>
    <p:cSldViewPr>
      <p:cViewPr varScale="1">
        <p:scale>
          <a:sx n="73" d="100"/>
          <a:sy n="73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02.04.2019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02.04.2019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coolap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127.0.0.1:800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dmi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altLang="ru-RU" sz="2400" b="1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Принципы и методики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Архитектурная концепция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Как работает интернет-сайт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Проект веб-сайта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прототипа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Представления и шаблоны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и базы данных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Superuser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s3.amazonaws.com/media-p.slid.es/uploads/456598/images/4033522/download__1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35" y="2060848"/>
            <a:ext cx="512566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Настройка часового пояса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начала установим корректный часовой пояс на сайте.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settings.py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находим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строку, содержащую TIME_ZONE,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модифицируем ее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часовым поясом. Нам также необходимо добавить в настройки информацию о расположении статических файлов. В конце файла и после переменной STATIC_URL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новую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переменную - STATIC_ROOT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406" y="3843045"/>
            <a:ext cx="8345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TIME_ZONE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'Europe/Moscow'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STATIC_URL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'/static/'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STATIC_ROOT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'static'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98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6096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Дополнительная настройка для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(Django-2.1.4)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прототипе сайта, предоставляемой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некоторые недоработки. Для их устранения 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заменить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MIDDLEWARE_CLASSES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MIDDLEWARE:</a:t>
            </a:r>
          </a:p>
        </p:txBody>
      </p:sp>
      <p:sp>
        <p:nvSpPr>
          <p:cNvPr id="2" name="Rectangle 1"/>
          <p:cNvSpPr/>
          <p:nvPr/>
        </p:nvSpPr>
        <p:spPr>
          <a:xfrm>
            <a:off x="404583" y="2924944"/>
            <a:ext cx="83450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MIDDLEWARE_CLASSES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django.middleware.security.SecurityMiddleware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django.contrib.sessions.middleware.SessionMiddleware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django.middleware.common.CommonMiddleware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django.middleware.csrf.CsrfViewMiddleware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django.contrib.auth.middleware.AuthenticationMiddleware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'django.contrib.auth.middleware.SessionAuthenticationMiddleware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django.contrib.messages.middleware.MessageMiddleware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django.middleware.clickjacking.XFrameOptionsMiddleware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4976599"/>
            <a:ext cx="83529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MIDDLEWARE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django.contrib.sessions.middleware.SessionMiddleware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django.middleware.common.CommonMiddleware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django.middleware.csrf.CsrfViewMiddleware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django.contrib.auth.middleware.AuthenticationMiddleware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django.contrib.messages.middleware.MessageMiddleware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django.middleware.clickjacking.XFrameOptionsMiddleware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django.middleware.security.SecurityMiddleware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39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прототипа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Попробуем запустить получившийся прототип веб-сервера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2290305"/>
            <a:ext cx="8345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runserver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7" y="2636912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попробовать зайти на сайт, набрав в браузере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http://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127.0.0.1:8000.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Важное замечание: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НИКОГДА НЕ используйте этот сервер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реальном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сайте. Он создан исключительно для разработки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Кстати, посмотрите на настройку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данных, используемой по умолчанию (понятно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сайт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без БД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бесполезен),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работающая через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db.sqlite3)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655846"/>
            <a:ext cx="83450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Database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u="sng" dirty="0">
                <a:solidFill>
                  <a:srgbClr val="008000"/>
                </a:solidFill>
                <a:latin typeface="Courier New" panose="02070309020205020404" pitchFamily="49" charset="0"/>
              </a:rPr>
              <a:t>https://docs.djangoproject.com/en/2.1/ref/settings/#databases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DATABASES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'default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'ENGINE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'django.db.backends.sqlite3'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'NAME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'db.sqlite3'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50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в проекте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82567"/>
            <a:ext cx="82089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Теперь, после создания окружения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нашего проекта, можно заняться его наполнением.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создать структуру, в которой будут выполняться созданные разработчиком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приложения, которые предоставляют посетителям сайта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определенный функционал – например,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-блог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 хранилище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каких-то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записей или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приложение для голосования. Проект – это совокупность приложений и конфигурации сайта. Проект может содержать несколько приложений. Приложение может использоваться несколькими проектами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в проекте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92902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приложения, находясь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том же каталоге, что и файл manage.py,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команду: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2767568"/>
            <a:ext cx="84785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создаем каталог приложения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startapp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admin.py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apps.py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migrations/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views.py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представления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92902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представления откроем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coolapp/views.py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него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2767568"/>
            <a:ext cx="82960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Любой текст"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305290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coolapp/urls.py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добавим в него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код, чтоб все обращения 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приводили к вызову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views.index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220" y="5157192"/>
            <a:ext cx="82635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26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представления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2955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шаг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добавление ссылки на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главной конфигурации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include(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список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urlpatterns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использовать объект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устаревший вариант, импортируется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django.conf.urls.include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path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(импортируется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django.urls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при обращении 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строке адресации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будут использоваться паттерны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3717032"/>
            <a:ext cx="82960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include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admin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'admin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include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coolapp.urls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87300" y="5733256"/>
            <a:ext cx="85116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Проверяем, что получилось, набрав в браузере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127.0.0.1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:8000/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Вопрос: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изменить coolsite/urls.py так, чтобы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текст открывался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http://127.0.0.1:8000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по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http://127.0.0.1:8000/coolapp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Представление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шаблоны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38791"/>
            <a:ext cx="829558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получившейся реализации представление по модели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MVC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(то, что возвращается функцией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views.index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неразрывно с контроллером (кодом, управляющим этим представлением).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отделить представление от кода, нужно воспользоваться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системой шаблонов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оздаем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templates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каталоге приложения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Django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будет искать шаблоны в этом каталоге.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что созданном каталоге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templates,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в нем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/templates/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Загрузчик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шаблонов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app_directories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работает так, что к созданному шаблону можно обращаться посредством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/index.html.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5244963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// пример содержимого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index.html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Hello everybody!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23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Представление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шаблоны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4754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оправим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2308142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2872179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добавляем приложение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для него можно было использовать шаблоны: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3629923"/>
            <a:ext cx="82955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INSTALLED_APPS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django.contrib.admin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django.contrib.contenttypes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django.contrib.staticfiles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73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38791"/>
            <a:ext cx="829558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уже было отмечено ранее, важнейшим компонентов сайта является база данных. По умолчанию,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предоставляет движок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что указывается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INSTALLED_APPS 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этом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же файле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все используемые приложения.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Некоторые приложения используют минимум одну таблицу в базе данных, поэтому нам необходимо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соответствующие 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перед тем,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их использовать. Для этого выполним следующую команду: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021310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364837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проверяет настройку INSTALLED_APPS и создает все необходимые таблицы в базе данных,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указанной в settings.py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применяя миграции, которые находятся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джанго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- бесплатный и свободный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веб-приложений, написанный на Python.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Фактически,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набор компонентов, которые помогают разрабатывать веб-сайты быстро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Каждый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 при разработке веб-сайтов требуются похожие компоненты: способ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аутентификации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пользователей (вход, выход, регистрация), панель управления сайтом, формы, инструменты для загрузки файлов и т. д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раз для решения таких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однотипных проблем при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веб-разработке и были созданы специальные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другие), которые предлагают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готовые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шаблоны для использования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Веб-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используется в таких крупных и известных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интернет-проектах,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Instagram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Mozilla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Pinterest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YouTube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Google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др.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используется в качестве веб-компонента в различных проектах, таких 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Graphite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 система построения графиков и наблюдения,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FreeNAS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свободная реализация системы хранения и обмена файлами и др.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3588"/>
            <a:ext cx="829558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 похожи на систему контроля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версий (как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Git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только для базы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данных - БД).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Они позволяют команде разработчиков легко изменять схему БД приложения и делиться этими изменениями.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миграции для переноса изменений в моделях (добавление поля, удаление модели и т.д.) на структуру базы данных.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Грубо говоря, 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накатить изменения таблиц на текущую БД, а 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makemigrations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сохранить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текущее состояние БД.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Файлы с миграциями находятся в каталоге “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” приложения. Они являются частью приложения и должны распространятся вместе с остальным кодом приложения.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3588"/>
            <a:ext cx="829558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Ранее были рассмотрены уровни контроллер/представление (или представление/шаблон). Теперь рассмотрим создание моделей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Модель - это основной источник данных.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набор полей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задает поведение хранимых данных.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следует принципу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Don't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repeat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yourself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(DRY). Чтоб следовать этому принципу, следует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определять модели в одном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месте, где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поля и таблицы выражаются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средствами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приложения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можно указать 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coolapp/models.py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4437112"/>
            <a:ext cx="82955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DateTimeField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'date published'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auto_now_add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5470198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Возможные типы полей: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BigIntegerField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BooleanField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EmailField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FileField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ImageField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многие другие.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37273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Созданные поля нужно активировать: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структуру базы данных (CREATE TABLE)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приложения,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API для доступа к данным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объектов.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2969657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makemigrations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329697"/>
            <a:ext cx="829558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makemigrations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говори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что внесли некоторые изменения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 (в нашем случае мы создали несколько новых) и хотели бы сохранить их в миграции.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Содержимое папки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migrations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 этом, изменится.</a:t>
            </a:r>
          </a:p>
        </p:txBody>
      </p:sp>
    </p:spTree>
    <p:extLst>
      <p:ext uri="{BB962C8B-B14F-4D97-AF65-F5344CB8AC3E}">
        <p14:creationId xmlns:p14="http://schemas.microsoft.com/office/powerpoint/2010/main" val="12164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05029" y="4725144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Снова вызываем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migrate: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628800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принимает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название миграции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качестве параметра 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запрос: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276872"/>
            <a:ext cx="846909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sqlmigrate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0001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Film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"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coolapp_film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 PRIMARY KEY AUTOINCREMENT, 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(200) NOT NULL, 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NULL, 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pub_date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NULL);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029" y="5157192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81175" y="5517232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консоли или браузера можно посмотреть, что в результате запишется в базу данных.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935" y="6237312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attach 'db.sqlite3' as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db1;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24014" y="3820978"/>
            <a:ext cx="829558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можно обращаться к базе данных напрямую, используя возможности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Можно добавлять, изменять, удалять данные, но разумеется не структуры базы (т.е. таблицы, на которые отображаются модели).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записи модели выводились в читаемом виде, желательно определить 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метод __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__, возвращающий строку.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Отображение классов моделей написанных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таблицы базы данных обеспечивается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технологией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 ORM.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700808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работать 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моделями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запустить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консоль Python в той же директории, где лежит manage.py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751943"/>
            <a:ext cx="84690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['DJANGO_SETTINGS_MODULE'] 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coolsite.settings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django.setup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4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765260"/>
            <a:ext cx="77768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Дальше можно работать с моделями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coolapp.models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Film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Film(name='Alien',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='Old fantastic')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(None)&gt;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f.name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'Alien'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f.desc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'Old fantastic'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f.pub_date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f.pub_date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(2018, 12, 4, 1, 51, 37, 386401,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=&lt;UTC&gt;)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f.name = 'Alien 2'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[&lt;Film: Film object (1)&gt;]&gt;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622405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f.delete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{'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coolapp.Film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1})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Film(name='Alien',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='Old fantastic')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(None)&gt;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(2)&gt;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(id=1)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line 1, in &lt;module&gt;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/.local/lib/python3.6/site-packages/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/models/manager.py", line 82,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manager_method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self.get_queryset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name)(*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/.local/lib/python3.6/site-packages/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/models/query.py", line 399, in get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self.model._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meta.object_name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coolapp.models.DoesNotExist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Film matching query does not exist.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(id=2)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(2)&gt;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Superuser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05029" y="480934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Снова запускаем наш веб-сервер и через браузер заходим в административную панель сайта: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://127.0.0.1:8000/admin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73274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управления сайтом необходимо завести аккаунт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суперпользователя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(администратора):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542071"/>
            <a:ext cx="846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createsuperuser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05029" y="2951287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интерфейс администратора: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5029" y="3443158"/>
            <a:ext cx="84690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coolapp/admin.py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admin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register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25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61778"/>
            <a:ext cx="852047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получился сайт с одним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шаблоном, посвященный описанию фильмов. Какие еще могут быть у него странички?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Добавьте необходимое количество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соответствующие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шаблоны для них. В шаблонах напишите простенький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код с текстом, соответствующим данному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(например, шаблон главной странички должен содержать описание сайта и т. д.).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условного описания и простого оформления.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Самостоятельно изучите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язык шаблонов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(например, тут https://docs.djangoproject.com/en/1.7/topics/templates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попробуйте в функции render в вашем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прокинуть объекты из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питоновского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кода внутрь вашего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шаблона и отобразить их, например,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5367801"/>
            <a:ext cx="84147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это во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sitename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'ABOUT 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это в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/index.html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You 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}}&lt;/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9792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Заполните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админку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табличку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попробуйте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отобразить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 содержимое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шаблонах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Например, в зависимости 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URL,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человек запрашивает http://127.0.0.1:8000/films/1, 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ему должна быть показана информация по фильму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==1.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надо предусмотреть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списком всех фильмов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163" y="3625860"/>
            <a:ext cx="8093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можно использовать следующий паттерн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'^(?P&lt;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question_id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&gt;[0-9]+)/$'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detail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'detail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61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Принципы и методики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поощряет свободное связывание и строгое разделение частей приложения. Если следовать этой философии, то легко вносить изменения в одну конкретную часть приложения без ущерба для остальных частей.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Сайт на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строится из одного или нескольких приложений, которые рекомендуется делать отчуждаемыми и подключаемыми. Это одно из существенных архитектурных отличий этого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от некоторых других (например,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Ruby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Rails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Один из основных принципов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DRY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Don't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repeat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yourself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Также, в отличие от других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обработчики URL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конфигурируются явно при помощи регулярных выражений.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работы с базой данных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собственный ORM, в котором модель данных описывается классами Python, и по ней генерируется схема базы данных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Архитектурная концепция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7" y="1844824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аспекта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логика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доступа к данным, бизнес-логика и логика отображения —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совместно составляют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концепцию, которую называют шаблоном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Модель-Представление-Контроллер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Model-View-Controller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MVC) архитектуры программного обеспечения.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этой концепции термин «Модель» относится к логике доступа к данным;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термин «Представление»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той части системы, которая определяет, что показать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как; а термин «Контроллер»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управляющей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части системы, которая определяет какое представление надо использовать, в зависимости от пользовательского ввода, по необходимости получая доступ к модели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9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Архитектурная концепция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7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следует модели MVC достаточно близко, т.е., может быть назван MVC совместимой средой разработки. Вот примерно как M, V и C используются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 - доступ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данным, обрабатывается слоем работы с базой данных.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определяет какие данные получать и как их отображать, обрабатывается представлениями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шаблонами.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выбирает представление в зависимости от пользовательского ввода, обрабатывается самой средой разработки, следуя созданной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разработчиком схеме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URL, и вызывает соответствующую функцию Python для указанного URL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Контроллер классической модели MVC примерно соответствует уровню, который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называется Представление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а презентационная логика Представления реализуется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уровнем Шаблонов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Template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Из-за этого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часто называют «Модель-Шаблон-Представление» (MTV).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работает интернет-сайт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44824"/>
            <a:ext cx="6687746" cy="47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работает интернет-сайт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628800"/>
            <a:ext cx="835292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Веб-сайт фактически представляет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собой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группу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файлов, сохраненных на жестком диске.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Эти файлы содержат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компьютерный код, называемый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HTML. HTML-файл, как любой другой тип файла, необходимо хранить на жестком диске. Веб-сервера обслуживают обращения к этим файлам по протоколу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Простейшая аналогия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почта.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нужно получить ответ от кого-то (например, от сайта google.com), то нужно послать письмо с запросом. Тогда в ответ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придет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письмо с ответом (контентом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сайта). Вместо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адресов с названием улицы, города, почтового индекса и названия страны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используются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IP-адреса.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сначала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отправляет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DNS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Domain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Name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System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запрос, чтоб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перевести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имя google.com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IP-адрес. Это работает примерно как в случае старых телефонных книг, где можно по имени человека, с которым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связаться, найти его номер телефона и адрес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В роли таких книг выступают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DNS-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сервера, которые возвращают компьютеру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адрес, соответствующий имени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DNS-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запросе. Компьютер отправляет на это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адрес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HTTP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-запрос. Запрос приходит на веб-сервер и передается на обработку установленной на сервере системе.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Проект веб-сайта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Задача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back-end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разработчика состоит в создании системы на веб-сервере, которая будет обрабатывать поступающие запросы. Фреймворк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упростить эту задачу.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устанавливается при помощи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pip: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634" y="3213634"/>
            <a:ext cx="69086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устанавливаем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проверяем версию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python3 -c "import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django.get_version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())"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408399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включает несколько утилит, позволяющих создать каркас будущего сайта: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5138432"/>
            <a:ext cx="72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создаем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проект в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текущей директории</a:t>
            </a:r>
          </a:p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django-admin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startproject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Проект веб-сайта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startproject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создает систему директорий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2218875"/>
            <a:ext cx="690867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cool_site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manage.py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settings.py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urls.py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wsgi.py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843570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manage.py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крипт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позволяющий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с проектом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это пакет 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нашего проекта; 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название – это название пакета Python, которое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будет использоваться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импорта чего-либо из проекта (например,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coolsite.urls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coolsite/settings.py - настройки/конфигурация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проекта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coolsite/urls.py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конфигурация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нашего проекта; это контент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-сайтов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coolsite/wsgi.py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точка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входа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проект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WSGI-совместимых веб-серверов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26014</TotalTime>
  <Words>2778</Words>
  <Application>Microsoft Office PowerPoint</Application>
  <PresentationFormat>On-screen Show (4:3)</PresentationFormat>
  <Paragraphs>288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№14</vt:lpstr>
      <vt:lpstr>Общая информация</vt:lpstr>
      <vt:lpstr>Принципы и методики Django</vt:lpstr>
      <vt:lpstr>Архитектурная концепция</vt:lpstr>
      <vt:lpstr>Архитектурная концепция</vt:lpstr>
      <vt:lpstr>Как работает интернет-сайт</vt:lpstr>
      <vt:lpstr>Как работает интернет-сайт</vt:lpstr>
      <vt:lpstr>Проект веб-сайта</vt:lpstr>
      <vt:lpstr>Проект веб-сайта</vt:lpstr>
      <vt:lpstr>Настройка часового пояса</vt:lpstr>
      <vt:lpstr>Дополнительная настройка для Windows (Django-2.1.4)</vt:lpstr>
      <vt:lpstr>Запуск прототипа</vt:lpstr>
      <vt:lpstr>Приложения в проекте Django</vt:lpstr>
      <vt:lpstr>Приложения в проекте Django</vt:lpstr>
      <vt:lpstr>Создание представления</vt:lpstr>
      <vt:lpstr>Создание представления</vt:lpstr>
      <vt:lpstr>Представление и шаблоны</vt:lpstr>
      <vt:lpstr>Представление и шаблоны</vt:lpstr>
      <vt:lpstr>Миграции</vt:lpstr>
      <vt:lpstr>Миграции</vt:lpstr>
      <vt:lpstr>Модели</vt:lpstr>
      <vt:lpstr>Модели и базы данных</vt:lpstr>
      <vt:lpstr>Модели и базы данных</vt:lpstr>
      <vt:lpstr>Модели и базы данных</vt:lpstr>
      <vt:lpstr>Модели и базы данных</vt:lpstr>
      <vt:lpstr>Модели и базы данных</vt:lpstr>
      <vt:lpstr>Superuser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990</cp:revision>
  <dcterms:created xsi:type="dcterms:W3CDTF">2009-01-14T03:06:54Z</dcterms:created>
  <dcterms:modified xsi:type="dcterms:W3CDTF">2019-04-01T22:44:42Z</dcterms:modified>
</cp:coreProperties>
</file>