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127.0.0.1:8000/new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 и смотрим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получилось.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какой-нибудь фильм и сохранить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его. И посмотреть,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он отобразится на страничке списка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видите, ничего не произошло.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кое-что еще, чтобы новое представление заработало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(т.к.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POST").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формы теперь находятся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мы заполнили.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ственно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вместо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[...]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прошлого слайда можно использовать такой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Дальше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корректна ли форма (все необходимые поля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заполнены, сохранены только верные значения).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правильная, то мы должны сохранить наш фильм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выглядит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сразу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создания, необходимо 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удобный инструмент,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куски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по месту назначения,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копируя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повторно. Сначала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базовый шаблон base.html: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фильмов,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 надо дописать: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Теперь заходим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 со списком фильмов.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сделано правильно,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увидеть,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написанное нами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как бы "окружило" нашу страничку со списком фильмов. Также можно "окружить"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нашу страничку, к примеру, страничку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фильмов.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блог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весьма примитивное оформление, что необходимо исправить.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будем использовать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 - каскадные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стилей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язык, используемый для описания внешнего вида и форматирования сайта, написанного на языке разметки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(таком,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HTML). Если HTML отвечает за содержание, то CSS за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оформление. Очевидно, в этом случае так же существует много шаблонов оформления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остается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зададим цвет фона нашего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сайта. Нам придется иметь дело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статическими файлами. Статическими файлами называются все файлы CSS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изображений,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#faebd7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base.html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допишем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первой строкой: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Внутри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сайт, открыв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ранее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расширили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base.html.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собой отношениями.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одну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(например, комментарии)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 таблицей фильмов,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данные этой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шаблонах 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должны отображаться комментарии, привязанные к этому фильму),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форму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в эту таблицу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наша страничка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фильмов доступна любому пользователю,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неправильно.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сделать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так, чтобы ссылка на страничку добавления отображалась только для пользователей, которые вошли с учетной записью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чем приступить к продолжению,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нашу модель.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аналогии с другими полями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 класса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их конструкторы передаются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граничные числа. Также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миграцию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ее: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 необходимо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Панель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модель.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то, что нам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создадим форму для модели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собственный forms.py. Нам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фильма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new'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films'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отдельный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Разумеется, его тоже нужно создать.  Чтобы заставить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работать, нам потребуется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следующее (в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}}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кнопка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%},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выдаст предупреждение,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указать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29801</TotalTime>
  <Words>1831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1044</cp:revision>
  <dcterms:created xsi:type="dcterms:W3CDTF">2009-01-14T03:06:54Z</dcterms:created>
  <dcterms:modified xsi:type="dcterms:W3CDTF">2019-04-01T22:42:57Z</dcterms:modified>
</cp:coreProperties>
</file>