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9"/>
  </p:notesMasterIdLst>
  <p:handoutMasterIdLst>
    <p:handoutMasterId r:id="rId10"/>
  </p:handoutMasterIdLst>
  <p:sldIdLst>
    <p:sldId id="345" r:id="rId3"/>
    <p:sldId id="470" r:id="rId4"/>
    <p:sldId id="471" r:id="rId5"/>
    <p:sldId id="463" r:id="rId6"/>
    <p:sldId id="469" r:id="rId7"/>
    <p:sldId id="466" r:id="rId8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8532" autoAdjust="0"/>
  </p:normalViewPr>
  <p:slideViewPr>
    <p:cSldViewPr>
      <p:cViewPr varScale="1">
        <p:scale>
          <a:sx n="73" d="100"/>
          <a:sy n="73" d="100"/>
        </p:scale>
        <p:origin x="13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29.03.2019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29.03.2019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1168400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alt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844824"/>
            <a:ext cx="84963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Экзамен</a:t>
            </a:r>
            <a:r>
              <a:rPr lang="ru-RU" altLang="ru-RU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Вопросы по теории</a:t>
            </a:r>
            <a:r>
              <a:rPr lang="en-US" altLang="ru-RU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altLang="ru-RU" sz="24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Практика</a:t>
            </a:r>
            <a:endParaRPr lang="ru-RU" altLang="ru-RU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Вопросы по теории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58595" y="1772816"/>
            <a:ext cx="7773845" cy="504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каких объектах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используется ключевое слово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yield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(1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балл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Зачем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нужны декораторы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(1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балл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такое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GIL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(1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балл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 выведет следующий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(1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балл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default_argument_value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argument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default_argument_value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argument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default_argument_value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function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/>
          </a:p>
          <a:p>
            <a:pPr>
              <a:buNone/>
            </a:pPr>
            <a:endParaRPr lang="ru-RU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457200" lvl="0" indent="-457200">
              <a:spcBef>
                <a:spcPct val="0"/>
              </a:spcBef>
              <a:buFont typeface="+mj-lt"/>
              <a:buAutoNum type="arabicPeriod" startAt="5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Какое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выражение из перечисленных ниже является объявлением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кортежа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tuple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)?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(1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балл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the_tuple_1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the_tuple_2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the_tuple_3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the_tuple_4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96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Вопросы по теории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58595" y="1556792"/>
            <a:ext cx="7773845" cy="521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 startAt="6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выведет </a:t>
            </a:r>
            <a:r>
              <a:rPr 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следующий </a:t>
            </a:r>
            <a:r>
              <a:rPr lang="ru-RU" sz="200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 и почему</a:t>
            </a:r>
            <a:r>
              <a:rPr lang="en-US" sz="200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балла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lambda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fn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endParaRPr lang="ru-RU" sz="12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 startAt="7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 выведет следующий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 и почему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 (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балла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Parent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Child1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Parent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Child2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Parent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Parent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Child1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Child2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Child1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Parent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Child1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Child2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Parent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Parent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Child1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Child2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11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Вопросы по теории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39552" y="1556792"/>
            <a:ext cx="8208912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8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Перечислите не менее 3-х способов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межпроцессного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взаимодействия. (1 балл)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каких типов задач, допускающих распараллеливание, использование потоков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будет иметь смысл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 (1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балл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8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Какой объект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использовать для создания сетевого соединения? Какими параметрами инициализировать этот объект для соединения по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IPv4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 сетевом уровне 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UDP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на транспортном уровне? (1 балл)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8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чего необходима точка обмена в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(1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балл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8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каких целях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применяется объектно-реляционное преобразование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)?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(1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балл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 startAt="7"/>
            </a:pP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 startAt="7"/>
            </a:pP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5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95079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1850048"/>
            <a:ext cx="84963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Напишите класс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Scheduler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(планировщик задач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 Класс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имеет метод добавления функции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периода, через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который эта функция должна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запускаться. Также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должен быть прописан метод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run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который будет работать в течении определенного времени, которое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указывается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 создании вашего планировщика в __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init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__ (или вечно, если это время равно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None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запускать все функции в соответствии с их периодом запуска, а результат функций, если он есть, выводить на экран.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(5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баллов)</a:t>
            </a: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Напишите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свой класс-итератор,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который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 итерации генерирует простые числа (столько, сколько задали при создании экземпляра класса).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(5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баллов)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Напишите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 для класса из задания 2, сформируйте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 report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формате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html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оцените степень покрытия исходного кода тестами. (3 балла)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63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95079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1850048"/>
            <a:ext cx="84963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 startAt="4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Напишите эхо-сервер, работающий по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TCP,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unit-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тест к нему. Сервер должен просто возвращать обратно то, что передает ему клиент.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(5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баллов)</a:t>
            </a: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 startAt="4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Напишите серверный скрипт, работающий с базой данный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Скрипт должен создавать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одну таблицу (пример можно взять из лекции 11)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перед тем, как начать прослушивание сокета, затем принимать запросы от клиентов и возвращать записи из этой таблицы по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ID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этих запросах. Напишите клиентский скрипт, который будет подключаться к серверу, отправлять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 выводить строку, которую вернет сервер. (8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баллов)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12646</TotalTime>
  <Words>521</Words>
  <Application>Microsoft Office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№16</vt:lpstr>
      <vt:lpstr>Вопросы по теории</vt:lpstr>
      <vt:lpstr>Вопросы по теории</vt:lpstr>
      <vt:lpstr>Вопросы по теории</vt:lpstr>
      <vt:lpstr>Практика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Orlov, Ilia (EXT)</cp:lastModifiedBy>
  <cp:revision>552</cp:revision>
  <dcterms:created xsi:type="dcterms:W3CDTF">2009-01-14T03:06:54Z</dcterms:created>
  <dcterms:modified xsi:type="dcterms:W3CDTF">2019-03-29T19:30:25Z</dcterms:modified>
</cp:coreProperties>
</file>