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72" r:id="rId34"/>
    <p:sldId id="563" r:id="rId35"/>
    <p:sldId id="565" r:id="rId36"/>
    <p:sldId id="564" r:id="rId37"/>
    <p:sldId id="567" r:id="rId38"/>
    <p:sldId id="506" r:id="rId3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ajkic/redis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необходимости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без файла –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':memory:')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1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2'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43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аналогичных библиотек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560" y="1621249"/>
            <a:ext cx="8064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71994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без файла (в оперативной памяти)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с файлом, указывая относительный путь к нему: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('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абсолютный путь: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engine 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r'sqlite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:///C:\Users\User\Desktop\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"</a:t>
            </a:r>
            <a:endParaRPr lang="en-US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архив с исполняемым файлом серверного приложения отсюда: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https://github.com/dmajkic/redis/downloads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Архив необходимо распаковать, после чего запустить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redis-server.exe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вывод на экран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23602</TotalTime>
  <Words>4200</Words>
  <Application>Microsoft Office PowerPoint</Application>
  <PresentationFormat>On-screen Show (4:3)</PresentationFormat>
  <Paragraphs>527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№11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</vt:lpstr>
      <vt:lpstr>redis: пример</vt:lpstr>
      <vt:lpstr>redis: пример</vt:lpstr>
      <vt:lpstr>redis: пример</vt:lpstr>
      <vt:lpstr>redis: вывод на экран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808</cp:revision>
  <dcterms:created xsi:type="dcterms:W3CDTF">2009-01-14T03:06:54Z</dcterms:created>
  <dcterms:modified xsi:type="dcterms:W3CDTF">2020-01-25T18:41:06Z</dcterms:modified>
</cp:coreProperties>
</file>