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94" d="100"/>
          <a:sy n="94" d="100"/>
        </p:scale>
        <p:origin x="1166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13.10.2020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</a:t>
            </a:r>
            <a:r>
              <a:rPr lang="en-US" altLang="ru-RU"/>
              <a:t> </a:t>
            </a:r>
            <a:r>
              <a:rPr lang="ru-RU" altLang="ru-RU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Щелчок правит 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altLang="ru-RU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Виды тестирования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mock: @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sys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module.py,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../tests/test_module.py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tests/test_module.py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которая расположена в той же папке, что и файл с кодом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test_string_methods.py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100%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@raises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res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start, 0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tasks test_tasks.py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будем тестировать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интересует 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Эти обращения можно рассматривать как выходные данные тестируемого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только 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должен что-то возвращать. В качестве фактического параметра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65" y="1916832"/>
            <a:ext cx="87691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|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 =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 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передать вторым аргументом, а можно указать дальше внутри декорируемой функции.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элемент итерируемого объекта (сначала '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его помощью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Windows, Linux,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для написания функциональных тестов 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https://sites.google.com/a/chromium.org/chromedriver/downloads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https://github.com/mozilla/geckodriver/releases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оформляются в виде 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RIDE).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pip3 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Test google search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Google Search 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 Browser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http://www.google.com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Input Text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Submit Form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Wait Until Keyword Succeeds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Title Should Be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</a:rPr>
              <a:t>_win32\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unittest. 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наборы, задания общего кода для запуска и завершения 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единица тестирования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отчета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F:\Python\PyPractice&gt;robot 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F:\Python\PyPractice\output.xml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F:\Python\PyPractice\log.html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F:\Python\PyPractice\report.html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Check file actions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  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On Test Setup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On Test Teardown 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On Test Setup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Create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On Test Teardown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Remove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Remove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File Copy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file copy script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File Should Not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Run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Get File  $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Should 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 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 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 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всего набора тестов из файла.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F:\Python\PyPractice&gt;robot 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F:\Python\PyPractice\output.xml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F:\Python\PyPractice\log.html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F:\Python\PyPractice\report.html</a:t>
            </a: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возвращается - "VI"; на вход подается 23, возвращается "XXIII". Входные данные должны быть в диапазоне от 1 до 5000, если подается число не из этого диапазона, 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надо создать отдельно. Также необходимо в папке с файлом, содержащим вашу функцию, создать файл tests.py, внутри которой необходимо определить тесты для вашей функции. Тесты должны покрывать все возможное поведение функции, включая порождения ошибки при некорректных входных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класса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задания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лекции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эмулировать действия клиента и создание потоков,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Каркас тестов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создавать автоматически, просто выбрав в контекстном меню для функции или класса: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Go To -&gt; Test -&gt; Create New Test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то же самое через меню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Navigate).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'FOO', '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python3 -m unittest test_string_methods.py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23622</TotalTime>
  <Words>5779</Words>
  <Application>Microsoft Office PowerPoint</Application>
  <PresentationFormat>Экран (4:3)</PresentationFormat>
  <Paragraphs>647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Общая информация</vt:lpstr>
      <vt:lpstr>Виды тестирования</vt:lpstr>
      <vt:lpstr>unittest</vt:lpstr>
      <vt:lpstr>unittest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904</cp:revision>
  <dcterms:created xsi:type="dcterms:W3CDTF">2009-01-14T03:06:54Z</dcterms:created>
  <dcterms:modified xsi:type="dcterms:W3CDTF">2020-10-13T15:25:19Z</dcterms:modified>
</cp:coreProperties>
</file>