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345" r:id="rId3"/>
    <p:sldId id="369" r:id="rId4"/>
    <p:sldId id="646" r:id="rId5"/>
    <p:sldId id="658" r:id="rId6"/>
    <p:sldId id="656" r:id="rId7"/>
    <p:sldId id="645" r:id="rId8"/>
    <p:sldId id="647" r:id="rId9"/>
    <p:sldId id="657" r:id="rId10"/>
    <p:sldId id="619" r:id="rId11"/>
    <p:sldId id="649" r:id="rId12"/>
    <p:sldId id="648" r:id="rId13"/>
    <p:sldId id="650" r:id="rId14"/>
    <p:sldId id="651" r:id="rId15"/>
    <p:sldId id="659" r:id="rId16"/>
    <p:sldId id="652" r:id="rId17"/>
    <p:sldId id="653" r:id="rId18"/>
    <p:sldId id="654" r:id="rId19"/>
    <p:sldId id="655" r:id="rId20"/>
    <p:sldId id="607" r:id="rId2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8532" autoAdjust="0"/>
  </p:normalViewPr>
  <p:slideViewPr>
    <p:cSldViewPr>
      <p:cViewPr varScale="1">
        <p:scale>
          <a:sx n="94" d="100"/>
          <a:sy n="94" d="100"/>
        </p:scale>
        <p:origin x="955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alt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Django (</a:t>
            </a: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продолжение)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Язык шаблонов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Django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Работа с моделями из представлений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Формы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Обработка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POST-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запросов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заходим на http://127.0.0.1:8000/new/ и смотрим что получилось.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Заодно пробуем создать какой-нибудь фильм и сохранить его. И посмотреть, как он отобразится на страничке списка фильмов. Как видите, ничего не произошло.  Нужно сделать кое-что еще, чтобы новое представление заработало.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отправки формы по нажатию кнопки мы возвращаемся к тому же представлению, но в этот раз с новыми данными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а точнее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(т.к. в HTML-файле, определение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имеет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="POST"). Все поля формы теперь находятся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10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Получается, что в представлении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этой цели).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3870843"/>
            <a:ext cx="835292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[...]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10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request.POST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будут лежать все данные, которые мы заполнили. Соответственно, вместо [...] с прошлого слайда можно использовать такой код: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290519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31153" y="3421489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Дальше мы проверим, корректна ли форма (все необходимые поля заполнены, сохранены только верные значения). Мы сделаем это при помощи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form.is_valid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в условии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if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Если форма правильная, то мы должны сохранить наш фильм с помощью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посмотреть, как выглядит фильм сразу после создания, необходимо добавить еще один импорт 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640637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redirect</a:t>
            </a:r>
            <a:endParaRPr lang="en-US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299695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мы можем сделать переадресацию на страницу фильма для созданной записи: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717032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form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is_valid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redirect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'/{}'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film_id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film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instance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69874" y="6416250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Теперь можно посмотреть результат в браузере.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0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Обработка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POST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-запросов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надо добавить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передачи в форму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new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фильмов с известным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id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полученными при сохранении формы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2636912"/>
            <a:ext cx="8352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'&lt;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int:film_id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&gt;/'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774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удобный инструмент, который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называется расширение шаблонов. Он позволяет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переиспользовать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куски кода по месту назначения, не копируя код повторно. Сначала нужно создать базовый шаблон base.html: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841303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&lt;html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en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&lt;meta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&lt;/head&gt;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&lt;h1&gt;&lt;a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"/"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Site about films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&lt;/a&gt;&lt;/h1&gt;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block content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&lt;/body&gt;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&lt;/html&gt;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653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Расширение шаблонов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создали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block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тег шаблона, позволяющий вставлять HTML-код этого блока в другие шаблоны, расширяющие base.html. Для этого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-код других шаблонов, например, шаблона со списком фильмов, в начало файла надо дописать: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3202325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extends '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/base.html'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block content %}</a:t>
            </a:r>
            <a:endParaRPr lang="en-US" sz="1400" dirty="0">
              <a:effectLst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5536" y="3761745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 в конец: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063" y="4249239"/>
            <a:ext cx="83529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endblock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content %}</a:t>
            </a:r>
            <a:endParaRPr lang="en-US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6" y="4738871"/>
            <a:ext cx="835292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Таким образом мы расширили шаблон base.html шаблоном со списком фильмов. Теперь заходим на страничку со списком фильмов. Если все сделано правильно, то мы должны увидеть, что написанное нами в base.html как бы "окружило" нашу страничку со списком фильмов. Также можно "окружить" любую другую нашу страничку, к примеру, страничку добавления фильмов.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Пока что наш блог имеет весьма примитивное оформление, что необходимо исправить. Для этого будем использовать CSS - каскадные таблицы стилей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Cascading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Style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Sheets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– специальный язык, используемый для описания внешнего вида и форматирования сайта, написанного на языке разметки (таком, как HTML). Если HTML отвечает за содержание, то CSS за оформление. Очевидно, в этом случае так же существует много шаблонов оформления, которые остается только 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начала зададим цвет фона нашего сайта. Нам придется иметь дело со статическими файлами. Статическими файлами называются все файлы CSS и изображений, т.е. файлы, которые не изменяются динамически, их содержание не зависит от контекста запроса и будет одинаково для всех пользователей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8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Создаем папку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static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u="sng" dirty="0">
                <a:solidFill>
                  <a:srgbClr val="002060"/>
                </a:solidFill>
                <a:latin typeface="Times New Roman" panose="02020603050405020304" pitchFamily="18" charset="0"/>
              </a:rPr>
              <a:t>в ней папку </a:t>
            </a:r>
            <a:r>
              <a:rPr lang="ru-RU" sz="2000" u="sng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ней файл main.css со следующим содержанием: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182" y="2602161"/>
            <a:ext cx="82852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html {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background-color: #faebd7;</a:t>
            </a:r>
            <a:r>
              <a:rPr lang="en-US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Цвет фона */</a:t>
            </a:r>
            <a:r>
              <a:rPr lang="ru-RU" sz="1400" b="1" dirty="0">
                <a:solidFill>
                  <a:srgbClr val="808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1400" dirty="0">
              <a:effectLst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5" y="339027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base.html допишем первой строкой: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036" y="3865815"/>
            <a:ext cx="8285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load static %}</a:t>
            </a:r>
            <a:endParaRPr lang="ru-RU" sz="1400" dirty="0">
              <a:effectLst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5535" y="4249021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Внутри тега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head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добавим: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068" y="4724560"/>
            <a:ext cx="837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"{% static '</a:t>
            </a:r>
            <a:r>
              <a:rPr lang="en-US" sz="14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css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/main.css' %}"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sz="1400" dirty="0">
              <a:effectLst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29358" y="5149202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снова запускаем сайт, открыв страничку, которую мы ранее расширили с помощью base.html.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9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61778"/>
            <a:ext cx="852047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request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Прежде чем приступить к продолжению, обновим нашу модель. По аналогии с другими полями создаем поле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поле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(оценка), использовав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При этом мы хотим ограничить возможную оценку от 1 до 10. Для этого при создании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конструктор 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IntegerField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5" y="3486487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coolapp/models.py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models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name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DateTimeField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'date published'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auto_now_add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IntegerField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validators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                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MaxValueValidator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default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5725705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Валидаторы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передаются списком в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validators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 этом в их конструкторы передаются сами граничные числа. Также при создании поля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rate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указываем аргумент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default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это будет значение по умолчанию.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Миграция обновлений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0256" y="1988840"/>
            <a:ext cx="8378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 изменений в модели создаем миграцию и применяем ее: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258" y="2475079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manage.py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coolapp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203384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04392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Язык шаблонов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0257" y="1844824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базе уже имеется несколько фильмов, но вновь созданное поле у них отсутствует. Это необходимо предусмотреть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шаблоне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films.html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), используя язык шаблонов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template language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256" y="2982431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for film in films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film.name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&lt;/h2&gt;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film.desc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if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film.pub_date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}}!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else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Film date - Unknown!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film.rate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endfor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7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Работа с моделями из представлений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25776"/>
            <a:ext cx="83529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подстановки в шаблон объектов класса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Film,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которые отображаются записи соответствующей таблицы базы данных надо дописать представление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films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coolapp/views.py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905162"/>
            <a:ext cx="84785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963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627053"/>
            <a:ext cx="83529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Панель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admin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удобна, но её дизайн сложно изменять. Формы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позволяют 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формах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удобно то, что можно создать новую форму с нуля или воспользоваться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ModelForm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сохранения содержимого форм в модель. Это как раз то, что нам нужно сделать - мы создадим форму для модели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Как и любая важная часть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формы имеют свой собственный forms.py. Нам нужно создать файл с таким именем в директории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4797152"/>
            <a:ext cx="8478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coolapp/forms.py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forms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fields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'rate'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поля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pub_date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id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заполняются сами</a:t>
            </a:r>
            <a:endParaRPr lang="ru-RU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68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странички добавления фильма нужно определить свой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добавить его в 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coolapp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urls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369" y="2694399"/>
            <a:ext cx="82635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coolapp/urls.py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views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'index'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'new'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path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'films/'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17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516439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потребуется отдельный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view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new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Для этого нужно создать экземпляр объекта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передать его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render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 любым названием.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958" y="2708920"/>
            <a:ext cx="83485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coolapp/views.py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shortcuts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Film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/index.html'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/films.html'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'films'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render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request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coolapp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/new.html'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'form'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FilmForm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()})</a:t>
            </a:r>
          </a:p>
        </p:txBody>
      </p:sp>
    </p:spTree>
    <p:extLst>
      <p:ext uri="{BB962C8B-B14F-4D97-AF65-F5344CB8AC3E}">
        <p14:creationId xmlns:p14="http://schemas.microsoft.com/office/powerpoint/2010/main" val="157733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Формы (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forms)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Но у нас нет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шаблона под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FilmForm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Разумеется, его тоже нужно создать.  Чтобы заставить все это работать, нам потребуется сделать следующее (в файле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new.html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отобразить форму, это можно сделать при помощи фигурных скобок {{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form.as_p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}}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строка выше должна быть обернута в HTML-теги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method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="POST"&gt;...&lt;/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потребуется кнопка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которую мы реализуем при помощи HTML-кнопки: &lt;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type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="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submit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"&gt;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Save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&lt;/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button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наконец сразу после открытия тега &lt;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form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... &gt; мы должны добавить {%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csrf_token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%}, это очень важно, поскольку так мы делаем форму защищенной!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выдаст предупреждение, если не указать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токен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561779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New film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"POST"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{%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csrf_token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{{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form.as_p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}}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latin typeface="Courier New" panose="02070309020205020404" pitchFamily="49" charset="0"/>
              </a:rPr>
              <a:t>"submit"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&lt;/button&gt;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&lt;/form&gt;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2073547"/>
      </p:ext>
    </p:extLst>
  </p:cSld>
  <p:clrMapOvr>
    <a:masterClrMapping/>
  </p:clrMapOvr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29866</TotalTime>
  <Words>2119</Words>
  <Application>Microsoft Office PowerPoint</Application>
  <PresentationFormat>Экран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№14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1048</cp:revision>
  <dcterms:created xsi:type="dcterms:W3CDTF">2009-01-14T03:06:54Z</dcterms:created>
  <dcterms:modified xsi:type="dcterms:W3CDTF">2020-10-13T18:31:22Z</dcterms:modified>
</cp:coreProperties>
</file>