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library/collections.abc.html#collections-abstract-base-classes" TargetMode="External"/><Relationship Id="rId3" Type="http://schemas.openxmlformats.org/officeDocument/2006/relationships/hyperlink" Target="https://docs.python.org/3/whatsnew/3.10.html" TargetMode="Externa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python.org/3/whatsnew/3.8.html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№10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sz="3200" b="1">
                <a:solidFill>
                  <a:srgbClr val="002060"/>
                </a:solidFill>
                <a:latin typeface="+mn-lt"/>
              </a:rPr>
              <a:t>Python &gt;= 3.8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3.8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3.9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3.10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3.9: Ослабление ограничений на написание декораторов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dec_before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wrapper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'print before'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wrapper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dec_after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wrapper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'print after'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res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wrapper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decs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dec_before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dec_after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i="1">
                <a:solidFill>
                  <a:srgbClr val="FF8000"/>
                </a:solidFill>
                <a:latin typeface="Courier New"/>
                <a:cs typeface="Courier New"/>
              </a:rPr>
              <a:t>@decs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ru-RU" sz="1800">
                <a:solidFill>
                  <a:srgbClr val="008000"/>
                </a:solidFill>
                <a:latin typeface="Courier New"/>
              </a:rPr>
              <a:t> 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Использование индекса здесь было недопустимо в предыдущих версиях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fun1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'Hello'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 i="1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i="1">
                <a:solidFill>
                  <a:srgbClr val="FF8000"/>
                </a:solidFill>
                <a:latin typeface="Courier New"/>
                <a:cs typeface="Courier New"/>
              </a:rPr>
              <a:t>@decs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Использование индекса здесь было недопустимо в предыдущих версиях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fun2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'Bye'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3.9: Обновление строковых методов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Параметр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count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метода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replace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теперь однозначно трактуется, как максимальное количество заменяемых вхождений. Ранее следующий код не приводил к заменам: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replace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"blog"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 код работает, как ожидается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blog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у строк появились новые методы: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str.removeprefix(prefix)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удаления префикса 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str.removesuffix(suffix)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удаления суффикса.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'hello_world'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removeprefix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'hello_'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ожидается совпадение от начала строки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'hello_world'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removesuffix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'_world'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  # ожидается совпадение до конца строки</a:t>
            </a:r>
            <a:endParaRPr lang="en-US" sz="140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'hello_world'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removeprefix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'_world'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антипример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'hello_world'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removesuffix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hello_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Courier New"/>
              </a:rPr>
              <a:t>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))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</a:t>
            </a:r>
            <a:r>
              <a:rPr lang="ru-RU" sz="1400">
                <a:solidFill>
                  <a:srgbClr val="008000"/>
                </a:solidFill>
                <a:latin typeface="Courier New"/>
              </a:rPr>
              <a:t># антипример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world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hello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hello_world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hello_world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3.9: Обновление модуля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math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 метод для вычисления наименьшего общего кратного целых аргументов: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lcm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48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72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108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432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Добавлена ​​поддержка произвольного количества аргументов в методе для вычисления наибольшего общего делителя целочисленных аргументов.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gcd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 метод для вычисления ближайшего к "x" числа с плавающей точкой, если двигаться в направлении "y".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nextafter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1.9999999999999998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 метод для вычисления значения младшего бита числа с плавающей точкой.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ulp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0.9999999999999998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&gt;&gt;&gt;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nextafter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math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ulp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1.0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9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Прочие обновления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 декоратор </a:t>
            </a:r>
            <a:r>
              <a:rPr lang="en-US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functools.cache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(user_function)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представляющий более компактную и быструю реализацию </a:t>
            </a:r>
            <a:r>
              <a:rPr lang="en-US" sz="2000" b="1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functools.lru_cache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со значением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maxsize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Добавлена поддержка универсального синтаксиса во всех стандартных коллекциях модуля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typing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 Мы можем использовать типы list или dict в качестве универсальных типов вместо использования typing.List или typing.Dict.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Добавлена поддержка базы данных часовых поясов IANA в стандартной библиотеке (tz или zone info). Мы можем передать имя пути поиска как Континент/Город datetime объекту, чтобы установить его tzinfo (формат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TZif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модуль hashlib добавлена поддержка хэшей SHA3 и SHAKE XOF из OpenSSL.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3.9 можно прочитать в официальной документации: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https://docs.python.org/3/whatsnew/3.9.html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Python 3.10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предлагает альтернативу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if-elif-else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сопоставлению по словарю, схожую с оператором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switch-case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из С/С++. Это инструкция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match/case.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Самый простой вариант ее использования – сравнение с константами (оператор ИЛИ(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|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позволяет объединять условия):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True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match input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'Input command (move, stop, any other): 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'move'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"I'm moving"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'stop'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'STOP'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'Stop'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as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cmd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f"I'm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cmd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ping"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cmd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f"I'm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cmd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ing"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  <a:p>
            <a:pPr>
              <a:buNone/>
              <a:defRPr/>
            </a:pP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command (move, stop, any other): move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I'm moving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command (move, stop, any other): jump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I'm jumping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command (move, stop, any other): stop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I'm stopping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Еще один вариант использование – сравнение последовательностей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кортежей, списков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–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 примере задачи с подменой чисел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101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match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%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%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5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"FizzBuzz"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"Fizz"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"Buzz"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  <a:p>
            <a:pPr>
              <a:buNone/>
              <a:defRPr/>
            </a:pP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2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Fizz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4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l-PL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Buzz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можно сравнивать типы, в т.ч. пользовательские: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</a:rPr>
              <a:t>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__init__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power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power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power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__repr__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f"Tank(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power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)"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arg1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match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arg1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str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arg1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arg2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copy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append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arg2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arg1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power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power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None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'hello'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'world'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4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Tank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))=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  <a:p>
            <a:pPr>
              <a:buNone/>
              <a:defRPr/>
            </a:pP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add(1, 2)=3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add('hello', 'world')='helloworld'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add([1, 2], [3, 4])=[1, 2, 3, 4]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add([1, 2], 3)=[1, 2, 3]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add(Tank(10), Tank(20))=Tank(30)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Структурное сопоставление с шаблонами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Новый оператор можно использовать и для сопоставления со словарями. Пример также демонстрирует возможность указания дополнительных ограничений через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if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data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match data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'GET'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uri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f'Requested URI: 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uri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}'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'POST'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new_info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f'Update: 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new_info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}'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s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isinstance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str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f'Unknown string received: 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}'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case 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'Incorrect request'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({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'GET'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'ya.ru'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({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'POST'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]})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'abc'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20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processing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404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Requested URI: ya.ru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Update: [1, 2, 3]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Unknown string received: abc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Incorrect request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Улучшенный анализатор кода и отчеты об ошибках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Отчеты об ошибках интерпретации точнее указывают на возможную причину ошибки, а в случае опечаток предлагается правильный вариант: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lst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Вывод 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Python 3.9: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en-US" sz="1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File "C:\iorlov\example.py", line 3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^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SyntaxError: unexpected EOF while parsing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Вывод 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Python 3.10: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en-US" sz="1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File "C:\iorlov\example.py ", line 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lst = [1, 2,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      ^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SyntaxError: '[' was never closed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Моржовый оператор присваивания :=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Самое известное нововведение версии 3.8 – т.н. "моржовый" оператор присваивания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walrus operator).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Он позволяет выполнять присваивание непосредственно внутри выражений. Теперь, например, следующий код, ожидающий ввод числа: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'z'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isdigit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():</a:t>
            </a: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input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'Input digit: 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можно упростить при помощи нового оператора: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input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'Input digit: 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isdigit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pass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моржовый оператор позволяет избежать лишних вычислений, не жертвуя, при этом, компактностью кода: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206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patterns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'login'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'password'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'secret'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'code'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input_str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'login: James, password: Bond'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x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s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patterns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input_str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find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!=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Однако, не стоит его использовать без явной необходимости, усложняя читаемость кода: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lst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b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b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pt-B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pt-BR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endParaRPr lang="pt-BR" sz="1400"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indent="360000"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Поддержка оператора ИЛИ(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|)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typing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Теперь в аннотациях типов можно указывать несколько альтернатив, используя оператор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|.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Ранее для этого использовалась функция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Union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Python 3.9: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typing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Union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mean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Union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float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]])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float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/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len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4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То же самое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Python 3.10: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en-US" sz="1400"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mean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float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float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/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len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numbers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Объединение менеджеров контекста в скобки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Строго говоря, эта функциональность стала поддерживаться еще в версии 3.9, как часть нового парсера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PEG,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пришедшего на смену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LL1.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Но т.к. парсер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LL1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окончательно удалили только в 3.10, то и эту функциональность официально отнесли именно к 3.10: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</a:rPr>
              <a:t>CtxManager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__init__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num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_num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num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__enter__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f"on enter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_num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__exit__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exc_type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exc_val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exc_tb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f"on exit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_num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CtxManager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ctx1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CtxManager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ctx2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'do stuff'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en-US" sz="1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on enter 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on enter 2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do stuff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on exit 2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on exit 1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10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Прочие обновления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В функцию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zip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добавлен необязательный флаг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strict: теперь, с опцией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strict=True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при передаче в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zip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итерируемых объектов разной длины будет выброшено исключение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ValueError.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 целых чисел появился метод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bit_count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(), который возвращает количество единиц в двоичном представлении числа.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Конструкторы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str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(),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bytes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bytearray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 стали работать на 30-40% быстрее.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модуль typing добавили оператор Concatenate и переменную ParamSpec, благодаря которым можно передать дополнительные данные для проверки типов с помощью Callable.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Добавились встроенные асинхронные функции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aiter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anext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(), схожие с функциям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iter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next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().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Прекращена поддержка псевдонимов для абстрактных базовых классов из модуля collections (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s://docs.python.org/3/library/collections.abc.html#collections-abstract-base-classes"/>
              </a:rPr>
              <a:t>https://docs.python.org/3/library/collections.abc.html#collections-abstract-base-classes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Парсер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LL1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Заменен новым парсером PEG.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сборки CPython теперь требуется OpenSSL 1.1.1 или более свежие версии.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hashlib и ssl добавлена поддержка OpenSSL 3.0.0 и прекращена поддержка OpenSSL 1.1.1.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3.10 можно прочитать в официальной документации: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3" tooltip="https://docs.python.org/3/whatsnew/3.10.html"/>
              </a:rPr>
              <a:t>https://docs.python.org/3/whatsnew/3.10.html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3.10: Проверка версии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3.10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Младший номер версии 3.10 теперь состоит из двух цифр, и сравнение версий на больше/меньше в строковом формате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посимвольно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стало некорректным.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 </a:t>
            </a:r>
            <a:endParaRPr/>
          </a:p>
          <a:p>
            <a:pPr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8000"/>
                </a:solidFill>
                <a:latin typeface="Courier New"/>
              </a:rPr>
              <a:t># Неправильный вариант: "3.10" &lt; "3.6"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version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"3.6"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SystemExit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"Only Python 3.6 and above is supported"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>
              <a:buNone/>
              <a:defRPr/>
            </a:pPr>
            <a:endParaRPr lang="en-US" sz="14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8000"/>
                </a:solidFill>
                <a:latin typeface="Courier New"/>
              </a:rPr>
              <a:t># Правильный вариант: (3, 10) &gt; (3, 6)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version_info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6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SystemExit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"Only Python 3.6 and above is supported"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27084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Используя моржовый оператор, по заданному списку элементов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lst = [“10”, “5”, “a”, “3”, “b”]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создать новый список, содержащий квадраты тех элементов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исходного списка, которые можно привести к типу Число и которые в численном представлении кратны 5.</a:t>
            </a: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Используя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структурное сопоставление с шаблонами (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match/case),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написать чат-бота, отвечающего на вопросы «Привет», «Как дела?», «Какая сегодня погода?» заготовленными ответами, а на все остальные вопросы – «Вопрос некорректен, попробуйте сформулировать его по-другому».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Доделать анализ кода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Tasks/pep8task.py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с учетом актуальных знаний и применением возможностей версий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Python 3.8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, 3.9, 3.10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Только-позиционные аргументы 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Связывать фактические и формальные аргументы функции можно как по позициям, так и по именам формальных аргументов. В версии 3.8. появилась возможность ограничивать связь аргументов только одним способом (по позиции или по имени), отделяя их символами /  и *  в сигнатуре функции.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/,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c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a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b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c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ошибка: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e, f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должны быть именованными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ошибка: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a, b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должны быть позиционными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вернется 210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c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вернется 210</a:t>
            </a:r>
            <a:endParaRPr lang="ru-RU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Это нововведение полезно в ряде случаев. Например, чтоб предотвратить связь по имени для аргумента, имя которого может измениться в будущем: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 b="1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>
                <a:solidFill>
                  <a:srgbClr val="FF00FF"/>
                </a:solidFill>
                <a:latin typeface="Courier New"/>
                <a:cs typeface="Courier New"/>
              </a:rPr>
              <a:t>quantiles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dist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/,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*,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n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fr-FR" sz="140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method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fr-FR" sz="1400">
                <a:solidFill>
                  <a:srgbClr val="808080"/>
                </a:solidFill>
                <a:latin typeface="Courier New"/>
                <a:cs typeface="Courier New"/>
              </a:rPr>
              <a:t>'exclusive'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fr-FR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b="1">
                <a:solidFill>
                  <a:srgbClr val="000080"/>
                </a:solidFill>
                <a:latin typeface="Courier New"/>
                <a:cs typeface="Courier New"/>
              </a:rPr>
              <a:t>...</a:t>
            </a:r>
            <a:endParaRPr lang="fr-FR" sz="1400"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Или когда имя аргумента не несет смысловой нагрузки: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8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# Новая сигнатура встроенной функции len - len(obj, /) 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ru-RU" sz="1400">
                <a:solidFill>
                  <a:srgbClr val="808080"/>
                </a:solidFill>
                <a:latin typeface="Courier New"/>
                <a:cs typeface="Courier New"/>
              </a:rPr>
              <a:t>'hello'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u-RU" sz="1400">
                <a:solidFill>
                  <a:srgbClr val="008000"/>
                </a:solidFill>
                <a:latin typeface="Courier New"/>
                <a:cs typeface="Courier New"/>
              </a:rPr>
              <a:t># Передача по имени "obj" только ухудшает читабельность</a:t>
            </a:r>
            <a:endParaRPr lang="ru-RU" sz="1400"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Только-позиционные аргументы 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Нововведение также позволяет передавать аргументы через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**kwargs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даже если ключи будут совпадать с названиями позиционных формальных аргументов: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/,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kwargs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kwargs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fun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10 20 {'a': 1, 'b': 2, 'c': 3}</a:t>
            </a:r>
            <a:endParaRPr lang="ru-RU" sz="2000">
              <a:solidFill>
                <a:srgbClr val="002060"/>
              </a:solidFill>
              <a:latin typeface="Calibri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Новое поколение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строк с самодокументацией выражений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Добавление знака = к выражению в фигурных скобках внутри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f-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строки обеспечивает вывод не только результата выражения, но и самого выражения в текстовом представлении. В первую очередь, это удобно для отладки.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datetime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dt </a:t>
            </a:r>
            <a:endParaRPr/>
          </a:p>
          <a:p>
            <a:pPr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user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'Ivan Ivanov'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member_since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date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1975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31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user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 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member_since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user='Ivan Ivanov' member_since=datetime.date(1975, 7, 31)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этом исходное выражение всегда отображается полностью, а форматом выводимого результата можно управлять: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user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!s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date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today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member_since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days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:,d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user=Ivan Ivanov  (dt.date.today() - member_since).days=16,788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continue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finally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предыдущих версиях нельзя было использовать выражение continue внутри finally из-за сложности в реализации этой функциональности. Теперь можно.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finally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ru-RU" sz="1400">
                <a:solidFill>
                  <a:srgbClr val="808080"/>
                </a:solidFill>
                <a:latin typeface="Courier New"/>
                <a:cs typeface="Courier New"/>
              </a:rPr>
              <a:t>Тест'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continue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ru-RU" sz="1400">
                <a:solidFill>
                  <a:srgbClr val="808080"/>
                </a:solidFill>
                <a:latin typeface="Courier New"/>
                <a:cs typeface="Courier New"/>
              </a:rPr>
              <a:t>Эту строку вы не увидите.'</a:t>
            </a: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ru-RU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Тест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Тест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Новинки в словарях и словарных выражениях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Словари теперь можно обходить в порядке обратном порядку добавления элементов: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{}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f'item_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input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'Input item: 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first, second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k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])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direct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k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k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reversed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)])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>
                <a:solidFill>
                  <a:srgbClr val="008000"/>
                </a:solidFill>
                <a:latin typeface="Courier New"/>
                <a:cs typeface="Courier New"/>
              </a:rPr>
              <a:t># reversed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item: first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Input item: second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['item_0', 'item_1']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['item_1', 'item_0']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А для словарных выражени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й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000" u="sng">
                <a:solidFill>
                  <a:srgbClr val="002060"/>
                </a:solidFill>
                <a:latin typeface="Calibri"/>
              </a:rPr>
              <a:t>гарантируется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вычисление ключа раньше значения. Это позволяет применять списковые выражения в случаях, когда значени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е вычисляется по ключу.</a:t>
            </a:r>
            <a:endParaRPr lang="ru-RU" sz="2000">
              <a:solidFill>
                <a:srgbClr val="002060"/>
              </a:solidFill>
              <a:latin typeface="Calibri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Calibri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names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"Ivan Ivanov"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"Petr Petrov"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accounts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login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x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replace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 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'.'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lower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login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@mail.ru'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x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names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accounts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{'ivan.ivanov': 'ivan.ivanov@mail.ru', 'petr.petrov': 'petr.petrov@mail.ru'}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3.8: Прочие обновления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модуле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functools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добавлена реализация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lru_cache(user_function)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позволяющая применять этот декоратор, не указывая maxsize (по умолчанию будет maxsize=128). 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Функция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clock()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окончательна удалена из модуля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time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Вместо нее предлагается использовать функции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time.perf_counter()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с учетом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либо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time.process_time()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без учета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Модуль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multiprocessing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macOS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теперь, по умолчанию, использует метод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spawn(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а не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fork()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Класс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Profile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из модуля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CProfile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можно использовать как менеджер контекста для профилирования блоков кода.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Структура данных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namedtuple()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из модуля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collections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ускорена более чем в два раз и теперь является наиболее быстрой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lookup-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структурой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т.е. для поиска по ключу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Добавлена нативная оболочка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asyncio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позволяющая запускать приложение с асинхронными функциями через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python -m asyncio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без необходимости вызова в коде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asyncio.run()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3.8 можно прочитать в официальной документации: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s://docs.python.org/3/whatsnew/3.8.html"/>
              </a:rPr>
              <a:t>https://docs.python.org/3/whatsnew/3.8.html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3.9: Слияние и обновление словарей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|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слияния словарей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'Ivan Ivanov'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27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'Petr Petrov'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newcomers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'Semen Semenov'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'Ivan Ivanov'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new_employees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newcomers </a:t>
            </a:r>
            <a:endParaRPr/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new_employees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{'Ivan Ivanov': 40, 'Petr Petrov': 30, 'Semen Semenov': 20}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|=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обновления слиянием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206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|=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newcomers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latin typeface="Courier New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{'Ivan Ivanov': 40, 'Petr Petrov': 30, 'Semen Semenov': 20}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Важный момент: в случае конфликта ключей в результат войдет только самое правое значение!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Старый вариант слияния остается рабочим, но признан менее читабельным ("некрасивым"):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{**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employees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**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newcomers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ONLYOFFICE/7.2.0.204</Application>
  <DocSecurity>0</DocSecurity>
  <PresentationFormat>Широкоэкранный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660</cp:revision>
  <dcterms:created xsi:type="dcterms:W3CDTF">2021-04-07T09:08:54Z</dcterms:created>
  <dcterms:modified xsi:type="dcterms:W3CDTF">2022-10-06T18:10:09Z</dcterms:modified>
  <cp:category/>
  <cp:contentStatus/>
  <cp:version/>
</cp:coreProperties>
</file>