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 id="2147483728" r:id="rId2"/>
  </p:sldMasterIdLst>
  <p:notesMasterIdLst>
    <p:notesMasterId r:id="rId5"/>
  </p:notesMasterIdLst>
  <p:sldIdLst>
    <p:sldId id="684" r:id="rId3"/>
    <p:sldId id="685" r:id="rId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612"/>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2" autoAdjust="0"/>
    <p:restoredTop sz="92714" autoAdjust="0"/>
  </p:normalViewPr>
  <p:slideViewPr>
    <p:cSldViewPr snapToGrid="0">
      <p:cViewPr varScale="1">
        <p:scale>
          <a:sx n="86" d="100"/>
          <a:sy n="86" d="100"/>
        </p:scale>
        <p:origin x="571" y="67"/>
      </p:cViewPr>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8647B-1F9F-41A4-B867-46FC175D451E}" type="datetimeFigureOut">
              <a:rPr lang="ru-RU" smtClean="0"/>
              <a:t>04.08.2022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2B86D-B361-4FFC-B282-131EE754545C}" type="slidenum">
              <a:rPr lang="ru-RU" smtClean="0"/>
              <a:t>‹#›</a:t>
            </a:fld>
            <a:endParaRPr lang="ru-RU"/>
          </a:p>
        </p:txBody>
      </p:sp>
    </p:spTree>
    <p:extLst>
      <p:ext uri="{BB962C8B-B14F-4D97-AF65-F5344CB8AC3E}">
        <p14:creationId xmlns:p14="http://schemas.microsoft.com/office/powerpoint/2010/main" val="502358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6E2B86D-B361-4FFC-B282-131EE754545C}" type="slidenum">
              <a:rPr lang="ru-RU" smtClean="0"/>
              <a:t>2</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F1E52D-2A0F-4B0E-B478-C447A479BA8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C2D107B-B9FC-40C9-A963-98227ECDE6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137B282-45E6-4439-8ECC-5B42FCF9A683}"/>
              </a:ext>
            </a:extLst>
          </p:cNvPr>
          <p:cNvSpPr>
            <a:spLocks noGrp="1"/>
          </p:cNvSpPr>
          <p:nvPr>
            <p:ph type="dt" sz="half" idx="10"/>
          </p:nvPr>
        </p:nvSpPr>
        <p:spPr/>
        <p:txBody>
          <a:bodyPr/>
          <a:lstStyle/>
          <a:p>
            <a:fld id="{1B56FB7D-53BC-4D97-AF05-73AE036E8782}" type="datetimeFigureOut">
              <a:rPr lang="ru-RU" smtClean="0"/>
              <a:t>04.08.2022</a:t>
            </a:fld>
            <a:endParaRPr lang="ru-RU"/>
          </a:p>
        </p:txBody>
      </p:sp>
      <p:sp>
        <p:nvSpPr>
          <p:cNvPr id="5" name="Нижний колонтитул 4">
            <a:extLst>
              <a:ext uri="{FF2B5EF4-FFF2-40B4-BE49-F238E27FC236}">
                <a16:creationId xmlns:a16="http://schemas.microsoft.com/office/drawing/2014/main" id="{7E4501D6-9D57-4E61-BDE1-98106DFABCE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1921158-D3DD-4279-AFC5-A93541056DA5}"/>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8119159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D219A3-8DB1-4958-B137-82D22DF28AE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48DE75C-A350-487A-B76A-402A06C21042}"/>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6043C49-57D8-4E31-8D46-08D863190F8A}"/>
              </a:ext>
            </a:extLst>
          </p:cNvPr>
          <p:cNvSpPr>
            <a:spLocks noGrp="1"/>
          </p:cNvSpPr>
          <p:nvPr>
            <p:ph type="dt" sz="half" idx="10"/>
          </p:nvPr>
        </p:nvSpPr>
        <p:spPr/>
        <p:txBody>
          <a:bodyPr/>
          <a:lstStyle/>
          <a:p>
            <a:fld id="{1B56FB7D-53BC-4D97-AF05-73AE036E8782}" type="datetimeFigureOut">
              <a:rPr lang="ru-RU" smtClean="0"/>
              <a:t>04.08.2022</a:t>
            </a:fld>
            <a:endParaRPr lang="ru-RU"/>
          </a:p>
        </p:txBody>
      </p:sp>
      <p:sp>
        <p:nvSpPr>
          <p:cNvPr id="5" name="Нижний колонтитул 4">
            <a:extLst>
              <a:ext uri="{FF2B5EF4-FFF2-40B4-BE49-F238E27FC236}">
                <a16:creationId xmlns:a16="http://schemas.microsoft.com/office/drawing/2014/main" id="{958C2F00-CF21-4CAD-A167-E7442F0D84E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63C12EA5-8871-4F94-8E5A-5F2371E9E03A}"/>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155179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070644C-9693-414C-B38A-7C3933D8BE6D}"/>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35784B88-A3BD-4413-8FC7-A9CDF04CA8B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FF15B2A-2465-43C0-B7C6-D7DFA3CFC232}"/>
              </a:ext>
            </a:extLst>
          </p:cNvPr>
          <p:cNvSpPr>
            <a:spLocks noGrp="1"/>
          </p:cNvSpPr>
          <p:nvPr>
            <p:ph type="dt" sz="half" idx="10"/>
          </p:nvPr>
        </p:nvSpPr>
        <p:spPr/>
        <p:txBody>
          <a:bodyPr/>
          <a:lstStyle/>
          <a:p>
            <a:fld id="{1B56FB7D-53BC-4D97-AF05-73AE036E8782}" type="datetimeFigureOut">
              <a:rPr lang="ru-RU" smtClean="0"/>
              <a:t>04.08.2022</a:t>
            </a:fld>
            <a:endParaRPr lang="ru-RU"/>
          </a:p>
        </p:txBody>
      </p:sp>
      <p:sp>
        <p:nvSpPr>
          <p:cNvPr id="5" name="Нижний колонтитул 4">
            <a:extLst>
              <a:ext uri="{FF2B5EF4-FFF2-40B4-BE49-F238E27FC236}">
                <a16:creationId xmlns:a16="http://schemas.microsoft.com/office/drawing/2014/main" id="{77201682-47F1-4F99-BEC1-A4852438B13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93EC422-758B-452A-80BA-6F0955AF5314}"/>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40416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_1">
    <p:bg>
      <p:bgRef idx="1001">
        <a:schemeClr val="bg1"/>
      </p:bgRef>
    </p:bg>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F9571091-D096-38C1-1E0C-97B11AE580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82767" y="5687567"/>
            <a:ext cx="1117672" cy="1076239"/>
          </a:xfrm>
          <a:prstGeom prst="rect">
            <a:avLst/>
          </a:prstGeom>
          <a:ln>
            <a:noFill/>
          </a:ln>
        </p:spPr>
      </p:pic>
      <p:sp>
        <p:nvSpPr>
          <p:cNvPr id="8" name="TextBox 6">
            <a:extLst>
              <a:ext uri="{FF2B5EF4-FFF2-40B4-BE49-F238E27FC236}">
                <a16:creationId xmlns:a16="http://schemas.microsoft.com/office/drawing/2014/main" id="{6923672E-B852-C78D-0396-4D92100111F7}"/>
              </a:ext>
            </a:extLst>
          </p:cNvPr>
          <p:cNvSpPr txBox="1"/>
          <p:nvPr userDrawn="1"/>
        </p:nvSpPr>
        <p:spPr>
          <a:xfrm>
            <a:off x="11032771" y="5918773"/>
            <a:ext cx="1040235" cy="523220"/>
          </a:xfrm>
          <a:prstGeom prst="rect">
            <a:avLst/>
          </a:prstGeom>
          <a:noFill/>
          <a:ln>
            <a:noFill/>
          </a:ln>
          <a:effectLst/>
          <a:scene3d>
            <a:camera prst="orthographicFront"/>
            <a:lightRig rig="threePt" dir="t"/>
          </a:scene3d>
          <a:sp3d>
            <a:bevelT/>
          </a:sp3d>
        </p:spPr>
        <p:txBody>
          <a:bodyPr wrap="square" rtlCol="0">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Python </a:t>
            </a:r>
            <a:endParaRPr lang="ru-RU"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endParaRPr>
          </a:p>
          <a:p>
            <a:pPr algn="r"/>
            <a:r>
              <a:rPr lang="en-US" sz="1400" dirty="0">
                <a:solidFill>
                  <a:schemeClr val="bg1">
                    <a:lumMod val="50000"/>
                  </a:schemeClr>
                </a:solidFill>
                <a:effectLst>
                  <a:outerShdw blurRad="38100" dist="38100" dir="2700000" algn="tl">
                    <a:srgbClr val="000000">
                      <a:alpha val="43137"/>
                    </a:srgbClr>
                  </a:outerShdw>
                </a:effectLst>
                <a:latin typeface="+mn-lt"/>
                <a:cs typeface="Calibri" panose="020F0502020204030204" pitchFamily="34" charset="0"/>
              </a:rPr>
              <a:t>Course</a:t>
            </a:r>
          </a:p>
        </p:txBody>
      </p:sp>
      <p:sp>
        <p:nvSpPr>
          <p:cNvPr id="5" name="Текст 1">
            <a:extLst>
              <a:ext uri="{FF2B5EF4-FFF2-40B4-BE49-F238E27FC236}">
                <a16:creationId xmlns:a16="http://schemas.microsoft.com/office/drawing/2014/main" id="{32E21948-886C-4F10-847E-A4F0D25D077A}"/>
              </a:ext>
            </a:extLst>
          </p:cNvPr>
          <p:cNvSpPr txBox="1">
            <a:spLocks/>
          </p:cNvSpPr>
          <p:nvPr userDrawn="1"/>
        </p:nvSpPr>
        <p:spPr>
          <a:xfrm>
            <a:off x="11032772" y="5671531"/>
            <a:ext cx="1040235" cy="41089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fld id="{6395320F-BA3B-42CB-9DF4-77B0337CE910}" type="slidenum">
              <a:rPr lang="ru-RU" sz="1600" smtClean="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rPr>
              <a:pPr algn="r"/>
              <a:t>‹#›</a:t>
            </a:fld>
            <a:endParaRPr lang="ru-RU" sz="1600" dirty="0">
              <a:solidFill>
                <a:schemeClr val="bg1">
                  <a:lumMod val="50000"/>
                </a:schemeClr>
              </a:solidFill>
              <a:effectLst>
                <a:outerShdw blurRad="38100" dist="38100" dir="2700000" algn="tl">
                  <a:srgbClr val="000000">
                    <a:alpha val="43137"/>
                  </a:srgbClr>
                </a:outerShdw>
              </a:effectLst>
              <a:latin typeface="+mn-lt"/>
              <a:cs typeface="Times New Roman" panose="02020603050405020304" pitchFamily="18" charset="0"/>
            </a:endParaRPr>
          </a:p>
        </p:txBody>
      </p:sp>
    </p:spTree>
    <p:extLst>
      <p:ext uri="{BB962C8B-B14F-4D97-AF65-F5344CB8AC3E}">
        <p14:creationId xmlns:p14="http://schemas.microsoft.com/office/powerpoint/2010/main" val="211110750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Титульный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283839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Титульный_1(английский)">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0CDB5A0-70C5-4EE2-9AA2-854D28AAA385}"/>
              </a:ext>
            </a:extLst>
          </p:cNvPr>
          <p:cNvSpPr>
            <a:spLocks noGrp="1"/>
          </p:cNvSpPr>
          <p:nvPr>
            <p:ph type="body" sz="quarter" idx="10" hasCustomPrompt="1"/>
          </p:nvPr>
        </p:nvSpPr>
        <p:spPr>
          <a:xfrm>
            <a:off x="1058452" y="959554"/>
            <a:ext cx="6546850" cy="1707446"/>
          </a:xfrm>
          <a:prstGeom prst="rect">
            <a:avLst/>
          </a:prstGeom>
        </p:spPr>
        <p:txBody>
          <a:bodyPr/>
          <a:lstStyle>
            <a:lvl1pPr>
              <a:lnSpc>
                <a:spcPct val="120000"/>
              </a:lnSpc>
              <a:spcBef>
                <a:spcPts val="0"/>
              </a:spcBef>
              <a:defRPr sz="4800" b="1">
                <a:latin typeface="Verdana" panose="020B0604030504040204" pitchFamily="34" charset="0"/>
                <a:ea typeface="Verdana" panose="020B0604030504040204" pitchFamily="34" charset="0"/>
              </a:defRPr>
            </a:lvl1pPr>
          </a:lstStyle>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Title</a:t>
            </a:r>
          </a:p>
          <a:p>
            <a:pPr>
              <a:lnSpc>
                <a:spcPct val="120000"/>
              </a:lnSpc>
            </a:pPr>
            <a:r>
              <a:rPr lang="en-US" sz="4800" b="1" dirty="0">
                <a:solidFill>
                  <a:schemeClr val="bg1"/>
                </a:solidFill>
                <a:latin typeface="Verdana" panose="020B0604030504040204" pitchFamily="34" charset="0"/>
                <a:ea typeface="Verdana" panose="020B0604030504040204" pitchFamily="34" charset="0"/>
                <a:cs typeface="Verdana" panose="020B0604030504040204" pitchFamily="34" charset="0"/>
              </a:rPr>
              <a:t>in English</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8" name="Picture 7">
            <a:extLst>
              <a:ext uri="{FF2B5EF4-FFF2-40B4-BE49-F238E27FC236}">
                <a16:creationId xmlns:a16="http://schemas.microsoft.com/office/drawing/2014/main" id="{C1DD530E-D059-423A-84BE-8A5D999D97F9}"/>
              </a:ext>
            </a:extLst>
          </p:cNvPr>
          <p:cNvPicPr>
            <a:picLocks noChangeAspect="1"/>
          </p:cNvPicPr>
          <p:nvPr userDrawn="1"/>
        </p:nvPicPr>
        <p:blipFill>
          <a:blip r:embed="rId3"/>
          <a:stretch>
            <a:fillRect/>
          </a:stretch>
        </p:blipFill>
        <p:spPr>
          <a:xfrm>
            <a:off x="10487481" y="5890019"/>
            <a:ext cx="1530894" cy="794356"/>
          </a:xfrm>
          <a:prstGeom prst="rect">
            <a:avLst/>
          </a:prstGeom>
        </p:spPr>
      </p:pic>
    </p:spTree>
    <p:extLst>
      <p:ext uri="{BB962C8B-B14F-4D97-AF65-F5344CB8AC3E}">
        <p14:creationId xmlns:p14="http://schemas.microsoft.com/office/powerpoint/2010/main" val="4197893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Титульный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6E8B-E456-4723-A0A3-C1FECBFC2259}"/>
              </a:ext>
            </a:extLst>
          </p:cNvPr>
          <p:cNvSpPr>
            <a:spLocks noGrp="1"/>
          </p:cNvSpPr>
          <p:nvPr>
            <p:ph type="ctrTitle" hasCustomPrompt="1"/>
          </p:nvPr>
        </p:nvSpPr>
        <p:spPr>
          <a:xfrm>
            <a:off x="1640165" y="959554"/>
            <a:ext cx="5540117" cy="2657522"/>
          </a:xfrm>
          <a:prstGeom prst="rect">
            <a:avLst/>
          </a:prstGeom>
        </p:spPr>
        <p:txBody>
          <a:bodyPr anchor="t"/>
          <a:lstStyle>
            <a:lvl1pPr algn="l">
              <a:lnSpc>
                <a:spcPct val="120000"/>
              </a:lnSpc>
              <a:defRPr sz="4800"/>
            </a:lvl1pPr>
          </a:lstStyle>
          <a:p>
            <a:pPr>
              <a:lnSpc>
                <a:spcPct val="120000"/>
              </a:lnSpc>
            </a:pP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Современные </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технологии</a:t>
            </a:r>
            <a:b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br>
            <a:r>
              <a:rPr lang="ru-RU" sz="4800" b="1" dirty="0">
                <a:solidFill>
                  <a:schemeClr val="bg1"/>
                </a:solidFill>
                <a:latin typeface="Verdana" panose="020B0604030504040204" pitchFamily="34" charset="0"/>
                <a:ea typeface="Verdana" panose="020B0604030504040204" pitchFamily="34" charset="0"/>
                <a:cs typeface="Verdana" panose="020B0604030504040204" pitchFamily="34" charset="0"/>
              </a:rPr>
              <a:t>мониторинга</a:t>
            </a:r>
            <a:endParaRPr lang="ru-US" sz="4800" b="1" dirty="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pic>
        <p:nvPicPr>
          <p:cNvPr id="14" name="Picture 13">
            <a:extLst>
              <a:ext uri="{FF2B5EF4-FFF2-40B4-BE49-F238E27FC236}">
                <a16:creationId xmlns:a16="http://schemas.microsoft.com/office/drawing/2014/main" id="{23A77897-8F29-4CD9-A822-5CD9DF8447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43575" y="5879195"/>
            <a:ext cx="1574800" cy="805180"/>
          </a:xfrm>
          <a:prstGeom prst="rect">
            <a:avLst/>
          </a:prstGeom>
        </p:spPr>
      </p:pic>
    </p:spTree>
    <p:extLst>
      <p:ext uri="{BB962C8B-B14F-4D97-AF65-F5344CB8AC3E}">
        <p14:creationId xmlns:p14="http://schemas.microsoft.com/office/powerpoint/2010/main" val="4216614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Титульный_2(английски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86AE7722-CE1B-4AE9-BAEF-1B317199EB1B}"/>
              </a:ext>
            </a:extLst>
          </p:cNvPr>
          <p:cNvSpPr>
            <a:spLocks noGrp="1"/>
          </p:cNvSpPr>
          <p:nvPr>
            <p:ph type="body" sz="quarter" idx="10" hasCustomPrompt="1"/>
          </p:nvPr>
        </p:nvSpPr>
        <p:spPr>
          <a:xfrm>
            <a:off x="1640165" y="959554"/>
            <a:ext cx="7894360" cy="3098096"/>
          </a:xfrm>
          <a:prstGeom prst="rect">
            <a:avLst/>
          </a:prstGeom>
        </p:spPr>
        <p:txBody>
          <a:bodyPr/>
          <a:lstStyle>
            <a:lvl1pPr>
              <a:lnSpc>
                <a:spcPct val="120000"/>
              </a:lnSpc>
              <a:spcBef>
                <a:spcPts val="0"/>
              </a:spcBef>
              <a:defRPr sz="4800" b="1">
                <a:solidFill>
                  <a:schemeClr val="bg1"/>
                </a:solidFill>
              </a:defRPr>
            </a:lvl1pPr>
          </a:lstStyle>
          <a:p>
            <a:pPr lvl="0"/>
            <a:r>
              <a:rPr lang="en-US" dirty="0"/>
              <a:t>Title</a:t>
            </a:r>
          </a:p>
          <a:p>
            <a:pPr lvl="0"/>
            <a:r>
              <a:rPr lang="en-US" dirty="0"/>
              <a:t>in English</a:t>
            </a:r>
          </a:p>
        </p:txBody>
      </p:sp>
      <p:pic>
        <p:nvPicPr>
          <p:cNvPr id="24" name="Рисунок 1">
            <a:extLst>
              <a:ext uri="{FF2B5EF4-FFF2-40B4-BE49-F238E27FC236}">
                <a16:creationId xmlns:a16="http://schemas.microsoft.com/office/drawing/2014/main" id="{1521ABF1-451C-4F54-B9A3-99C73346F098}"/>
              </a:ext>
            </a:extLst>
          </p:cNvPr>
          <p:cNvPicPr>
            <a:picLocks noChangeAspect="1"/>
          </p:cNvPicPr>
          <p:nvPr userDrawn="1"/>
        </p:nvPicPr>
        <p:blipFill>
          <a:blip r:embed="rId3"/>
          <a:stretch>
            <a:fillRect/>
          </a:stretch>
        </p:blipFill>
        <p:spPr>
          <a:xfrm>
            <a:off x="10117144" y="5578356"/>
            <a:ext cx="1557240" cy="788001"/>
          </a:xfrm>
          <a:prstGeom prst="rect">
            <a:avLst/>
          </a:prstGeom>
        </p:spPr>
      </p:pic>
    </p:spTree>
    <p:extLst>
      <p:ext uri="{BB962C8B-B14F-4D97-AF65-F5344CB8AC3E}">
        <p14:creationId xmlns:p14="http://schemas.microsoft.com/office/powerpoint/2010/main" val="7731639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Титульный_3">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860F194-19D9-4443-B99E-7AAAF2286AE3}"/>
              </a:ext>
            </a:extLst>
          </p:cNvPr>
          <p:cNvSpPr>
            <a:spLocks noGrp="1"/>
          </p:cNvSpPr>
          <p:nvPr>
            <p:ph type="body" sz="quarter" idx="10" hasCustomPrompt="1"/>
          </p:nvPr>
        </p:nvSpPr>
        <p:spPr>
          <a:xfrm>
            <a:off x="838535" y="728060"/>
            <a:ext cx="7486315" cy="3062890"/>
          </a:xfrm>
          <a:prstGeom prst="rect">
            <a:avLst/>
          </a:prstGeom>
        </p:spPr>
        <p:txBody>
          <a:bodyPr/>
          <a:lstStyle>
            <a:lvl1pPr>
              <a:lnSpc>
                <a:spcPct val="120000"/>
              </a:lnSpc>
              <a:spcBef>
                <a:spcPts val="0"/>
              </a:spcBef>
              <a:defRPr sz="4800" b="1"/>
            </a:lvl1pPr>
          </a:lstStyle>
          <a:p>
            <a:pPr lvl="0"/>
            <a:r>
              <a:rPr lang="ru-RU" dirty="0"/>
              <a:t>Современные </a:t>
            </a:r>
          </a:p>
          <a:p>
            <a:pPr lvl="0"/>
            <a:r>
              <a:rPr lang="ru-RU" dirty="0"/>
              <a:t>технологии</a:t>
            </a:r>
          </a:p>
          <a:p>
            <a:pPr lvl="0"/>
            <a:r>
              <a:rPr lang="ru-RU" dirty="0"/>
              <a:t>мониторинга</a:t>
            </a:r>
            <a:endParaRPr lang="en-US" dirty="0"/>
          </a:p>
        </p:txBody>
      </p:sp>
      <p:pic>
        <p:nvPicPr>
          <p:cNvPr id="8" name="Picture 7">
            <a:extLst>
              <a:ext uri="{FF2B5EF4-FFF2-40B4-BE49-F238E27FC236}">
                <a16:creationId xmlns:a16="http://schemas.microsoft.com/office/drawing/2014/main" id="{2789218C-22D1-4284-A702-08C37E1CEAE1}"/>
              </a:ext>
            </a:extLst>
          </p:cNvPr>
          <p:cNvPicPr>
            <a:picLocks noChangeAspect="1"/>
          </p:cNvPicPr>
          <p:nvPr userDrawn="1"/>
        </p:nvPicPr>
        <p:blipFill>
          <a:blip r:embed="rId3"/>
          <a:stretch>
            <a:fillRect/>
          </a:stretch>
        </p:blipFill>
        <p:spPr>
          <a:xfrm>
            <a:off x="173625" y="5890019"/>
            <a:ext cx="1530894" cy="794356"/>
          </a:xfrm>
          <a:prstGeom prst="rect">
            <a:avLst/>
          </a:prstGeom>
        </p:spPr>
      </p:pic>
    </p:spTree>
    <p:extLst>
      <p:ext uri="{BB962C8B-B14F-4D97-AF65-F5344CB8AC3E}">
        <p14:creationId xmlns:p14="http://schemas.microsoft.com/office/powerpoint/2010/main" val="30162795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Титульный_3(английский)">
    <p:bg>
      <p:bgPr>
        <a:blipFill dpi="0" rotWithShape="1">
          <a:blip r:embed="rId2" cstate="screen">
            <a:lum/>
            <a:extLst>
              <a:ext uri="{28A0092B-C50C-407E-A947-70E740481C1C}">
                <a14:useLocalDpi xmlns:a14="http://schemas.microsoft.com/office/drawing/2010/main"/>
              </a:ext>
            </a:extLst>
          </a:blip>
          <a:srcRect/>
          <a:stretch>
            <a:fillRect l="72000"/>
          </a:stretch>
        </a:blip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757FAC3-889B-47BC-9817-2A56CC79AE3B}"/>
              </a:ext>
            </a:extLst>
          </p:cNvPr>
          <p:cNvSpPr>
            <a:spLocks noGrp="1"/>
          </p:cNvSpPr>
          <p:nvPr>
            <p:ph type="body" sz="quarter" idx="10" hasCustomPrompt="1"/>
          </p:nvPr>
        </p:nvSpPr>
        <p:spPr>
          <a:xfrm>
            <a:off x="838535" y="728060"/>
            <a:ext cx="7581565" cy="1838325"/>
          </a:xfrm>
          <a:prstGeom prst="rect">
            <a:avLst/>
          </a:prstGeom>
        </p:spPr>
        <p:txBody>
          <a:bodyPr/>
          <a:lstStyle>
            <a:lvl1pPr>
              <a:lnSpc>
                <a:spcPct val="120000"/>
              </a:lnSpc>
              <a:spcBef>
                <a:spcPts val="0"/>
              </a:spcBef>
              <a:defRPr sz="4800" b="1"/>
            </a:lvl1pPr>
          </a:lstStyle>
          <a:p>
            <a:pPr lvl="0"/>
            <a:r>
              <a:rPr lang="en-US" dirty="0"/>
              <a:t>Title</a:t>
            </a:r>
          </a:p>
          <a:p>
            <a:pPr lvl="0"/>
            <a:r>
              <a:rPr lang="en-US" dirty="0"/>
              <a:t>in English</a:t>
            </a:r>
          </a:p>
        </p:txBody>
      </p:sp>
      <p:pic>
        <p:nvPicPr>
          <p:cNvPr id="8" name="Picture 7">
            <a:extLst>
              <a:ext uri="{FF2B5EF4-FFF2-40B4-BE49-F238E27FC236}">
                <a16:creationId xmlns:a16="http://schemas.microsoft.com/office/drawing/2014/main" id="{1918CBBF-236F-4C81-8606-77B9F3AE5588}"/>
              </a:ext>
            </a:extLst>
          </p:cNvPr>
          <p:cNvPicPr>
            <a:picLocks noChangeAspect="1"/>
          </p:cNvPicPr>
          <p:nvPr userDrawn="1"/>
        </p:nvPicPr>
        <p:blipFill>
          <a:blip r:embed="rId3"/>
          <a:stretch>
            <a:fillRect/>
          </a:stretch>
        </p:blipFill>
        <p:spPr>
          <a:xfrm>
            <a:off x="970341" y="5410047"/>
            <a:ext cx="1532306" cy="797604"/>
          </a:xfrm>
          <a:prstGeom prst="rect">
            <a:avLst/>
          </a:prstGeom>
        </p:spPr>
      </p:pic>
    </p:spTree>
    <p:extLst>
      <p:ext uri="{BB962C8B-B14F-4D97-AF65-F5344CB8AC3E}">
        <p14:creationId xmlns:p14="http://schemas.microsoft.com/office/powerpoint/2010/main" val="3792336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1">
    <p:bg>
      <p:bgPr>
        <a:blipFill dpi="0" rotWithShape="1">
          <a:blip r:embed="rId2" cstate="screen">
            <a:lum/>
            <a:extLst>
              <a:ext uri="{28A0092B-C50C-407E-A947-70E740481C1C}">
                <a14:useLocalDpi xmlns:a14="http://schemas.microsoft.com/office/drawing/2010/main"/>
              </a:ext>
            </a:extLst>
          </a:blip>
          <a:srcRect/>
          <a:stretch>
            <a:fillRect l="62000"/>
          </a:stretch>
        </a:blip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73F9781-E11D-4C71-AAFF-4446A1A9E604}"/>
              </a:ext>
            </a:extLst>
          </p:cNvPr>
          <p:cNvSpPr>
            <a:spLocks noGrp="1"/>
          </p:cNvSpPr>
          <p:nvPr>
            <p:ph type="body" sz="quarter" idx="11" hasCustomPrompt="1"/>
          </p:nvPr>
        </p:nvSpPr>
        <p:spPr>
          <a:xfrm>
            <a:off x="380999" y="1129467"/>
            <a:ext cx="6670590" cy="3434295"/>
          </a:xfrm>
          <a:prstGeom prst="rect">
            <a:avLst/>
          </a:prstGeom>
        </p:spPr>
        <p:txBody>
          <a:bodyPr/>
          <a:lstStyle>
            <a:lvl1pPr>
              <a:lnSpc>
                <a:spcPct val="120000"/>
              </a:lnSpc>
              <a:spcBef>
                <a:spcPts val="0"/>
              </a:spcBef>
              <a:defRPr b="1"/>
            </a:lvl1pPr>
          </a:lstStyle>
          <a:p>
            <a:pPr lvl="0"/>
            <a:r>
              <a:rPr lang="ru-RU" dirty="0"/>
              <a:t>Компания «СТМ» обеспечивает полный цикл разработки и внедрения информационных систем. Мы успели зарекомендовать себя как успешный разработчик высококачественного ПО и надежный поставщик услуг в сфере телекоммуникаций. </a:t>
            </a:r>
          </a:p>
        </p:txBody>
      </p:sp>
      <p:sp>
        <p:nvSpPr>
          <p:cNvPr id="13" name="Title 12">
            <a:extLst>
              <a:ext uri="{FF2B5EF4-FFF2-40B4-BE49-F238E27FC236}">
                <a16:creationId xmlns:a16="http://schemas.microsoft.com/office/drawing/2014/main" id="{8F514AE0-3727-4F08-A526-E3F5123F3440}"/>
              </a:ext>
            </a:extLst>
          </p:cNvPr>
          <p:cNvSpPr>
            <a:spLocks noGrp="1"/>
          </p:cNvSpPr>
          <p:nvPr>
            <p:ph type="title" hasCustomPrompt="1"/>
          </p:nvPr>
        </p:nvSpPr>
        <p:spPr>
          <a:xfrm>
            <a:off x="380999" y="270097"/>
            <a:ext cx="9067801" cy="606203"/>
          </a:xfrm>
          <a:prstGeom prst="rect">
            <a:avLst/>
          </a:prstGeom>
        </p:spPr>
        <p:txBody>
          <a:bodyPr/>
          <a:lstStyle>
            <a:lvl1pPr>
              <a:lnSpc>
                <a:spcPct val="100000"/>
              </a:lnSpc>
              <a:spcBef>
                <a:spcPts val="500"/>
              </a:spcBef>
              <a:spcAft>
                <a:spcPts val="500"/>
              </a:spcAft>
              <a:defRPr/>
            </a:lvl1pPr>
          </a:lstStyle>
          <a:p>
            <a:pPr lvl="0"/>
            <a:r>
              <a:rPr lang="ru-RU" dirty="0"/>
              <a:t>Компетенции</a:t>
            </a:r>
            <a:endParaRPr lang="en-US" dirty="0"/>
          </a:p>
        </p:txBody>
      </p:sp>
    </p:spTree>
    <p:extLst>
      <p:ext uri="{BB962C8B-B14F-4D97-AF65-F5344CB8AC3E}">
        <p14:creationId xmlns:p14="http://schemas.microsoft.com/office/powerpoint/2010/main" val="2650719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C69DB8-E1ED-40B0-971B-F1E2573FE13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8BE0CF8-63E9-463D-A760-2EEC6E96B076}"/>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E676B9C-1CAE-49A6-9351-CD7BF32C0BFF}"/>
              </a:ext>
            </a:extLst>
          </p:cNvPr>
          <p:cNvSpPr>
            <a:spLocks noGrp="1"/>
          </p:cNvSpPr>
          <p:nvPr>
            <p:ph type="dt" sz="half" idx="10"/>
          </p:nvPr>
        </p:nvSpPr>
        <p:spPr/>
        <p:txBody>
          <a:bodyPr/>
          <a:lstStyle/>
          <a:p>
            <a:fld id="{1B56FB7D-53BC-4D97-AF05-73AE036E8782}" type="datetimeFigureOut">
              <a:rPr lang="ru-RU" smtClean="0"/>
              <a:t>04.08.2022</a:t>
            </a:fld>
            <a:endParaRPr lang="ru-RU"/>
          </a:p>
        </p:txBody>
      </p:sp>
      <p:sp>
        <p:nvSpPr>
          <p:cNvPr id="5" name="Нижний колонтитул 4">
            <a:extLst>
              <a:ext uri="{FF2B5EF4-FFF2-40B4-BE49-F238E27FC236}">
                <a16:creationId xmlns:a16="http://schemas.microsoft.com/office/drawing/2014/main" id="{626B297F-9DB7-46A6-88DD-92114A0C1E6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71C69FD-3AC8-4164-90DE-A1310028E787}"/>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307047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2">
    <p:bg>
      <p:bgPr>
        <a:blipFill dpi="0" rotWithShape="1">
          <a:blip r:embed="rId2" cstate="screen">
            <a:lum/>
            <a:extLst>
              <a:ext uri="{28A0092B-C50C-407E-A947-70E740481C1C}">
                <a14:useLocalDpi xmlns:a14="http://schemas.microsoft.com/office/drawing/2010/main"/>
              </a:ext>
            </a:extLst>
          </a:blip>
          <a:srcRect/>
          <a:stretch>
            <a:fillRect l="5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AB2D-6EE6-4650-A28F-8EA9F85C8955}"/>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r>
              <a:rPr lang="ru-RU" dirty="0"/>
              <a:t>Текстовый слайд</a:t>
            </a:r>
          </a:p>
        </p:txBody>
      </p:sp>
      <p:sp>
        <p:nvSpPr>
          <p:cNvPr id="4" name="Text Placeholder 3">
            <a:extLst>
              <a:ext uri="{FF2B5EF4-FFF2-40B4-BE49-F238E27FC236}">
                <a16:creationId xmlns:a16="http://schemas.microsoft.com/office/drawing/2014/main" id="{1BA1BD25-E173-49AD-80C1-EDFC3AB4DEA4}"/>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Подзаголовок</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6" name="Text Placeholder 5">
            <a:extLst>
              <a:ext uri="{FF2B5EF4-FFF2-40B4-BE49-F238E27FC236}">
                <a16:creationId xmlns:a16="http://schemas.microsoft.com/office/drawing/2014/main" id="{B279D7B0-D53B-4CBA-9B23-3B072942E491}"/>
              </a:ext>
            </a:extLst>
          </p:cNvPr>
          <p:cNvSpPr>
            <a:spLocks noGrp="1"/>
          </p:cNvSpPr>
          <p:nvPr>
            <p:ph type="body" sz="quarter" idx="11" hasCustomPrompt="1"/>
          </p:nvPr>
        </p:nvSpPr>
        <p:spPr>
          <a:xfrm>
            <a:off x="396323" y="1620310"/>
            <a:ext cx="6181063" cy="3109890"/>
          </a:xfrm>
          <a:prstGeom prst="rect">
            <a:avLst/>
          </a:prstGeom>
        </p:spPr>
        <p:txBody>
          <a:bodyPr/>
          <a:lstStyle>
            <a:lvl1pPr>
              <a:lnSpc>
                <a:spcPct val="120000"/>
              </a:lnSpc>
              <a:spcBef>
                <a:spcPts val="0"/>
              </a:spcBef>
              <a:defRPr sz="1500"/>
            </a:lvl1pPr>
          </a:lstStyle>
          <a:p>
            <a:pPr lvl="0"/>
            <a:r>
              <a:rPr lang="ru-RU" dirty="0"/>
              <a:t>Наши инженеры участвуют  в создании бизнес-решений промышленного класса, работающих в том числе</a:t>
            </a:r>
          </a:p>
          <a:p>
            <a:pPr lvl="0"/>
            <a:r>
              <a:rPr lang="ru-RU" dirty="0"/>
              <a:t>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 Наши инженеры участвуют в создании бизнес-решений промышленного класса, работающих в том числе с большими данными. Мы используем опыт, полученный при реализации крупных проектов в области телекоммуникаций, банковском секторе, энергетике и государственном секторе.</a:t>
            </a:r>
          </a:p>
        </p:txBody>
      </p:sp>
    </p:spTree>
    <p:extLst>
      <p:ext uri="{BB962C8B-B14F-4D97-AF65-F5344CB8AC3E}">
        <p14:creationId xmlns:p14="http://schemas.microsoft.com/office/powerpoint/2010/main" val="2337768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Заголовок и текст_3">
    <p:bg>
      <p:bgPr>
        <a:blipFill dpi="0" rotWithShape="1">
          <a:blip r:embed="rId2" cstate="screen">
            <a:lum/>
            <a:extLst>
              <a:ext uri="{28A0092B-C50C-407E-A947-70E740481C1C}">
                <a14:useLocalDpi xmlns:a14="http://schemas.microsoft.com/office/drawing/2010/main"/>
              </a:ext>
            </a:extLst>
          </a:blip>
          <a:srcRect/>
          <a:stretch>
            <a:fillRect l="5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BB33D-1C50-49D3-8B05-E965554C30CF}"/>
              </a:ext>
            </a:extLst>
          </p:cNvPr>
          <p:cNvSpPr>
            <a:spLocks noGrp="1"/>
          </p:cNvSpPr>
          <p:nvPr>
            <p:ph type="title" hasCustomPrompt="1"/>
          </p:nvPr>
        </p:nvSpPr>
        <p:spPr>
          <a:xfrm>
            <a:off x="373840" y="295440"/>
            <a:ext cx="10515600" cy="5492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Наши проекты</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10">
            <a:extLst>
              <a:ext uri="{FF2B5EF4-FFF2-40B4-BE49-F238E27FC236}">
                <a16:creationId xmlns:a16="http://schemas.microsoft.com/office/drawing/2014/main" id="{74A3234E-3ABE-4394-BA82-D16A203E83F1}"/>
              </a:ext>
            </a:extLst>
          </p:cNvPr>
          <p:cNvSpPr>
            <a:spLocks noGrp="1"/>
          </p:cNvSpPr>
          <p:nvPr>
            <p:ph type="body" sz="quarter" idx="10" hasCustomPrompt="1"/>
          </p:nvPr>
        </p:nvSpPr>
        <p:spPr>
          <a:xfrm>
            <a:off x="373840" y="1522680"/>
            <a:ext cx="6628565" cy="833342"/>
          </a:xfrm>
          <a:prstGeom prst="rect">
            <a:avLst/>
          </a:prstGeom>
        </p:spPr>
        <p:txBody>
          <a:bodyPr/>
          <a:lstStyle>
            <a:lvl1pPr>
              <a:lnSpc>
                <a:spcPct val="100000"/>
              </a:lnSpc>
              <a:spcBef>
                <a:spcPts val="500"/>
              </a:spcBef>
              <a:spcAft>
                <a:spcPts val="500"/>
              </a:spcAft>
              <a:defRPr sz="5000" b="1"/>
            </a:lvl1pPr>
          </a:lstStyle>
          <a:p>
            <a:pPr lvl="0"/>
            <a:r>
              <a:rPr lang="ru-RU" dirty="0"/>
              <a:t>Самозанятые</a:t>
            </a:r>
          </a:p>
        </p:txBody>
      </p:sp>
      <p:sp>
        <p:nvSpPr>
          <p:cNvPr id="17" name="Text Placeholder 16">
            <a:extLst>
              <a:ext uri="{FF2B5EF4-FFF2-40B4-BE49-F238E27FC236}">
                <a16:creationId xmlns:a16="http://schemas.microsoft.com/office/drawing/2014/main" id="{1804EC4E-7C24-4550-A71E-5E6850E56140}"/>
              </a:ext>
            </a:extLst>
          </p:cNvPr>
          <p:cNvSpPr>
            <a:spLocks noGrp="1"/>
          </p:cNvSpPr>
          <p:nvPr>
            <p:ph type="body" sz="quarter" idx="11" hasCustomPrompt="1"/>
          </p:nvPr>
        </p:nvSpPr>
        <p:spPr>
          <a:xfrm>
            <a:off x="373840" y="2682346"/>
            <a:ext cx="6850744" cy="1617806"/>
          </a:xfrm>
          <a:prstGeom prst="rect">
            <a:avLst/>
          </a:prstGeom>
        </p:spPr>
        <p:txBody>
          <a:bodyPr/>
          <a:lstStyle>
            <a:lvl1pPr>
              <a:defRPr sz="1500"/>
            </a:lvl1pPr>
          </a:lstStyle>
          <a:p>
            <a:pPr>
              <a:lnSpc>
                <a:spcPct val="120000"/>
              </a:lnSpc>
              <a:buClr>
                <a:srgbClr val="E5007D"/>
              </a:buClr>
              <a:buSzPct val="113000"/>
            </a:pPr>
            <a:r>
              <a:rPr lang="ru-RU" dirty="0"/>
              <a:t>«Мой налог» — это официальное приложение ФНС России для налогоплательщиков налога на профессиональный доход. Оно помогает зарегистрироваться и работать на льготном </a:t>
            </a:r>
            <a:r>
              <a:rPr lang="ru-RU" dirty="0" err="1"/>
              <a:t>спецрежиме</a:t>
            </a:r>
            <a:r>
              <a:rPr lang="ru-RU" dirty="0"/>
              <a:t>, который еще называют налогом </a:t>
            </a:r>
            <a:r>
              <a:rPr lang="en-US" dirty="0"/>
              <a:t> </a:t>
            </a:r>
            <a:r>
              <a:rPr lang="ru-RU" dirty="0"/>
              <a:t>для самозанятых. </a:t>
            </a:r>
            <a:endParaRPr lang="ru-US" dirty="0"/>
          </a:p>
        </p:txBody>
      </p:sp>
    </p:spTree>
    <p:extLst>
      <p:ext uri="{BB962C8B-B14F-4D97-AF65-F5344CB8AC3E}">
        <p14:creationId xmlns:p14="http://schemas.microsoft.com/office/powerpoint/2010/main" val="2866762356"/>
      </p:ext>
    </p:extLst>
  </p:cSld>
  <p:clrMapOvr>
    <a:masterClrMapping/>
  </p:clrMapOvr>
  <p:extLst>
    <p:ext uri="{DCECCB84-F9BA-43D5-87BE-67443E8EF086}">
      <p15:sldGuideLst xmlns:p15="http://schemas.microsoft.com/office/powerpoint/2012/main">
        <p15:guide id="1" pos="2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Заоголовок и список">
    <p:bg>
      <p:bgPr>
        <a:blipFill dpi="0" rotWithShape="1">
          <a:blip r:embed="rId2" cstate="screen">
            <a:lum/>
            <a:extLst>
              <a:ext uri="{28A0092B-C50C-407E-A947-70E740481C1C}">
                <a14:useLocalDpi xmlns:a14="http://schemas.microsoft.com/office/drawing/2010/main"/>
              </a:ext>
            </a:extLst>
          </a:blip>
          <a:srcRect/>
          <a:stretch>
            <a:fillRect l="7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 Placeholder 5">
            <a:extLst>
              <a:ext uri="{FF2B5EF4-FFF2-40B4-BE49-F238E27FC236}">
                <a16:creationId xmlns:a16="http://schemas.microsoft.com/office/drawing/2014/main" id="{9E405C97-3C00-4563-9E4B-4C919E1E4064}"/>
              </a:ext>
            </a:extLst>
          </p:cNvPr>
          <p:cNvSpPr>
            <a:spLocks noGrp="1"/>
          </p:cNvSpPr>
          <p:nvPr>
            <p:ph type="body" sz="quarter" idx="11" hasCustomPrompt="1"/>
          </p:nvPr>
        </p:nvSpPr>
        <p:spPr>
          <a:xfrm>
            <a:off x="396323" y="1620309"/>
            <a:ext cx="7756172" cy="4826961"/>
          </a:xfrm>
          <a:prstGeom prst="rect">
            <a:avLst/>
          </a:prstGeom>
        </p:spPr>
        <p:txBody>
          <a:bodyPr/>
          <a:lstStyle>
            <a:lvl1pPr marL="285750" indent="-285750">
              <a:lnSpc>
                <a:spcPct val="120000"/>
              </a:lnSpc>
              <a:spcBef>
                <a:spcPts val="0"/>
              </a:spcBef>
              <a:buClr>
                <a:srgbClr val="C00000"/>
              </a:buClr>
              <a:buSzPct val="110000"/>
              <a:buFont typeface="Arial" panose="020B0604020202020204" pitchFamily="34" charset="0"/>
              <a:buChar char="•"/>
              <a:defRPr sz="1500"/>
            </a:lvl1pPr>
          </a:lstStyle>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br>
              <a:rPr lang="en-US" dirty="0"/>
            </a:br>
            <a:endParaRPr lang="ru-RU" dirty="0"/>
          </a:p>
          <a:p>
            <a:pPr lvl="0"/>
            <a:r>
              <a:rPr lang="ru-RU" dirty="0"/>
              <a:t>Мы используем опыт, полученный при реализации крупных проектов в области телекоммуникаций, банковском секторе, энергетике и государственном секторе.</a:t>
            </a:r>
            <a:br>
              <a:rPr lang="en-US" dirty="0"/>
            </a:br>
            <a:endParaRPr lang="ru-RU" dirty="0"/>
          </a:p>
          <a:p>
            <a:pPr lvl="0"/>
            <a:r>
              <a:rPr lang="ru-RU" dirty="0"/>
              <a:t>Наши инженеры участвуют  в создании бизнес-решений промышленного класса, работающих в том числе с большими данными.</a:t>
            </a:r>
          </a:p>
        </p:txBody>
      </p:sp>
    </p:spTree>
    <p:extLst>
      <p:ext uri="{BB962C8B-B14F-4D97-AF65-F5344CB8AC3E}">
        <p14:creationId xmlns:p14="http://schemas.microsoft.com/office/powerpoint/2010/main" val="34241818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 name="Chart Placeholder 2">
            <a:extLst>
              <a:ext uri="{FF2B5EF4-FFF2-40B4-BE49-F238E27FC236}">
                <a16:creationId xmlns:a16="http://schemas.microsoft.com/office/drawing/2014/main" id="{96DFFA96-0EE4-4F9C-A1F4-44B8A743D823}"/>
              </a:ext>
            </a:extLst>
          </p:cNvPr>
          <p:cNvSpPr>
            <a:spLocks noGrp="1"/>
          </p:cNvSpPr>
          <p:nvPr>
            <p:ph type="chart" sz="quarter" idx="11"/>
          </p:nvPr>
        </p:nvSpPr>
        <p:spPr>
          <a:xfrm>
            <a:off x="4159624" y="1968535"/>
            <a:ext cx="4002750" cy="4252972"/>
          </a:xfrm>
          <a:prstGeom prst="rect">
            <a:avLst/>
          </a:prstGeom>
        </p:spPr>
        <p:txBody>
          <a:bodyPr/>
          <a:lstStyle/>
          <a:p>
            <a:r>
              <a:rPr lang="ru-RU"/>
              <a:t>Вставка диаграммы</a:t>
            </a:r>
            <a:endParaRPr lang="ru-RU" dirty="0"/>
          </a:p>
        </p:txBody>
      </p:sp>
    </p:spTree>
    <p:extLst>
      <p:ext uri="{BB962C8B-B14F-4D97-AF65-F5344CB8AC3E}">
        <p14:creationId xmlns:p14="http://schemas.microsoft.com/office/powerpoint/2010/main" val="2969862589"/>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2_Заоголовок и список">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9AA4D4-8EFB-460A-B032-9B5243A30860}"/>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ext Placeholder 3">
            <a:extLst>
              <a:ext uri="{FF2B5EF4-FFF2-40B4-BE49-F238E27FC236}">
                <a16:creationId xmlns:a16="http://schemas.microsoft.com/office/drawing/2014/main" id="{B237A591-4498-432F-971D-377FB3A0FA81}"/>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Преимущества</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4" name="SmartArt Placeholder 3">
            <a:extLst>
              <a:ext uri="{FF2B5EF4-FFF2-40B4-BE49-F238E27FC236}">
                <a16:creationId xmlns:a16="http://schemas.microsoft.com/office/drawing/2014/main" id="{35B6C6A2-2E15-4E0E-8D44-E3C247ED69BE}"/>
              </a:ext>
            </a:extLst>
          </p:cNvPr>
          <p:cNvSpPr>
            <a:spLocks noGrp="1"/>
          </p:cNvSpPr>
          <p:nvPr>
            <p:ph type="dgm" sz="quarter" idx="11"/>
          </p:nvPr>
        </p:nvSpPr>
        <p:spPr>
          <a:xfrm>
            <a:off x="381000" y="1689100"/>
            <a:ext cx="6557790" cy="4902200"/>
          </a:xfrm>
          <a:prstGeom prst="rect">
            <a:avLst/>
          </a:prstGeom>
        </p:spPr>
        <p:txBody>
          <a:bodyPr/>
          <a:lstStyle/>
          <a:p>
            <a:r>
              <a:rPr lang="ru-RU"/>
              <a:t>Вставка рисунка SmartArt</a:t>
            </a:r>
          </a:p>
        </p:txBody>
      </p:sp>
    </p:spTree>
    <p:extLst>
      <p:ext uri="{BB962C8B-B14F-4D97-AF65-F5344CB8AC3E}">
        <p14:creationId xmlns:p14="http://schemas.microsoft.com/office/powerpoint/2010/main" val="3668022687"/>
      </p:ext>
    </p:extLst>
  </p:cSld>
  <p:clrMapOvr>
    <a:masterClrMapping/>
  </p:clrMapOvr>
  <p:extLst>
    <p:ext uri="{DCECCB84-F9BA-43D5-87BE-67443E8EF086}">
      <p15:sldGuideLst xmlns:p15="http://schemas.microsoft.com/office/powerpoint/2012/main">
        <p15:guide id="1" pos="7440">
          <p15:clr>
            <a:srgbClr val="FBAE40"/>
          </p15:clr>
        </p15:guide>
        <p15:guide id="2" orient="horz" pos="4152">
          <p15:clr>
            <a:srgbClr val="FBAE40"/>
          </p15:clr>
        </p15:guide>
        <p15:guide id="3" pos="2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1">
    <p:bg>
      <p:bgPr>
        <a:blipFill dpi="0" rotWithShape="1">
          <a:blip r:embed="rId2" cstate="screen">
            <a:lum/>
            <a:extLst>
              <a:ext uri="{28A0092B-C50C-407E-A947-70E740481C1C}">
                <a14:useLocalDpi xmlns:a14="http://schemas.microsoft.com/office/drawing/2010/main"/>
              </a:ext>
            </a:extLst>
          </a:blip>
          <a:srcRect/>
          <a:stretch>
            <a:fillRect l="61000"/>
          </a:stretch>
        </a:blip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11590034-A3D0-466C-8534-D338C5FC4766}"/>
              </a:ext>
            </a:extLst>
          </p:cNvPr>
          <p:cNvSpPr>
            <a:spLocks noGrp="1"/>
          </p:cNvSpPr>
          <p:nvPr>
            <p:ph type="pic" sz="quarter" idx="11"/>
          </p:nvPr>
        </p:nvSpPr>
        <p:spPr>
          <a:xfrm>
            <a:off x="373840" y="5240099"/>
            <a:ext cx="1154113" cy="1141170"/>
          </a:xfrm>
          <a:prstGeom prst="rect">
            <a:avLst/>
          </a:prstGeom>
        </p:spPr>
        <p:txBody>
          <a:bodyPr/>
          <a:lstStyle>
            <a:lvl1pPr>
              <a:defRPr sz="1400"/>
            </a:lvl1pPr>
          </a:lstStyle>
          <a:p>
            <a:r>
              <a:rPr lang="ru-RU"/>
              <a:t>Вставка рисунка</a:t>
            </a:r>
            <a:endParaRPr lang="ru-RU" dirty="0"/>
          </a:p>
        </p:txBody>
      </p:sp>
      <p:sp>
        <p:nvSpPr>
          <p:cNvPr id="17" name="Picture Placeholder 12">
            <a:extLst>
              <a:ext uri="{FF2B5EF4-FFF2-40B4-BE49-F238E27FC236}">
                <a16:creationId xmlns:a16="http://schemas.microsoft.com/office/drawing/2014/main" id="{AB60C587-97BD-4126-969C-3F50BA581057}"/>
              </a:ext>
            </a:extLst>
          </p:cNvPr>
          <p:cNvSpPr>
            <a:spLocks noGrp="1"/>
          </p:cNvSpPr>
          <p:nvPr>
            <p:ph type="pic" sz="quarter" idx="12"/>
          </p:nvPr>
        </p:nvSpPr>
        <p:spPr>
          <a:xfrm>
            <a:off x="1986669" y="5240099"/>
            <a:ext cx="1154113" cy="1141170"/>
          </a:xfrm>
          <a:prstGeom prst="rect">
            <a:avLst/>
          </a:prstGeom>
        </p:spPr>
        <p:txBody>
          <a:bodyPr/>
          <a:lstStyle>
            <a:lvl1pPr>
              <a:defRPr sz="1400"/>
            </a:lvl1pPr>
          </a:lstStyle>
          <a:p>
            <a:r>
              <a:rPr lang="ru-RU"/>
              <a:t>Вставка рисунка</a:t>
            </a:r>
            <a:endParaRPr lang="ru-RU" dirty="0"/>
          </a:p>
        </p:txBody>
      </p:sp>
      <p:sp>
        <p:nvSpPr>
          <p:cNvPr id="19" name="Picture Placeholder 12">
            <a:extLst>
              <a:ext uri="{FF2B5EF4-FFF2-40B4-BE49-F238E27FC236}">
                <a16:creationId xmlns:a16="http://schemas.microsoft.com/office/drawing/2014/main" id="{8C9D732C-6AF9-4730-80DC-AA55B2344119}"/>
              </a:ext>
            </a:extLst>
          </p:cNvPr>
          <p:cNvSpPr>
            <a:spLocks noGrp="1"/>
          </p:cNvSpPr>
          <p:nvPr>
            <p:ph type="pic" sz="quarter" idx="13"/>
          </p:nvPr>
        </p:nvSpPr>
        <p:spPr>
          <a:xfrm>
            <a:off x="3601001" y="5240099"/>
            <a:ext cx="1154113" cy="1141170"/>
          </a:xfrm>
          <a:prstGeom prst="rect">
            <a:avLst/>
          </a:prstGeom>
        </p:spPr>
        <p:txBody>
          <a:bodyPr/>
          <a:lstStyle>
            <a:lvl1pPr>
              <a:defRPr sz="1400"/>
            </a:lvl1pPr>
          </a:lstStyle>
          <a:p>
            <a:r>
              <a:rPr lang="ru-RU"/>
              <a:t>Вставка рисунка</a:t>
            </a:r>
          </a:p>
        </p:txBody>
      </p:sp>
      <p:sp>
        <p:nvSpPr>
          <p:cNvPr id="20" name="Picture Placeholder 12">
            <a:extLst>
              <a:ext uri="{FF2B5EF4-FFF2-40B4-BE49-F238E27FC236}">
                <a16:creationId xmlns:a16="http://schemas.microsoft.com/office/drawing/2014/main" id="{700EEC1A-AF9B-4B16-81A9-0F411D3ACE49}"/>
              </a:ext>
            </a:extLst>
          </p:cNvPr>
          <p:cNvSpPr>
            <a:spLocks noGrp="1"/>
          </p:cNvSpPr>
          <p:nvPr>
            <p:ph type="pic" sz="quarter" idx="14"/>
          </p:nvPr>
        </p:nvSpPr>
        <p:spPr>
          <a:xfrm>
            <a:off x="5201993" y="5240099"/>
            <a:ext cx="1154113" cy="1141170"/>
          </a:xfrm>
          <a:prstGeom prst="rect">
            <a:avLst/>
          </a:prstGeom>
        </p:spPr>
        <p:txBody>
          <a:bodyPr/>
          <a:lstStyle>
            <a:lvl1pPr>
              <a:defRPr sz="1400"/>
            </a:lvl1pPr>
          </a:lstStyle>
          <a:p>
            <a:r>
              <a:rPr lang="ru-RU"/>
              <a:t>Вставка рисунка</a:t>
            </a:r>
          </a:p>
        </p:txBody>
      </p:sp>
      <p:sp>
        <p:nvSpPr>
          <p:cNvPr id="21" name="Picture Placeholder 12">
            <a:extLst>
              <a:ext uri="{FF2B5EF4-FFF2-40B4-BE49-F238E27FC236}">
                <a16:creationId xmlns:a16="http://schemas.microsoft.com/office/drawing/2014/main" id="{255E1F23-72F8-46B1-A7BB-6AFFCAB2BC0D}"/>
              </a:ext>
            </a:extLst>
          </p:cNvPr>
          <p:cNvSpPr>
            <a:spLocks noGrp="1"/>
          </p:cNvSpPr>
          <p:nvPr>
            <p:ph type="pic" sz="quarter" idx="15"/>
          </p:nvPr>
        </p:nvSpPr>
        <p:spPr>
          <a:xfrm>
            <a:off x="6802985" y="5240099"/>
            <a:ext cx="1154113" cy="1141170"/>
          </a:xfrm>
          <a:prstGeom prst="rect">
            <a:avLst/>
          </a:prstGeom>
        </p:spPr>
        <p:txBody>
          <a:bodyPr/>
          <a:lstStyle>
            <a:lvl1pPr>
              <a:defRPr sz="1400"/>
            </a:lvl1pPr>
          </a:lstStyle>
          <a:p>
            <a:r>
              <a:rPr lang="ru-RU"/>
              <a:t>Вставка рисунка</a:t>
            </a:r>
          </a:p>
        </p:txBody>
      </p:sp>
      <p:sp>
        <p:nvSpPr>
          <p:cNvPr id="3" name="Title 2">
            <a:extLst>
              <a:ext uri="{FF2B5EF4-FFF2-40B4-BE49-F238E27FC236}">
                <a16:creationId xmlns:a16="http://schemas.microsoft.com/office/drawing/2014/main" id="{C6C019E0-666E-49AE-816A-1BEBDA9F7686}"/>
              </a:ext>
            </a:extLst>
          </p:cNvPr>
          <p:cNvSpPr>
            <a:spLocks noGrp="1"/>
          </p:cNvSpPr>
          <p:nvPr>
            <p:ph type="title" hasCustomPrompt="1"/>
          </p:nvPr>
        </p:nvSpPr>
        <p:spPr>
          <a:xfrm>
            <a:off x="373840" y="277691"/>
            <a:ext cx="10515600" cy="549275"/>
          </a:xfrm>
          <a:prstGeom prst="rect">
            <a:avLst/>
          </a:prstGeom>
        </p:spPr>
        <p:txBody>
          <a:bodyPr/>
          <a:lstStyle/>
          <a:p>
            <a:pPr>
              <a:spcBef>
                <a:spcPts val="500"/>
              </a:spcBef>
              <a:spcAft>
                <a:spcPts val="500"/>
              </a:spcAft>
            </a:pPr>
            <a:r>
              <a:rPr lang="en-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C</a:t>
            </a:r>
            <a:r>
              <a:rPr lang="ru-RU" sz="3200" b="1" dirty="0" err="1">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амозанятые</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89D9EAAA-5800-467A-9D9D-4D7214A53EF2}"/>
              </a:ext>
            </a:extLst>
          </p:cNvPr>
          <p:cNvSpPr>
            <a:spLocks noGrp="1"/>
          </p:cNvSpPr>
          <p:nvPr>
            <p:ph type="body" sz="quarter" idx="10" hasCustomPrompt="1"/>
          </p:nvPr>
        </p:nvSpPr>
        <p:spPr>
          <a:xfrm>
            <a:off x="373840" y="1112007"/>
            <a:ext cx="5903392" cy="2664576"/>
          </a:xfrm>
          <a:prstGeom prst="rect">
            <a:avLst/>
          </a:prstGeom>
        </p:spPr>
        <p:txBody>
          <a:bodyPr wrap="square">
            <a:spAutoFit/>
          </a:bodyPr>
          <a:lstStyle>
            <a:lvl1pPr marL="283464" indent="-283464">
              <a:lnSpc>
                <a:spcPct val="110000"/>
              </a:lnSpc>
              <a:spcBef>
                <a:spcPts val="0"/>
              </a:spcBef>
              <a:spcAft>
                <a:spcPts val="0"/>
              </a:spcAft>
              <a:buClr>
                <a:schemeClr val="accent5"/>
              </a:buClr>
              <a:buSzPct val="110000"/>
              <a:buFont typeface="Arial" panose="020B0604020202020204" pitchFamily="34" charset="0"/>
              <a:buChar char="•"/>
              <a:defRPr b="1"/>
            </a:lvl1pPr>
          </a:lstStyle>
          <a:p>
            <a:pPr lvl="0"/>
            <a:r>
              <a:rPr lang="ru-RU" dirty="0"/>
              <a:t>Совместная работа со смежными командами</a:t>
            </a:r>
          </a:p>
          <a:p>
            <a:pPr lvl="0"/>
            <a:endParaRPr lang="ru-RU" dirty="0"/>
          </a:p>
          <a:p>
            <a:pPr lvl="0"/>
            <a:r>
              <a:rPr lang="ru-RU" dirty="0" err="1"/>
              <a:t>Angular</a:t>
            </a:r>
            <a:r>
              <a:rPr lang="ru-RU" dirty="0"/>
              <a:t> под капотом</a:t>
            </a:r>
          </a:p>
          <a:p>
            <a:pPr lvl="0"/>
            <a:endParaRPr lang="ru-RU" dirty="0"/>
          </a:p>
          <a:p>
            <a:pPr lvl="0"/>
            <a:r>
              <a:rPr lang="ru-RU" dirty="0" err="1"/>
              <a:t>Typescript</a:t>
            </a:r>
            <a:r>
              <a:rPr lang="ru-RU" dirty="0"/>
              <a:t> — строгость и организованность кода</a:t>
            </a:r>
          </a:p>
        </p:txBody>
      </p:sp>
    </p:spTree>
    <p:extLst>
      <p:ext uri="{BB962C8B-B14F-4D97-AF65-F5344CB8AC3E}">
        <p14:creationId xmlns:p14="http://schemas.microsoft.com/office/powerpoint/2010/main" val="483693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Заголовок, текст и логотипы_2">
    <p:bg>
      <p:bgPr>
        <a:blipFill dpi="0" rotWithShape="1">
          <a:blip r:embed="rId2" cstate="screen">
            <a:lum/>
            <a:extLst>
              <a:ext uri="{28A0092B-C50C-407E-A947-70E740481C1C}">
                <a14:useLocalDpi xmlns:a14="http://schemas.microsoft.com/office/drawing/2010/main"/>
              </a:ext>
            </a:extLst>
          </a:blip>
          <a:srcRect/>
          <a:stretch>
            <a:fillRect t="66000" r="39000"/>
          </a:stretch>
        </a:blipFill>
        <a:effectLst/>
      </p:bgPr>
    </p:bg>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57539712-663B-492D-B73A-AA4302144E25}"/>
              </a:ext>
            </a:extLst>
          </p:cNvPr>
          <p:cNvSpPr>
            <a:spLocks noGrp="1"/>
          </p:cNvSpPr>
          <p:nvPr>
            <p:ph type="body" sz="quarter" idx="13" hasCustomPrompt="1"/>
          </p:nvPr>
        </p:nvSpPr>
        <p:spPr>
          <a:xfrm>
            <a:off x="1723401"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www.flexify.io</a:t>
            </a:r>
            <a:endParaRPr lang="ru-RU" dirty="0"/>
          </a:p>
        </p:txBody>
      </p:sp>
      <p:sp>
        <p:nvSpPr>
          <p:cNvPr id="9" name="Text Placeholder 8">
            <a:extLst>
              <a:ext uri="{FF2B5EF4-FFF2-40B4-BE49-F238E27FC236}">
                <a16:creationId xmlns:a16="http://schemas.microsoft.com/office/drawing/2014/main" id="{1077DEC7-7C09-4495-AEC1-57248EE5FF3A}"/>
              </a:ext>
            </a:extLst>
          </p:cNvPr>
          <p:cNvSpPr>
            <a:spLocks noGrp="1"/>
          </p:cNvSpPr>
          <p:nvPr>
            <p:ph type="body" sz="quarter" idx="12" hasCustomPrompt="1"/>
          </p:nvPr>
        </p:nvSpPr>
        <p:spPr>
          <a:xfrm>
            <a:off x="1723402" y="3098134"/>
            <a:ext cx="2906264"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Виртуализация облачных</a:t>
            </a:r>
          </a:p>
          <a:p>
            <a:pPr lvl="0"/>
            <a:r>
              <a:rPr lang="ru-RU" dirty="0"/>
              <a:t>хранилищ.</a:t>
            </a:r>
          </a:p>
        </p:txBody>
      </p:sp>
      <p:sp>
        <p:nvSpPr>
          <p:cNvPr id="5" name="Picture Placeholder 4">
            <a:extLst>
              <a:ext uri="{FF2B5EF4-FFF2-40B4-BE49-F238E27FC236}">
                <a16:creationId xmlns:a16="http://schemas.microsoft.com/office/drawing/2014/main" id="{96FE0FAA-35BF-49E1-8CDD-969CB73B6623}"/>
              </a:ext>
            </a:extLst>
          </p:cNvPr>
          <p:cNvSpPr>
            <a:spLocks noGrp="1"/>
          </p:cNvSpPr>
          <p:nvPr>
            <p:ph type="pic" sz="quarter" idx="10"/>
          </p:nvPr>
        </p:nvSpPr>
        <p:spPr>
          <a:xfrm>
            <a:off x="1723401" y="1843845"/>
            <a:ext cx="2757981" cy="947575"/>
          </a:xfrm>
          <a:prstGeom prst="rect">
            <a:avLst/>
          </a:prstGeom>
        </p:spPr>
        <p:txBody>
          <a:bodyPr/>
          <a:lstStyle/>
          <a:p>
            <a:r>
              <a:rPr lang="ru-RU"/>
              <a:t>Вставка рисунка</a:t>
            </a:r>
            <a:endParaRPr lang="ru-RU" dirty="0"/>
          </a:p>
        </p:txBody>
      </p:sp>
      <p:sp>
        <p:nvSpPr>
          <p:cNvPr id="13" name="Picture Placeholder 4">
            <a:extLst>
              <a:ext uri="{FF2B5EF4-FFF2-40B4-BE49-F238E27FC236}">
                <a16:creationId xmlns:a16="http://schemas.microsoft.com/office/drawing/2014/main" id="{2BB71C7E-98F5-44BC-A7FA-6DC612AE4DAA}"/>
              </a:ext>
            </a:extLst>
          </p:cNvPr>
          <p:cNvSpPr>
            <a:spLocks noGrp="1"/>
          </p:cNvSpPr>
          <p:nvPr>
            <p:ph type="pic" sz="quarter" idx="11"/>
          </p:nvPr>
        </p:nvSpPr>
        <p:spPr>
          <a:xfrm>
            <a:off x="5631640" y="1843845"/>
            <a:ext cx="5107477" cy="947575"/>
          </a:xfrm>
          <a:prstGeom prst="rect">
            <a:avLst/>
          </a:prstGeom>
        </p:spPr>
        <p:txBody>
          <a:bodyPr/>
          <a:lstStyle/>
          <a:p>
            <a:r>
              <a:rPr lang="ru-RU"/>
              <a:t>Вставка рисунка</a:t>
            </a:r>
          </a:p>
        </p:txBody>
      </p:sp>
      <p:sp>
        <p:nvSpPr>
          <p:cNvPr id="2" name="Title 1">
            <a:extLst>
              <a:ext uri="{FF2B5EF4-FFF2-40B4-BE49-F238E27FC236}">
                <a16:creationId xmlns:a16="http://schemas.microsoft.com/office/drawing/2014/main" id="{7C030827-4F7D-482A-B366-9448980922F6}"/>
              </a:ext>
            </a:extLst>
          </p:cNvPr>
          <p:cNvSpPr>
            <a:spLocks noGrp="1"/>
          </p:cNvSpPr>
          <p:nvPr>
            <p:ph type="title" hasCustomPrompt="1"/>
          </p:nvPr>
        </p:nvSpPr>
        <p:spPr>
          <a:xfrm>
            <a:off x="373840" y="277691"/>
            <a:ext cx="10515600" cy="549275"/>
          </a:xfrm>
          <a:prstGeom prst="rect">
            <a:avLst/>
          </a:prstGeom>
        </p:spPr>
        <p:txBody>
          <a:bodyPr/>
          <a:lstStyle/>
          <a:p>
            <a:r>
              <a:rPr lang="ru-RU" dirty="0"/>
              <a:t>Собственные разработки</a:t>
            </a:r>
          </a:p>
        </p:txBody>
      </p:sp>
      <p:sp>
        <p:nvSpPr>
          <p:cNvPr id="19" name="Text Placeholder 8">
            <a:extLst>
              <a:ext uri="{FF2B5EF4-FFF2-40B4-BE49-F238E27FC236}">
                <a16:creationId xmlns:a16="http://schemas.microsoft.com/office/drawing/2014/main" id="{225BF480-6137-42E7-8B2D-8BC335FFB480}"/>
              </a:ext>
            </a:extLst>
          </p:cNvPr>
          <p:cNvSpPr>
            <a:spLocks noGrp="1"/>
          </p:cNvSpPr>
          <p:nvPr>
            <p:ph type="body" sz="quarter" idx="14" hasCustomPrompt="1"/>
          </p:nvPr>
        </p:nvSpPr>
        <p:spPr>
          <a:xfrm>
            <a:off x="5631640" y="3799368"/>
            <a:ext cx="2906311" cy="339965"/>
          </a:xfrm>
          <a:prstGeom prst="rect">
            <a:avLst/>
          </a:prstGeom>
        </p:spPr>
        <p:txBody>
          <a:bodyPr/>
          <a:lstStyle>
            <a:lvl1pPr>
              <a:lnSpc>
                <a:spcPct val="120000"/>
              </a:lnSpc>
              <a:spcBef>
                <a:spcPts val="0"/>
              </a:spcBef>
              <a:defRPr sz="1500" b="1">
                <a:solidFill>
                  <a:schemeClr val="accent1"/>
                </a:solidFill>
              </a:defRPr>
            </a:lvl1pPr>
            <a:lvl2pPr>
              <a:defRPr sz="1500"/>
            </a:lvl2pPr>
            <a:lvl3pPr>
              <a:defRPr sz="1500"/>
            </a:lvl3pPr>
            <a:lvl4pPr>
              <a:defRPr sz="1500"/>
            </a:lvl4pPr>
            <a:lvl5pPr>
              <a:defRPr sz="1500"/>
            </a:lvl5pPr>
          </a:lstStyle>
          <a:p>
            <a:pPr lvl="0"/>
            <a:r>
              <a:rPr lang="en-US" dirty="0"/>
              <a:t>www.netmechanica.com</a:t>
            </a:r>
            <a:endParaRPr lang="ru-RU" dirty="0"/>
          </a:p>
        </p:txBody>
      </p:sp>
      <p:sp>
        <p:nvSpPr>
          <p:cNvPr id="20" name="Text Placeholder 8">
            <a:extLst>
              <a:ext uri="{FF2B5EF4-FFF2-40B4-BE49-F238E27FC236}">
                <a16:creationId xmlns:a16="http://schemas.microsoft.com/office/drawing/2014/main" id="{8C4EE334-D1FB-48F2-AACD-D04EEF387D0F}"/>
              </a:ext>
            </a:extLst>
          </p:cNvPr>
          <p:cNvSpPr>
            <a:spLocks noGrp="1"/>
          </p:cNvSpPr>
          <p:nvPr>
            <p:ph type="body" sz="quarter" idx="15" hasCustomPrompt="1"/>
          </p:nvPr>
        </p:nvSpPr>
        <p:spPr>
          <a:xfrm>
            <a:off x="5631640" y="3098134"/>
            <a:ext cx="5107477" cy="616900"/>
          </a:xfrm>
          <a:prstGeom prst="rect">
            <a:avLst/>
          </a:prstGeom>
        </p:spPr>
        <p:txBody>
          <a:bodyPr/>
          <a:lstStyle>
            <a:lvl1pPr>
              <a:lnSpc>
                <a:spcPct val="120000"/>
              </a:lnSpc>
              <a:spcBef>
                <a:spcPts val="0"/>
              </a:spcBef>
              <a:defRPr sz="1500"/>
            </a:lvl1pPr>
            <a:lvl2pPr>
              <a:defRPr sz="1500"/>
            </a:lvl2pPr>
            <a:lvl3pPr>
              <a:defRPr sz="1500"/>
            </a:lvl3pPr>
            <a:lvl4pPr>
              <a:defRPr sz="1500"/>
            </a:lvl4pPr>
            <a:lvl5pPr>
              <a:defRPr sz="1500"/>
            </a:lvl5pPr>
          </a:lstStyle>
          <a:p>
            <a:pPr lvl="0"/>
            <a:r>
              <a:rPr lang="ru-RU" dirty="0"/>
              <a:t>Продуктовая линейка средств </a:t>
            </a:r>
          </a:p>
          <a:p>
            <a:pPr lvl="0"/>
            <a:r>
              <a:rPr lang="ru-RU" dirty="0"/>
              <a:t>мониторинга и сетевого управления.</a:t>
            </a:r>
          </a:p>
        </p:txBody>
      </p:sp>
    </p:spTree>
    <p:extLst>
      <p:ext uri="{BB962C8B-B14F-4D97-AF65-F5344CB8AC3E}">
        <p14:creationId xmlns:p14="http://schemas.microsoft.com/office/powerpoint/2010/main" val="2247445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Заголовок и таблица">
    <p:bg>
      <p:bgPr>
        <a:blipFill dpi="0" rotWithShape="1">
          <a:blip r:embed="rId2" cstate="screen">
            <a:lum/>
            <a:extLst>
              <a:ext uri="{28A0092B-C50C-407E-A947-70E740481C1C}">
                <a14:useLocalDpi xmlns:a14="http://schemas.microsoft.com/office/drawing/2010/main"/>
              </a:ext>
            </a:extLst>
          </a:blip>
          <a:srcRect/>
          <a:stretch>
            <a:fillRect t="17000" r="56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8E3501-4BE8-432F-AC58-BB91017D0564}"/>
              </a:ext>
            </a:extLst>
          </p:cNvPr>
          <p:cNvSpPr>
            <a:spLocks noGrp="1"/>
          </p:cNvSpPr>
          <p:nvPr>
            <p:ph type="title" hasCustomPrompt="1"/>
          </p:nvPr>
        </p:nvSpPr>
        <p:spPr>
          <a:xfrm>
            <a:off x="373840" y="277690"/>
            <a:ext cx="10515600" cy="584775"/>
          </a:xfrm>
          <a:prstGeom prst="rect">
            <a:avLst/>
          </a:prstGeom>
        </p:spPr>
        <p:txBody>
          <a:body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Референции</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le Placeholder 8">
            <a:extLst>
              <a:ext uri="{FF2B5EF4-FFF2-40B4-BE49-F238E27FC236}">
                <a16:creationId xmlns:a16="http://schemas.microsoft.com/office/drawing/2014/main" id="{35698442-6FE0-4E10-BDF6-A2E3BA88E258}"/>
              </a:ext>
            </a:extLst>
          </p:cNvPr>
          <p:cNvSpPr>
            <a:spLocks noGrp="1"/>
          </p:cNvSpPr>
          <p:nvPr>
            <p:ph type="tbl" sz="quarter" idx="10"/>
          </p:nvPr>
        </p:nvSpPr>
        <p:spPr>
          <a:xfrm>
            <a:off x="786984" y="1204167"/>
            <a:ext cx="10725462" cy="5059719"/>
          </a:xfrm>
          <a:prstGeom prst="rect">
            <a:avLst/>
          </a:prstGeom>
        </p:spPr>
        <p:txBody>
          <a:bodyPr/>
          <a:lstStyle/>
          <a:p>
            <a:r>
              <a:rPr lang="ru-RU"/>
              <a:t>Вставка таблицы</a:t>
            </a:r>
            <a:endParaRPr lang="ru-RU" dirty="0"/>
          </a:p>
        </p:txBody>
      </p:sp>
    </p:spTree>
    <p:extLst>
      <p:ext uri="{BB962C8B-B14F-4D97-AF65-F5344CB8AC3E}">
        <p14:creationId xmlns:p14="http://schemas.microsoft.com/office/powerpoint/2010/main" val="23421772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Факты">
    <p:bg>
      <p:bgPr>
        <a:solidFill>
          <a:schemeClr val="bg1"/>
        </a:solidFill>
        <a:effectLst/>
      </p:bgPr>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6AD7D1D-DDAE-460F-83A6-A92CBBD36AD8}"/>
              </a:ext>
            </a:extLst>
          </p:cNvPr>
          <p:cNvSpPr/>
          <p:nvPr/>
        </p:nvSpPr>
        <p:spPr>
          <a:xfrm>
            <a:off x="520321" y="1196104"/>
            <a:ext cx="2417750" cy="24177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 Placeholder 10">
            <a:extLst>
              <a:ext uri="{FF2B5EF4-FFF2-40B4-BE49-F238E27FC236}">
                <a16:creationId xmlns:a16="http://schemas.microsoft.com/office/drawing/2014/main" id="{F6A40DDE-38F3-4744-9CCA-0236E5216C7E}"/>
              </a:ext>
            </a:extLst>
          </p:cNvPr>
          <p:cNvSpPr>
            <a:spLocks noGrp="1"/>
          </p:cNvSpPr>
          <p:nvPr>
            <p:ph type="body" sz="quarter" idx="10" hasCustomPrompt="1"/>
          </p:nvPr>
        </p:nvSpPr>
        <p:spPr>
          <a:xfrm>
            <a:off x="710906"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Разработка</a:t>
            </a:r>
          </a:p>
          <a:p>
            <a:pPr lvl="0"/>
            <a:r>
              <a:rPr lang="ru-RU" dirty="0"/>
              <a:t>и интеграция ПО</a:t>
            </a:r>
            <a:endParaRPr lang="en-US" dirty="0"/>
          </a:p>
        </p:txBody>
      </p:sp>
      <p:sp>
        <p:nvSpPr>
          <p:cNvPr id="5" name="Title 4">
            <a:extLst>
              <a:ext uri="{FF2B5EF4-FFF2-40B4-BE49-F238E27FC236}">
                <a16:creationId xmlns:a16="http://schemas.microsoft.com/office/drawing/2014/main" id="{C2BBA933-BBC4-49AC-8DE0-449BD36907D5}"/>
              </a:ext>
            </a:extLst>
          </p:cNvPr>
          <p:cNvSpPr>
            <a:spLocks noGrp="1"/>
          </p:cNvSpPr>
          <p:nvPr>
            <p:ph type="title" hasCustomPrompt="1"/>
          </p:nvPr>
        </p:nvSpPr>
        <p:spPr>
          <a:xfrm>
            <a:off x="373840" y="277692"/>
            <a:ext cx="10515600" cy="539210"/>
          </a:xfrm>
          <a:prstGeom prst="rect">
            <a:avLst/>
          </a:prstGeom>
        </p:spPr>
        <p:txBody>
          <a:bodyPr/>
          <a:lstStyle>
            <a:lvl1pPr>
              <a:lnSpc>
                <a:spcPct val="100000"/>
              </a:lnSpc>
              <a:spcBef>
                <a:spcPts val="500"/>
              </a:spcBef>
              <a:spcAft>
                <a:spcPts val="500"/>
              </a:spcAft>
              <a:defRPr/>
            </a:lvl1pPr>
          </a:lstStyle>
          <a:p>
            <a:r>
              <a:rPr lang="ru-RU" dirty="0"/>
              <a:t>Факты о компании</a:t>
            </a:r>
          </a:p>
        </p:txBody>
      </p:sp>
      <p:sp>
        <p:nvSpPr>
          <p:cNvPr id="23" name="Oval 22">
            <a:extLst>
              <a:ext uri="{FF2B5EF4-FFF2-40B4-BE49-F238E27FC236}">
                <a16:creationId xmlns:a16="http://schemas.microsoft.com/office/drawing/2014/main" id="{19FD0CC6-4093-4E65-AADB-52EBA1B64F35}"/>
              </a:ext>
            </a:extLst>
          </p:cNvPr>
          <p:cNvSpPr/>
          <p:nvPr/>
        </p:nvSpPr>
        <p:spPr>
          <a:xfrm>
            <a:off x="3419503" y="1196104"/>
            <a:ext cx="2417750" cy="24177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5" name="Text Placeholder 10">
            <a:extLst>
              <a:ext uri="{FF2B5EF4-FFF2-40B4-BE49-F238E27FC236}">
                <a16:creationId xmlns:a16="http://schemas.microsoft.com/office/drawing/2014/main" id="{02792CBA-0897-4559-9CD3-1D7C354E5F1D}"/>
              </a:ext>
            </a:extLst>
          </p:cNvPr>
          <p:cNvSpPr>
            <a:spLocks noGrp="1"/>
          </p:cNvSpPr>
          <p:nvPr>
            <p:ph type="body" sz="quarter" idx="11" hasCustomPrompt="1"/>
          </p:nvPr>
        </p:nvSpPr>
        <p:spPr>
          <a:xfrm>
            <a:off x="3610088"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Иностранные</a:t>
            </a:r>
          </a:p>
          <a:p>
            <a:pPr lvl="0"/>
            <a:r>
              <a:rPr lang="ru-RU" dirty="0"/>
              <a:t>и российские</a:t>
            </a:r>
          </a:p>
          <a:p>
            <a:pPr lvl="0"/>
            <a:r>
              <a:rPr lang="ru-RU" dirty="0"/>
              <a:t>клиенты</a:t>
            </a:r>
            <a:endParaRPr lang="en-US" dirty="0"/>
          </a:p>
        </p:txBody>
      </p:sp>
      <p:sp>
        <p:nvSpPr>
          <p:cNvPr id="33" name="Oval 32">
            <a:extLst>
              <a:ext uri="{FF2B5EF4-FFF2-40B4-BE49-F238E27FC236}">
                <a16:creationId xmlns:a16="http://schemas.microsoft.com/office/drawing/2014/main" id="{8986BBDF-83A5-4A08-8C6D-5CF7198D3937}"/>
              </a:ext>
            </a:extLst>
          </p:cNvPr>
          <p:cNvSpPr/>
          <p:nvPr/>
        </p:nvSpPr>
        <p:spPr>
          <a:xfrm>
            <a:off x="9253929" y="1196104"/>
            <a:ext cx="2417750" cy="24177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4" name="Text Placeholder 10">
            <a:extLst>
              <a:ext uri="{FF2B5EF4-FFF2-40B4-BE49-F238E27FC236}">
                <a16:creationId xmlns:a16="http://schemas.microsoft.com/office/drawing/2014/main" id="{147BAF82-22FB-4FFE-BB14-D8C88EA530DA}"/>
              </a:ext>
            </a:extLst>
          </p:cNvPr>
          <p:cNvSpPr>
            <a:spLocks noGrp="1"/>
          </p:cNvSpPr>
          <p:nvPr>
            <p:ph type="body" sz="quarter" idx="13" hasCustomPrompt="1"/>
          </p:nvPr>
        </p:nvSpPr>
        <p:spPr>
          <a:xfrm>
            <a:off x="9444514" y="1721708"/>
            <a:ext cx="2060869"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Более 100</a:t>
            </a:r>
          </a:p>
          <a:p>
            <a:pPr lvl="0"/>
            <a:r>
              <a:rPr lang="ru-RU" dirty="0"/>
              <a:t>сотрудников</a:t>
            </a:r>
            <a:endParaRPr lang="en-US" dirty="0"/>
          </a:p>
        </p:txBody>
      </p:sp>
      <p:sp>
        <p:nvSpPr>
          <p:cNvPr id="37" name="Oval 36">
            <a:extLst>
              <a:ext uri="{FF2B5EF4-FFF2-40B4-BE49-F238E27FC236}">
                <a16:creationId xmlns:a16="http://schemas.microsoft.com/office/drawing/2014/main" id="{A087922C-E932-4719-9D8F-C7C4872B4667}"/>
              </a:ext>
            </a:extLst>
          </p:cNvPr>
          <p:cNvSpPr/>
          <p:nvPr/>
        </p:nvSpPr>
        <p:spPr>
          <a:xfrm>
            <a:off x="520321" y="3963519"/>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8" name="Text Placeholder 10">
            <a:extLst>
              <a:ext uri="{FF2B5EF4-FFF2-40B4-BE49-F238E27FC236}">
                <a16:creationId xmlns:a16="http://schemas.microsoft.com/office/drawing/2014/main" id="{AD9CD6BC-4F11-473B-BE21-DB2A683F5A5C}"/>
              </a:ext>
            </a:extLst>
          </p:cNvPr>
          <p:cNvSpPr>
            <a:spLocks noGrp="1"/>
          </p:cNvSpPr>
          <p:nvPr>
            <p:ph type="body" sz="quarter" idx="14" hasCustomPrompt="1"/>
          </p:nvPr>
        </p:nvSpPr>
        <p:spPr>
          <a:xfrm>
            <a:off x="710906"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Работаем с 2011 года</a:t>
            </a:r>
            <a:endParaRPr lang="en-US" dirty="0"/>
          </a:p>
        </p:txBody>
      </p:sp>
      <p:sp>
        <p:nvSpPr>
          <p:cNvPr id="39" name="Oval 38">
            <a:extLst>
              <a:ext uri="{FF2B5EF4-FFF2-40B4-BE49-F238E27FC236}">
                <a16:creationId xmlns:a16="http://schemas.microsoft.com/office/drawing/2014/main" id="{8110C4BF-C29D-4DF9-AA44-94D894F904A3}"/>
              </a:ext>
            </a:extLst>
          </p:cNvPr>
          <p:cNvSpPr/>
          <p:nvPr/>
        </p:nvSpPr>
        <p:spPr>
          <a:xfrm>
            <a:off x="3419503" y="3963519"/>
            <a:ext cx="2417750" cy="24177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Text Placeholder 10">
            <a:extLst>
              <a:ext uri="{FF2B5EF4-FFF2-40B4-BE49-F238E27FC236}">
                <a16:creationId xmlns:a16="http://schemas.microsoft.com/office/drawing/2014/main" id="{A5E9C288-3692-4F0A-A148-B47C596AF29A}"/>
              </a:ext>
            </a:extLst>
          </p:cNvPr>
          <p:cNvSpPr>
            <a:spLocks noGrp="1"/>
          </p:cNvSpPr>
          <p:nvPr>
            <p:ph type="body" sz="quarter" idx="15" hasCustomPrompt="1"/>
          </p:nvPr>
        </p:nvSpPr>
        <p:spPr>
          <a:xfrm>
            <a:off x="3610088" y="4530812"/>
            <a:ext cx="2060869" cy="1307462"/>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Принцип </a:t>
            </a:r>
          </a:p>
          <a:p>
            <a:pPr lvl="0"/>
            <a:r>
              <a:rPr lang="en-US" dirty="0"/>
              <a:t>OTOBOS</a:t>
            </a:r>
          </a:p>
        </p:txBody>
      </p:sp>
      <p:sp>
        <p:nvSpPr>
          <p:cNvPr id="16" name="Oval 15">
            <a:extLst>
              <a:ext uri="{FF2B5EF4-FFF2-40B4-BE49-F238E27FC236}">
                <a16:creationId xmlns:a16="http://schemas.microsoft.com/office/drawing/2014/main" id="{B6ACBC5A-147E-4CE0-89B6-137609B963E9}"/>
              </a:ext>
            </a:extLst>
          </p:cNvPr>
          <p:cNvSpPr/>
          <p:nvPr/>
        </p:nvSpPr>
        <p:spPr>
          <a:xfrm>
            <a:off x="6318685" y="1196104"/>
            <a:ext cx="2417750" cy="2417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solidFill>
                <a:schemeClr val="bg1"/>
              </a:solidFill>
            </a:endParaRPr>
          </a:p>
        </p:txBody>
      </p:sp>
      <p:sp>
        <p:nvSpPr>
          <p:cNvPr id="36" name="Text Placeholder 11">
            <a:extLst>
              <a:ext uri="{FF2B5EF4-FFF2-40B4-BE49-F238E27FC236}">
                <a16:creationId xmlns:a16="http://schemas.microsoft.com/office/drawing/2014/main" id="{B2063B68-4433-4B10-891C-D4578E1FA2FA}"/>
              </a:ext>
            </a:extLst>
          </p:cNvPr>
          <p:cNvSpPr>
            <a:spLocks noGrp="1"/>
          </p:cNvSpPr>
          <p:nvPr>
            <p:ph type="body" sz="quarter" idx="17" hasCustomPrompt="1"/>
          </p:nvPr>
        </p:nvSpPr>
        <p:spPr>
          <a:xfrm>
            <a:off x="6515683" y="1721708"/>
            <a:ext cx="2023754" cy="1366540"/>
          </a:xfrm>
          <a:prstGeom prst="rect">
            <a:avLst/>
          </a:prstGeom>
        </p:spPr>
        <p:txBody>
          <a:bodyPr anchor="ctr"/>
          <a:lstStyle>
            <a:lvl1pPr algn="ctr">
              <a:lnSpc>
                <a:spcPct val="120000"/>
              </a:lnSpc>
              <a:spcBef>
                <a:spcPts val="0"/>
              </a:spcBef>
              <a:defRPr sz="1700" b="1">
                <a:solidFill>
                  <a:schemeClr val="bg1"/>
                </a:solidFill>
              </a:defRPr>
            </a:lvl1pPr>
          </a:lstStyle>
          <a:p>
            <a:pPr lvl="0"/>
            <a:r>
              <a:rPr lang="ru-RU" dirty="0"/>
              <a:t>Офисы </a:t>
            </a:r>
          </a:p>
          <a:p>
            <a:pPr lvl="0"/>
            <a:r>
              <a:rPr lang="ru-RU" dirty="0"/>
              <a:t>в Москве</a:t>
            </a:r>
          </a:p>
          <a:p>
            <a:pPr lvl="0"/>
            <a:r>
              <a:rPr lang="ru-RU" dirty="0"/>
              <a:t>и Нижнем</a:t>
            </a:r>
          </a:p>
          <a:p>
            <a:pPr lvl="0"/>
            <a:r>
              <a:rPr lang="ru-RU" dirty="0"/>
              <a:t> Новгороде</a:t>
            </a:r>
          </a:p>
        </p:txBody>
      </p:sp>
    </p:spTree>
    <p:extLst>
      <p:ext uri="{BB962C8B-B14F-4D97-AF65-F5344CB8AC3E}">
        <p14:creationId xmlns:p14="http://schemas.microsoft.com/office/powerpoint/2010/main" val="29120542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Сотрудники_1">
    <p:bg>
      <p:bgPr>
        <a:blipFill dpi="0" rotWithShape="1">
          <a:blip r:embed="rId2" cstate="screen">
            <a:lum/>
            <a:extLst>
              <a:ext uri="{28A0092B-C50C-407E-A947-70E740481C1C}">
                <a14:useLocalDpi xmlns:a14="http://schemas.microsoft.com/office/drawing/2010/main"/>
              </a:ext>
            </a:extLst>
          </a:blip>
          <a:srcRect/>
          <a:stretch>
            <a:fillRect r="37000" b="61000"/>
          </a:stretch>
        </a:blipFill>
        <a:effectLst/>
      </p:bgPr>
    </p:bg>
    <p:spTree>
      <p:nvGrpSpPr>
        <p:cNvPr id="1" name=""/>
        <p:cNvGrpSpPr/>
        <p:nvPr/>
      </p:nvGrpSpPr>
      <p:grpSpPr>
        <a:xfrm>
          <a:off x="0" y="0"/>
          <a:ext cx="0" cy="0"/>
          <a:chOff x="0" y="0"/>
          <a:chExt cx="0" cy="0"/>
        </a:xfrm>
      </p:grpSpPr>
      <p:sp>
        <p:nvSpPr>
          <p:cNvPr id="39" name="Text Placeholder 5">
            <a:extLst>
              <a:ext uri="{FF2B5EF4-FFF2-40B4-BE49-F238E27FC236}">
                <a16:creationId xmlns:a16="http://schemas.microsoft.com/office/drawing/2014/main" id="{45EEDDE0-1A6F-44E3-9CBE-E1339AF0B1F5}"/>
              </a:ext>
            </a:extLst>
          </p:cNvPr>
          <p:cNvSpPr>
            <a:spLocks noGrp="1"/>
          </p:cNvSpPr>
          <p:nvPr>
            <p:ph type="body" sz="quarter" idx="18" hasCustomPrompt="1"/>
          </p:nvPr>
        </p:nvSpPr>
        <p:spPr>
          <a:xfrm>
            <a:off x="8395500" y="4904450"/>
            <a:ext cx="2676360" cy="883255"/>
          </a:xfrm>
          <a:prstGeom prst="rect">
            <a:avLst/>
          </a:prstGeom>
        </p:spPr>
        <p:txBody>
          <a:bodyPr/>
          <a:lstStyle>
            <a:lvl1pPr>
              <a:lnSpc>
                <a:spcPct val="120000"/>
              </a:lnSpc>
              <a:spcBef>
                <a:spcPts val="0"/>
              </a:spcBef>
              <a:defRPr sz="1100" b="0"/>
            </a:lvl1pPr>
            <a:lvl5pPr>
              <a:defRPr/>
            </a:lvl5pPr>
          </a:lstStyle>
          <a:p>
            <a:pPr lvl="0"/>
            <a:r>
              <a:rPr lang="ru-RU" dirty="0"/>
              <a:t>Отвечает за проектирование и разработку систем управления OSS/NMS промышленного класса</a:t>
            </a:r>
          </a:p>
          <a:p>
            <a:pPr lvl="0"/>
            <a:r>
              <a:rPr lang="ru-RU" dirty="0"/>
              <a:t>и </a:t>
            </a:r>
            <a:r>
              <a:rPr lang="ru-RU" dirty="0" err="1"/>
              <a:t>биллинговых</a:t>
            </a:r>
            <a:r>
              <a:rPr lang="ru-RU" dirty="0"/>
              <a:t> платформ.</a:t>
            </a:r>
          </a:p>
        </p:txBody>
      </p:sp>
      <p:sp>
        <p:nvSpPr>
          <p:cNvPr id="40" name="Text Placeholder 5">
            <a:extLst>
              <a:ext uri="{FF2B5EF4-FFF2-40B4-BE49-F238E27FC236}">
                <a16:creationId xmlns:a16="http://schemas.microsoft.com/office/drawing/2014/main" id="{DE39CB7D-B2F9-41FB-B4AD-4870DDF0747F}"/>
              </a:ext>
            </a:extLst>
          </p:cNvPr>
          <p:cNvSpPr>
            <a:spLocks noGrp="1"/>
          </p:cNvSpPr>
          <p:nvPr>
            <p:ph type="body" sz="quarter" idx="19" hasCustomPrompt="1"/>
          </p:nvPr>
        </p:nvSpPr>
        <p:spPr>
          <a:xfrm>
            <a:off x="8395500"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Технический</a:t>
            </a:r>
          </a:p>
          <a:p>
            <a:pPr lvl="0"/>
            <a:r>
              <a:rPr lang="ru-RU" dirty="0"/>
              <a:t>директор</a:t>
            </a:r>
          </a:p>
        </p:txBody>
      </p:sp>
      <p:sp>
        <p:nvSpPr>
          <p:cNvPr id="41" name="Picture Placeholder 3">
            <a:extLst>
              <a:ext uri="{FF2B5EF4-FFF2-40B4-BE49-F238E27FC236}">
                <a16:creationId xmlns:a16="http://schemas.microsoft.com/office/drawing/2014/main" id="{A32A154D-9512-4B47-94EE-46740FC442E7}"/>
              </a:ext>
            </a:extLst>
          </p:cNvPr>
          <p:cNvSpPr>
            <a:spLocks noGrp="1"/>
          </p:cNvSpPr>
          <p:nvPr>
            <p:ph type="pic" sz="quarter" idx="20"/>
          </p:nvPr>
        </p:nvSpPr>
        <p:spPr>
          <a:xfrm>
            <a:off x="8415950"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42" name="Text Placeholder 5">
            <a:extLst>
              <a:ext uri="{FF2B5EF4-FFF2-40B4-BE49-F238E27FC236}">
                <a16:creationId xmlns:a16="http://schemas.microsoft.com/office/drawing/2014/main" id="{723C79C8-D3D5-442E-8D5E-30AC615B36C7}"/>
              </a:ext>
            </a:extLst>
          </p:cNvPr>
          <p:cNvSpPr>
            <a:spLocks noGrp="1"/>
          </p:cNvSpPr>
          <p:nvPr>
            <p:ph type="body" sz="quarter" idx="21" hasCustomPrompt="1"/>
          </p:nvPr>
        </p:nvSpPr>
        <p:spPr>
          <a:xfrm>
            <a:off x="8395500" y="3381173"/>
            <a:ext cx="2169305" cy="802527"/>
          </a:xfrm>
          <a:prstGeom prst="rect">
            <a:avLst/>
          </a:prstGeom>
        </p:spPr>
        <p:txBody>
          <a:bodyPr/>
          <a:lstStyle>
            <a:lvl1pPr>
              <a:lnSpc>
                <a:spcPct val="110000"/>
              </a:lnSpc>
              <a:spcBef>
                <a:spcPts val="0"/>
              </a:spcBef>
              <a:defRPr b="1"/>
            </a:lvl1pPr>
            <a:lvl5pPr>
              <a:defRPr/>
            </a:lvl5pPr>
          </a:lstStyle>
          <a:p>
            <a:pPr lvl="0"/>
            <a:r>
              <a:rPr lang="ru-RU" dirty="0"/>
              <a:t>Андрей</a:t>
            </a:r>
          </a:p>
          <a:p>
            <a:pPr lvl="0"/>
            <a:r>
              <a:rPr lang="ru-RU" dirty="0"/>
              <a:t>Комягин</a:t>
            </a:r>
          </a:p>
        </p:txBody>
      </p:sp>
      <p:sp>
        <p:nvSpPr>
          <p:cNvPr id="26" name="Text Placeholder 5">
            <a:extLst>
              <a:ext uri="{FF2B5EF4-FFF2-40B4-BE49-F238E27FC236}">
                <a16:creationId xmlns:a16="http://schemas.microsoft.com/office/drawing/2014/main" id="{38C06937-ED3D-455F-849B-83BE5EB55FAF}"/>
              </a:ext>
            </a:extLst>
          </p:cNvPr>
          <p:cNvSpPr>
            <a:spLocks noGrp="1"/>
          </p:cNvSpPr>
          <p:nvPr>
            <p:ph type="body" sz="quarter" idx="14" hasCustomPrompt="1"/>
          </p:nvPr>
        </p:nvSpPr>
        <p:spPr>
          <a:xfrm>
            <a:off x="5238454" y="4904450"/>
            <a:ext cx="2533946" cy="883255"/>
          </a:xfrm>
          <a:prstGeom prst="rect">
            <a:avLst/>
          </a:prstGeom>
        </p:spPr>
        <p:txBody>
          <a:bodyPr/>
          <a:lstStyle>
            <a:lvl1pPr>
              <a:lnSpc>
                <a:spcPct val="120000"/>
              </a:lnSpc>
              <a:spcBef>
                <a:spcPts val="0"/>
              </a:spcBef>
              <a:defRPr sz="1100" b="0"/>
            </a:lvl1pPr>
            <a:lvl5pPr>
              <a:defRPr/>
            </a:lvl5pPr>
          </a:lstStyle>
          <a:p>
            <a:pPr lvl="0"/>
            <a:r>
              <a:rPr lang="ru-RU" dirty="0"/>
              <a:t>Отвечает за развитие бизнеса, управление продажами, работу с ключевыми российскими и зарубежными заказчиками.</a:t>
            </a:r>
          </a:p>
        </p:txBody>
      </p:sp>
      <p:sp>
        <p:nvSpPr>
          <p:cNvPr id="28" name="Text Placeholder 5">
            <a:extLst>
              <a:ext uri="{FF2B5EF4-FFF2-40B4-BE49-F238E27FC236}">
                <a16:creationId xmlns:a16="http://schemas.microsoft.com/office/drawing/2014/main" id="{77FFC640-BB60-483D-9D0B-81E248BB913E}"/>
              </a:ext>
            </a:extLst>
          </p:cNvPr>
          <p:cNvSpPr>
            <a:spLocks noGrp="1"/>
          </p:cNvSpPr>
          <p:nvPr>
            <p:ph type="body" sz="quarter" idx="15" hasCustomPrompt="1"/>
          </p:nvPr>
        </p:nvSpPr>
        <p:spPr>
          <a:xfrm>
            <a:off x="5238454"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Финансовый</a:t>
            </a:r>
          </a:p>
          <a:p>
            <a:pPr lvl="0"/>
            <a:r>
              <a:rPr lang="ru-RU" dirty="0"/>
              <a:t>директор</a:t>
            </a:r>
          </a:p>
        </p:txBody>
      </p:sp>
      <p:sp>
        <p:nvSpPr>
          <p:cNvPr id="30" name="Picture Placeholder 3">
            <a:extLst>
              <a:ext uri="{FF2B5EF4-FFF2-40B4-BE49-F238E27FC236}">
                <a16:creationId xmlns:a16="http://schemas.microsoft.com/office/drawing/2014/main" id="{FFE8C0CA-A34F-48AD-B90C-763A3C136417}"/>
              </a:ext>
            </a:extLst>
          </p:cNvPr>
          <p:cNvSpPr>
            <a:spLocks noGrp="1"/>
          </p:cNvSpPr>
          <p:nvPr>
            <p:ph type="pic" sz="quarter" idx="16"/>
          </p:nvPr>
        </p:nvSpPr>
        <p:spPr>
          <a:xfrm>
            <a:off x="5258904"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32" name="Text Placeholder 5">
            <a:extLst>
              <a:ext uri="{FF2B5EF4-FFF2-40B4-BE49-F238E27FC236}">
                <a16:creationId xmlns:a16="http://schemas.microsoft.com/office/drawing/2014/main" id="{CA04AF88-B682-4D0D-9D5F-AB47568D8A85}"/>
              </a:ext>
            </a:extLst>
          </p:cNvPr>
          <p:cNvSpPr>
            <a:spLocks noGrp="1"/>
          </p:cNvSpPr>
          <p:nvPr>
            <p:ph type="body" sz="quarter" idx="17" hasCustomPrompt="1"/>
          </p:nvPr>
        </p:nvSpPr>
        <p:spPr>
          <a:xfrm>
            <a:off x="5238454" y="3381173"/>
            <a:ext cx="2169305" cy="802527"/>
          </a:xfrm>
          <a:prstGeom prst="rect">
            <a:avLst/>
          </a:prstGeom>
        </p:spPr>
        <p:txBody>
          <a:bodyPr/>
          <a:lstStyle>
            <a:lvl1pPr>
              <a:lnSpc>
                <a:spcPct val="110000"/>
              </a:lnSpc>
              <a:spcBef>
                <a:spcPts val="0"/>
              </a:spcBef>
              <a:defRPr b="1"/>
            </a:lvl1pPr>
            <a:lvl5pPr>
              <a:defRPr/>
            </a:lvl5pPr>
          </a:lstStyle>
          <a:p>
            <a:pPr lvl="0"/>
            <a:r>
              <a:rPr lang="ru-RU" dirty="0"/>
              <a:t>Сергей</a:t>
            </a:r>
          </a:p>
          <a:p>
            <a:pPr lvl="0"/>
            <a:r>
              <a:rPr lang="ru-RU" dirty="0"/>
              <a:t>Смирнов</a:t>
            </a:r>
          </a:p>
        </p:txBody>
      </p:sp>
      <p:sp>
        <p:nvSpPr>
          <p:cNvPr id="24" name="Text Placeholder 5">
            <a:extLst>
              <a:ext uri="{FF2B5EF4-FFF2-40B4-BE49-F238E27FC236}">
                <a16:creationId xmlns:a16="http://schemas.microsoft.com/office/drawing/2014/main" id="{A46D9D31-5C51-4115-BBBF-E7CFC6A47CAF}"/>
              </a:ext>
            </a:extLst>
          </p:cNvPr>
          <p:cNvSpPr>
            <a:spLocks noGrp="1"/>
          </p:cNvSpPr>
          <p:nvPr>
            <p:ph type="body" sz="quarter" idx="13" hasCustomPrompt="1"/>
          </p:nvPr>
        </p:nvSpPr>
        <p:spPr>
          <a:xfrm>
            <a:off x="2008994" y="4904450"/>
            <a:ext cx="2471565" cy="883255"/>
          </a:xfrm>
          <a:prstGeom prst="rect">
            <a:avLst/>
          </a:prstGeom>
        </p:spPr>
        <p:txBody>
          <a:bodyPr/>
          <a:lstStyle>
            <a:lvl1pPr>
              <a:lnSpc>
                <a:spcPct val="120000"/>
              </a:lnSpc>
              <a:spcBef>
                <a:spcPts val="0"/>
              </a:spcBef>
              <a:defRPr sz="1100" b="0"/>
            </a:lvl1pPr>
            <a:lvl5pPr>
              <a:defRPr/>
            </a:lvl5pPr>
          </a:lstStyle>
          <a:p>
            <a:pPr lvl="0"/>
            <a:r>
              <a:rPr lang="ru-RU" dirty="0"/>
              <a:t>Возглавляет компанию </a:t>
            </a:r>
          </a:p>
          <a:p>
            <a:pPr lvl="0"/>
            <a:r>
              <a:rPr lang="ru-RU" dirty="0"/>
              <a:t>«СТМ» с 2011 года.</a:t>
            </a:r>
          </a:p>
        </p:txBody>
      </p:sp>
      <p:sp>
        <p:nvSpPr>
          <p:cNvPr id="22" name="Text Placeholder 5">
            <a:extLst>
              <a:ext uri="{FF2B5EF4-FFF2-40B4-BE49-F238E27FC236}">
                <a16:creationId xmlns:a16="http://schemas.microsoft.com/office/drawing/2014/main" id="{73FF8507-79A8-4988-9050-570C50F0F1C2}"/>
              </a:ext>
            </a:extLst>
          </p:cNvPr>
          <p:cNvSpPr>
            <a:spLocks noGrp="1"/>
          </p:cNvSpPr>
          <p:nvPr>
            <p:ph type="body" sz="quarter" idx="12" hasCustomPrompt="1"/>
          </p:nvPr>
        </p:nvSpPr>
        <p:spPr>
          <a:xfrm>
            <a:off x="2008995" y="4219895"/>
            <a:ext cx="1834229" cy="576568"/>
          </a:xfrm>
          <a:prstGeom prst="rect">
            <a:avLst/>
          </a:prstGeom>
        </p:spPr>
        <p:txBody>
          <a:bodyPr/>
          <a:lstStyle>
            <a:lvl1pPr>
              <a:lnSpc>
                <a:spcPct val="110000"/>
              </a:lnSpc>
              <a:spcBef>
                <a:spcPts val="0"/>
              </a:spcBef>
              <a:defRPr sz="1500" b="0"/>
            </a:lvl1pPr>
            <a:lvl5pPr>
              <a:defRPr/>
            </a:lvl5pPr>
          </a:lstStyle>
          <a:p>
            <a:pPr lvl="0"/>
            <a:r>
              <a:rPr lang="ru-RU" dirty="0"/>
              <a:t>Генеральный</a:t>
            </a:r>
          </a:p>
          <a:p>
            <a:pPr lvl="0"/>
            <a:r>
              <a:rPr lang="ru-RU" dirty="0"/>
              <a:t>директор</a:t>
            </a:r>
          </a:p>
        </p:txBody>
      </p:sp>
      <p:sp>
        <p:nvSpPr>
          <p:cNvPr id="4" name="Picture Placeholder 3">
            <a:extLst>
              <a:ext uri="{FF2B5EF4-FFF2-40B4-BE49-F238E27FC236}">
                <a16:creationId xmlns:a16="http://schemas.microsoft.com/office/drawing/2014/main" id="{DD635E63-8F62-436C-A142-FEE893B3F9B2}"/>
              </a:ext>
            </a:extLst>
          </p:cNvPr>
          <p:cNvSpPr>
            <a:spLocks noGrp="1"/>
          </p:cNvSpPr>
          <p:nvPr>
            <p:ph type="pic" sz="quarter" idx="10"/>
          </p:nvPr>
        </p:nvSpPr>
        <p:spPr>
          <a:xfrm>
            <a:off x="2029445" y="1400844"/>
            <a:ext cx="1813779" cy="1823939"/>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 name="Title 1">
            <a:extLst>
              <a:ext uri="{FF2B5EF4-FFF2-40B4-BE49-F238E27FC236}">
                <a16:creationId xmlns:a16="http://schemas.microsoft.com/office/drawing/2014/main" id="{3094A617-D417-48E0-8781-88E4C89FBC83}"/>
              </a:ext>
            </a:extLst>
          </p:cNvPr>
          <p:cNvSpPr>
            <a:spLocks noGrp="1"/>
          </p:cNvSpPr>
          <p:nvPr>
            <p:ph type="title" hasCustomPrompt="1"/>
          </p:nvPr>
        </p:nvSpPr>
        <p:spPr>
          <a:xfrm>
            <a:off x="373840" y="276664"/>
            <a:ext cx="10515600" cy="576568"/>
          </a:xfrm>
          <a:prstGeom prst="rect">
            <a:avLst/>
          </a:prstGeom>
        </p:spPr>
        <p:txBody>
          <a:bodyPr/>
          <a:lstStyle>
            <a:lvl1pPr>
              <a:lnSpc>
                <a:spcPct val="100000"/>
              </a:lnSpc>
              <a:spcBef>
                <a:spcPts val="500"/>
              </a:spcBef>
              <a:spcAft>
                <a:spcPts val="500"/>
              </a:spcAft>
              <a:defRPr lang="ru-RU"/>
            </a:lvl1pPr>
          </a:lstStyle>
          <a:p>
            <a:r>
              <a:rPr lang="ru-RU" dirty="0"/>
              <a:t>Руководство</a:t>
            </a:r>
          </a:p>
        </p:txBody>
      </p:sp>
      <p:sp>
        <p:nvSpPr>
          <p:cNvPr id="35" name="TextBox 34">
            <a:extLst>
              <a:ext uri="{FF2B5EF4-FFF2-40B4-BE49-F238E27FC236}">
                <a16:creationId xmlns:a16="http://schemas.microsoft.com/office/drawing/2014/main" id="{D0C2E6B9-D567-4F08-8A8B-0A296F8AC307}"/>
              </a:ext>
            </a:extLst>
          </p:cNvPr>
          <p:cNvSpPr txBox="1"/>
          <p:nvPr/>
        </p:nvSpPr>
        <p:spPr>
          <a:xfrm>
            <a:off x="6756400" y="6817360"/>
            <a:ext cx="184731" cy="369332"/>
          </a:xfrm>
          <a:prstGeom prst="rect">
            <a:avLst/>
          </a:prstGeom>
          <a:noFill/>
        </p:spPr>
        <p:txBody>
          <a:bodyPr wrap="none" rtlCol="0">
            <a:spAutoFit/>
          </a:bodyPr>
          <a:lstStyle/>
          <a:p>
            <a:endParaRPr lang="ru-US" dirty="0"/>
          </a:p>
        </p:txBody>
      </p:sp>
      <p:sp>
        <p:nvSpPr>
          <p:cNvPr id="6" name="Text Placeholder 5">
            <a:extLst>
              <a:ext uri="{FF2B5EF4-FFF2-40B4-BE49-F238E27FC236}">
                <a16:creationId xmlns:a16="http://schemas.microsoft.com/office/drawing/2014/main" id="{93F1502C-64B7-47D5-8D01-A8FE0133D6F6}"/>
              </a:ext>
            </a:extLst>
          </p:cNvPr>
          <p:cNvSpPr>
            <a:spLocks noGrp="1"/>
          </p:cNvSpPr>
          <p:nvPr>
            <p:ph type="body" sz="quarter" idx="11" hasCustomPrompt="1"/>
          </p:nvPr>
        </p:nvSpPr>
        <p:spPr>
          <a:xfrm>
            <a:off x="2008995" y="3381173"/>
            <a:ext cx="2169305" cy="802527"/>
          </a:xfrm>
          <a:prstGeom prst="rect">
            <a:avLst/>
          </a:prstGeom>
        </p:spPr>
        <p:txBody>
          <a:bodyPr/>
          <a:lstStyle>
            <a:lvl1pPr>
              <a:lnSpc>
                <a:spcPct val="110000"/>
              </a:lnSpc>
              <a:spcBef>
                <a:spcPts val="0"/>
              </a:spcBef>
              <a:defRPr b="1"/>
            </a:lvl1pPr>
            <a:lvl5pPr>
              <a:defRPr/>
            </a:lvl5pPr>
          </a:lstStyle>
          <a:p>
            <a:pPr lvl="0"/>
            <a:r>
              <a:rPr lang="ru-RU" dirty="0"/>
              <a:t>Алексей</a:t>
            </a:r>
          </a:p>
          <a:p>
            <a:pPr lvl="0"/>
            <a:r>
              <a:rPr lang="ru-RU" dirty="0" err="1"/>
              <a:t>Щепетков</a:t>
            </a:r>
            <a:endParaRPr lang="ru-RU" dirty="0"/>
          </a:p>
        </p:txBody>
      </p:sp>
      <p:sp>
        <p:nvSpPr>
          <p:cNvPr id="16" name="TextBox 15">
            <a:extLst>
              <a:ext uri="{FF2B5EF4-FFF2-40B4-BE49-F238E27FC236}">
                <a16:creationId xmlns:a16="http://schemas.microsoft.com/office/drawing/2014/main" id="{0F1EF099-34C0-4F71-A7F5-2233312776CC}"/>
              </a:ext>
            </a:extLst>
          </p:cNvPr>
          <p:cNvSpPr txBox="1"/>
          <p:nvPr/>
        </p:nvSpPr>
        <p:spPr>
          <a:xfrm>
            <a:off x="6756400" y="6817360"/>
            <a:ext cx="184731" cy="369332"/>
          </a:xfrm>
          <a:prstGeom prst="rect">
            <a:avLst/>
          </a:prstGeom>
          <a:noFill/>
        </p:spPr>
        <p:txBody>
          <a:bodyPr wrap="none" rtlCol="0">
            <a:spAutoFit/>
          </a:bodyPr>
          <a:lstStyle/>
          <a:p>
            <a:endParaRPr lang="ru-US" dirty="0"/>
          </a:p>
        </p:txBody>
      </p:sp>
    </p:spTree>
    <p:extLst>
      <p:ext uri="{BB962C8B-B14F-4D97-AF65-F5344CB8AC3E}">
        <p14:creationId xmlns:p14="http://schemas.microsoft.com/office/powerpoint/2010/main" val="4071929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C558C-5468-49DA-911E-676D5EC3583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76D2EC9C-18C9-4670-BBAF-B73FD264A3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DE2D9206-C4F8-4DE9-A667-2244FAD83629}"/>
              </a:ext>
            </a:extLst>
          </p:cNvPr>
          <p:cNvSpPr>
            <a:spLocks noGrp="1"/>
          </p:cNvSpPr>
          <p:nvPr>
            <p:ph type="dt" sz="half" idx="10"/>
          </p:nvPr>
        </p:nvSpPr>
        <p:spPr/>
        <p:txBody>
          <a:bodyPr/>
          <a:lstStyle/>
          <a:p>
            <a:fld id="{1B56FB7D-53BC-4D97-AF05-73AE036E8782}" type="datetimeFigureOut">
              <a:rPr lang="ru-RU" smtClean="0"/>
              <a:t>04.08.2022</a:t>
            </a:fld>
            <a:endParaRPr lang="ru-RU"/>
          </a:p>
        </p:txBody>
      </p:sp>
      <p:sp>
        <p:nvSpPr>
          <p:cNvPr id="5" name="Нижний колонтитул 4">
            <a:extLst>
              <a:ext uri="{FF2B5EF4-FFF2-40B4-BE49-F238E27FC236}">
                <a16:creationId xmlns:a16="http://schemas.microsoft.com/office/drawing/2014/main" id="{21F22ECB-5B2C-4A09-8A02-301410717C9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AF153AB-D339-40F3-8381-28124251511E}"/>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21833639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Сотрудники_2">
    <p:bg>
      <p:bgPr>
        <a:blipFill dpi="0" rotWithShape="1">
          <a:blip r:embed="rId2" cstate="screen">
            <a:lum/>
            <a:extLst>
              <a:ext uri="{28A0092B-C50C-407E-A947-70E740481C1C}">
                <a14:useLocalDpi xmlns:a14="http://schemas.microsoft.com/office/drawing/2010/main"/>
              </a:ext>
            </a:extLst>
          </a:blip>
          <a:srcRect/>
          <a:stretch>
            <a:fillRect l="51000" b="29000"/>
          </a:stretch>
        </a:blipFill>
        <a:effectLst/>
      </p:bgPr>
    </p:bg>
    <p:spTree>
      <p:nvGrpSpPr>
        <p:cNvPr id="1" name=""/>
        <p:cNvGrpSpPr/>
        <p:nvPr/>
      </p:nvGrpSpPr>
      <p:grpSpPr>
        <a:xfrm>
          <a:off x="0" y="0"/>
          <a:ext cx="0" cy="0"/>
          <a:chOff x="0" y="0"/>
          <a:chExt cx="0" cy="0"/>
        </a:xfrm>
      </p:grpSpPr>
      <p:sp>
        <p:nvSpPr>
          <p:cNvPr id="31" name="Picture Placeholder 3">
            <a:extLst>
              <a:ext uri="{FF2B5EF4-FFF2-40B4-BE49-F238E27FC236}">
                <a16:creationId xmlns:a16="http://schemas.microsoft.com/office/drawing/2014/main" id="{4468FCAC-D64C-4A1C-9299-B2E7443D0442}"/>
              </a:ext>
            </a:extLst>
          </p:cNvPr>
          <p:cNvSpPr>
            <a:spLocks noGrp="1"/>
          </p:cNvSpPr>
          <p:nvPr>
            <p:ph type="pic" sz="quarter" idx="19"/>
          </p:nvPr>
        </p:nvSpPr>
        <p:spPr>
          <a:xfrm>
            <a:off x="8941263" y="5359968"/>
            <a:ext cx="1148484" cy="849445"/>
          </a:xfrm>
          <a:prstGeom prst="rect">
            <a:avLst/>
          </a:prstGeom>
        </p:spPr>
        <p:txBody>
          <a:bodyPr/>
          <a:lstStyle>
            <a:lvl1pPr>
              <a:defRPr sz="1600"/>
            </a:lvl1pPr>
          </a:lstStyle>
          <a:p>
            <a:r>
              <a:rPr lang="ru-RU"/>
              <a:t>Вставка рисунка</a:t>
            </a:r>
            <a:endParaRPr lang="ru-RU" dirty="0"/>
          </a:p>
        </p:txBody>
      </p:sp>
      <p:sp>
        <p:nvSpPr>
          <p:cNvPr id="33" name="Picture Placeholder 3">
            <a:extLst>
              <a:ext uri="{FF2B5EF4-FFF2-40B4-BE49-F238E27FC236}">
                <a16:creationId xmlns:a16="http://schemas.microsoft.com/office/drawing/2014/main" id="{E4522AAF-D4F4-4A71-BC29-4C15750CA29D}"/>
              </a:ext>
            </a:extLst>
          </p:cNvPr>
          <p:cNvSpPr>
            <a:spLocks noGrp="1"/>
          </p:cNvSpPr>
          <p:nvPr>
            <p:ph type="pic" sz="quarter" idx="20"/>
          </p:nvPr>
        </p:nvSpPr>
        <p:spPr>
          <a:xfrm>
            <a:off x="10512463" y="5359968"/>
            <a:ext cx="1148484" cy="849445"/>
          </a:xfrm>
          <a:prstGeom prst="rect">
            <a:avLst/>
          </a:prstGeom>
        </p:spPr>
        <p:txBody>
          <a:bodyPr/>
          <a:lstStyle>
            <a:lvl1pPr>
              <a:defRPr sz="1600"/>
            </a:lvl1pPr>
          </a:lstStyle>
          <a:p>
            <a:r>
              <a:rPr lang="ru-RU"/>
              <a:t>Вставка рисунка</a:t>
            </a:r>
            <a:endParaRPr lang="ru-RU" dirty="0"/>
          </a:p>
        </p:txBody>
      </p:sp>
      <p:sp>
        <p:nvSpPr>
          <p:cNvPr id="27" name="Picture Placeholder 3">
            <a:extLst>
              <a:ext uri="{FF2B5EF4-FFF2-40B4-BE49-F238E27FC236}">
                <a16:creationId xmlns:a16="http://schemas.microsoft.com/office/drawing/2014/main" id="{4C04595C-6830-4EDE-8ADD-3C06CEB4FA3E}"/>
              </a:ext>
            </a:extLst>
          </p:cNvPr>
          <p:cNvSpPr>
            <a:spLocks noGrp="1"/>
          </p:cNvSpPr>
          <p:nvPr>
            <p:ph type="pic" sz="quarter" idx="17"/>
          </p:nvPr>
        </p:nvSpPr>
        <p:spPr>
          <a:xfrm>
            <a:off x="5764377" y="5359968"/>
            <a:ext cx="1148484" cy="849445"/>
          </a:xfrm>
          <a:prstGeom prst="rect">
            <a:avLst/>
          </a:prstGeom>
        </p:spPr>
        <p:txBody>
          <a:bodyPr/>
          <a:lstStyle>
            <a:lvl1pPr>
              <a:defRPr sz="1600"/>
            </a:lvl1pPr>
          </a:lstStyle>
          <a:p>
            <a:r>
              <a:rPr lang="ru-RU"/>
              <a:t>Вставка рисунка</a:t>
            </a:r>
            <a:endParaRPr lang="ru-RU" dirty="0"/>
          </a:p>
        </p:txBody>
      </p:sp>
      <p:sp>
        <p:nvSpPr>
          <p:cNvPr id="29" name="Picture Placeholder 3">
            <a:extLst>
              <a:ext uri="{FF2B5EF4-FFF2-40B4-BE49-F238E27FC236}">
                <a16:creationId xmlns:a16="http://schemas.microsoft.com/office/drawing/2014/main" id="{8A2FEF54-EEF1-4A67-9A3F-14F3254DF200}"/>
              </a:ext>
            </a:extLst>
          </p:cNvPr>
          <p:cNvSpPr>
            <a:spLocks noGrp="1"/>
          </p:cNvSpPr>
          <p:nvPr>
            <p:ph type="pic" sz="quarter" idx="18"/>
          </p:nvPr>
        </p:nvSpPr>
        <p:spPr>
          <a:xfrm>
            <a:off x="7370063" y="5359968"/>
            <a:ext cx="1148484" cy="849445"/>
          </a:xfrm>
          <a:prstGeom prst="rect">
            <a:avLst/>
          </a:prstGeom>
        </p:spPr>
        <p:txBody>
          <a:bodyPr/>
          <a:lstStyle>
            <a:lvl1pPr>
              <a:defRPr sz="1600"/>
            </a:lvl1pPr>
          </a:lstStyle>
          <a:p>
            <a:r>
              <a:rPr lang="ru-RU"/>
              <a:t>Вставка рисунка</a:t>
            </a:r>
            <a:endParaRPr lang="ru-RU" dirty="0"/>
          </a:p>
        </p:txBody>
      </p:sp>
      <p:sp>
        <p:nvSpPr>
          <p:cNvPr id="4" name="Picture Placeholder 3">
            <a:extLst>
              <a:ext uri="{FF2B5EF4-FFF2-40B4-BE49-F238E27FC236}">
                <a16:creationId xmlns:a16="http://schemas.microsoft.com/office/drawing/2014/main" id="{A1267FCC-B2B6-43E2-9C40-1F89F4237C4A}"/>
              </a:ext>
            </a:extLst>
          </p:cNvPr>
          <p:cNvSpPr>
            <a:spLocks noGrp="1"/>
          </p:cNvSpPr>
          <p:nvPr>
            <p:ph type="pic" sz="quarter" idx="15"/>
          </p:nvPr>
        </p:nvSpPr>
        <p:spPr>
          <a:xfrm>
            <a:off x="2553005" y="5359969"/>
            <a:ext cx="1148484" cy="849445"/>
          </a:xfrm>
          <a:prstGeom prst="rect">
            <a:avLst/>
          </a:prstGeom>
        </p:spPr>
        <p:txBody>
          <a:bodyPr/>
          <a:lstStyle>
            <a:lvl1pPr>
              <a:defRPr sz="1600"/>
            </a:lvl1pPr>
          </a:lstStyle>
          <a:p>
            <a:r>
              <a:rPr lang="ru-RU"/>
              <a:t>Вставка рисунка</a:t>
            </a:r>
            <a:endParaRPr lang="ru-RU" dirty="0"/>
          </a:p>
        </p:txBody>
      </p:sp>
      <p:sp>
        <p:nvSpPr>
          <p:cNvPr id="23" name="Text Placeholder 5">
            <a:extLst>
              <a:ext uri="{FF2B5EF4-FFF2-40B4-BE49-F238E27FC236}">
                <a16:creationId xmlns:a16="http://schemas.microsoft.com/office/drawing/2014/main" id="{81C47949-9662-4938-B9BB-7EF831082BB1}"/>
              </a:ext>
            </a:extLst>
          </p:cNvPr>
          <p:cNvSpPr>
            <a:spLocks noGrp="1"/>
          </p:cNvSpPr>
          <p:nvPr>
            <p:ph type="body" sz="quarter" idx="14" hasCustomPrompt="1"/>
          </p:nvPr>
        </p:nvSpPr>
        <p:spPr>
          <a:xfrm>
            <a:off x="386201" y="5543627"/>
            <a:ext cx="1945519" cy="416372"/>
          </a:xfrm>
          <a:prstGeom prst="rect">
            <a:avLst/>
          </a:prstGeom>
        </p:spPr>
        <p:txBody>
          <a:bodyPr/>
          <a:lstStyle>
            <a:lvl1pPr>
              <a:lnSpc>
                <a:spcPct val="110000"/>
              </a:lnSpc>
              <a:spcBef>
                <a:spcPts val="0"/>
              </a:spcBef>
              <a:defRPr b="1"/>
            </a:lvl1pPr>
            <a:lvl5pPr>
              <a:defRPr/>
            </a:lvl5pPr>
          </a:lstStyle>
          <a:p>
            <a:pPr lvl="0"/>
            <a:r>
              <a:rPr lang="ru-RU" dirty="0"/>
              <a:t>Партнеры:</a:t>
            </a:r>
          </a:p>
        </p:txBody>
      </p:sp>
      <p:sp>
        <p:nvSpPr>
          <p:cNvPr id="15" name="Text Placeholder 5">
            <a:extLst>
              <a:ext uri="{FF2B5EF4-FFF2-40B4-BE49-F238E27FC236}">
                <a16:creationId xmlns:a16="http://schemas.microsoft.com/office/drawing/2014/main" id="{CFEEF82E-9B52-4C7F-9476-D888D53BC473}"/>
              </a:ext>
            </a:extLst>
          </p:cNvPr>
          <p:cNvSpPr>
            <a:spLocks noGrp="1"/>
          </p:cNvSpPr>
          <p:nvPr>
            <p:ph type="body" sz="quarter" idx="13" hasCustomPrompt="1"/>
          </p:nvPr>
        </p:nvSpPr>
        <p:spPr>
          <a:xfrm>
            <a:off x="3289883" y="3121362"/>
            <a:ext cx="4258121" cy="883255"/>
          </a:xfrm>
          <a:prstGeom prst="rect">
            <a:avLst/>
          </a:prstGeom>
        </p:spPr>
        <p:txBody>
          <a:bodyPr/>
          <a:lstStyle>
            <a:lvl1pPr>
              <a:lnSpc>
                <a:spcPct val="120000"/>
              </a:lnSpc>
              <a:spcBef>
                <a:spcPts val="0"/>
              </a:spcBef>
              <a:defRPr sz="1100" b="0"/>
            </a:lvl1pPr>
            <a:lvl5pPr>
              <a:defRPr/>
            </a:lvl5pPr>
          </a:lstStyle>
          <a:p>
            <a:pPr lvl="0"/>
            <a:r>
              <a:rPr lang="ru-RU" dirty="0"/>
              <a:t>Опыт работы в отрасли — более 10 лет. </a:t>
            </a:r>
            <a:endParaRPr lang="en-US" dirty="0"/>
          </a:p>
          <a:p>
            <a:pPr lvl="0"/>
            <a:r>
              <a:rPr lang="ru-RU" dirty="0"/>
              <a:t>Магистр Нижегородского Государственного Технического Университета.</a:t>
            </a:r>
          </a:p>
        </p:txBody>
      </p:sp>
      <p:sp>
        <p:nvSpPr>
          <p:cNvPr id="17" name="Text Placeholder 5">
            <a:extLst>
              <a:ext uri="{FF2B5EF4-FFF2-40B4-BE49-F238E27FC236}">
                <a16:creationId xmlns:a16="http://schemas.microsoft.com/office/drawing/2014/main" id="{7E0A003B-032A-44A5-BB4C-C45E11EED381}"/>
              </a:ext>
            </a:extLst>
          </p:cNvPr>
          <p:cNvSpPr>
            <a:spLocks noGrp="1"/>
          </p:cNvSpPr>
          <p:nvPr>
            <p:ph type="body" sz="quarter" idx="12" hasCustomPrompt="1"/>
          </p:nvPr>
        </p:nvSpPr>
        <p:spPr>
          <a:xfrm>
            <a:off x="3289883" y="2294854"/>
            <a:ext cx="4248385" cy="576568"/>
          </a:xfrm>
          <a:prstGeom prst="rect">
            <a:avLst/>
          </a:prstGeom>
        </p:spPr>
        <p:txBody>
          <a:bodyPr/>
          <a:lstStyle>
            <a:lvl1pPr>
              <a:lnSpc>
                <a:spcPct val="110000"/>
              </a:lnSpc>
              <a:spcBef>
                <a:spcPts val="0"/>
              </a:spcBef>
              <a:defRPr sz="1500" b="0"/>
            </a:lvl1pPr>
            <a:lvl5pPr>
              <a:defRPr/>
            </a:lvl5pPr>
          </a:lstStyle>
          <a:p>
            <a:pPr lvl="0"/>
            <a:r>
              <a:rPr lang="ru-RU" dirty="0"/>
              <a:t>Руководитель направления</a:t>
            </a:r>
          </a:p>
          <a:p>
            <a:pPr lvl="0"/>
            <a:r>
              <a:rPr lang="ru-RU" dirty="0"/>
              <a:t>«Разработка ПО»</a:t>
            </a:r>
          </a:p>
        </p:txBody>
      </p:sp>
      <p:sp>
        <p:nvSpPr>
          <p:cNvPr id="2" name="Title 1">
            <a:extLst>
              <a:ext uri="{FF2B5EF4-FFF2-40B4-BE49-F238E27FC236}">
                <a16:creationId xmlns:a16="http://schemas.microsoft.com/office/drawing/2014/main" id="{5A6D5A66-A653-4DBF-8486-16810C4C874E}"/>
              </a:ext>
            </a:extLst>
          </p:cNvPr>
          <p:cNvSpPr>
            <a:spLocks noGrp="1"/>
          </p:cNvSpPr>
          <p:nvPr>
            <p:ph type="title" hasCustomPrompt="1"/>
          </p:nvPr>
        </p:nvSpPr>
        <p:spPr>
          <a:xfrm>
            <a:off x="373840" y="273079"/>
            <a:ext cx="10515600" cy="606766"/>
          </a:xfrm>
          <a:prstGeom prst="rect">
            <a:avLst/>
          </a:prstGeom>
        </p:spPr>
        <p:txBody>
          <a:bodyPr/>
          <a:lstStyle/>
          <a:p>
            <a:r>
              <a:rPr lang="ru-RU" dirty="0"/>
              <a:t>Разработка ПО</a:t>
            </a:r>
          </a:p>
        </p:txBody>
      </p:sp>
      <p:sp>
        <p:nvSpPr>
          <p:cNvPr id="19" name="Picture Placeholder 3">
            <a:extLst>
              <a:ext uri="{FF2B5EF4-FFF2-40B4-BE49-F238E27FC236}">
                <a16:creationId xmlns:a16="http://schemas.microsoft.com/office/drawing/2014/main" id="{EE15CBB9-6672-409C-928D-37DC4F93BFBB}"/>
              </a:ext>
            </a:extLst>
          </p:cNvPr>
          <p:cNvSpPr>
            <a:spLocks noGrp="1"/>
          </p:cNvSpPr>
          <p:nvPr>
            <p:ph type="pic" sz="quarter" idx="10"/>
          </p:nvPr>
        </p:nvSpPr>
        <p:spPr>
          <a:xfrm>
            <a:off x="497711" y="1564089"/>
            <a:ext cx="2423312" cy="2436886"/>
          </a:xfrm>
          <a:prstGeom prst="ellipse">
            <a:avLst/>
          </a:prstGeom>
          <a:noFill/>
          <a:ln>
            <a:noFill/>
          </a:ln>
          <a:effectLst/>
        </p:spPr>
        <p:style>
          <a:lnRef idx="2">
            <a:schemeClr val="dk1"/>
          </a:lnRef>
          <a:fillRef idx="1">
            <a:schemeClr val="lt1"/>
          </a:fillRef>
          <a:effectRef idx="0">
            <a:schemeClr val="dk1"/>
          </a:effectRef>
          <a:fontRef idx="minor">
            <a:schemeClr val="dk1"/>
          </a:fontRef>
        </p:style>
        <p:txBody>
          <a:bodyPr/>
          <a:lstStyle/>
          <a:p>
            <a:r>
              <a:rPr lang="ru-RU"/>
              <a:t>Вставка рисунка</a:t>
            </a:r>
            <a:endParaRPr lang="ru-RU" dirty="0"/>
          </a:p>
        </p:txBody>
      </p:sp>
      <p:sp>
        <p:nvSpPr>
          <p:cNvPr id="21" name="Text Placeholder 5">
            <a:extLst>
              <a:ext uri="{FF2B5EF4-FFF2-40B4-BE49-F238E27FC236}">
                <a16:creationId xmlns:a16="http://schemas.microsoft.com/office/drawing/2014/main" id="{D3C8E2BA-F558-4AA5-A46C-9BBDE3BD8A7E}"/>
              </a:ext>
            </a:extLst>
          </p:cNvPr>
          <p:cNvSpPr>
            <a:spLocks noGrp="1"/>
          </p:cNvSpPr>
          <p:nvPr>
            <p:ph type="body" sz="quarter" idx="11" hasCustomPrompt="1"/>
          </p:nvPr>
        </p:nvSpPr>
        <p:spPr>
          <a:xfrm>
            <a:off x="3289883" y="1822468"/>
            <a:ext cx="4248385" cy="416372"/>
          </a:xfrm>
          <a:prstGeom prst="rect">
            <a:avLst/>
          </a:prstGeom>
        </p:spPr>
        <p:txBody>
          <a:bodyPr/>
          <a:lstStyle>
            <a:lvl1pPr>
              <a:lnSpc>
                <a:spcPct val="110000"/>
              </a:lnSpc>
              <a:spcBef>
                <a:spcPts val="0"/>
              </a:spcBef>
              <a:defRPr b="1"/>
            </a:lvl1pPr>
            <a:lvl5pPr>
              <a:defRPr/>
            </a:lvl5pPr>
          </a:lstStyle>
          <a:p>
            <a:pPr lvl="0"/>
            <a:r>
              <a:rPr lang="ru-RU" dirty="0"/>
              <a:t>Александр Бондин</a:t>
            </a:r>
          </a:p>
        </p:txBody>
      </p:sp>
      <p:sp>
        <p:nvSpPr>
          <p:cNvPr id="25" name="Picture Placeholder 3">
            <a:extLst>
              <a:ext uri="{FF2B5EF4-FFF2-40B4-BE49-F238E27FC236}">
                <a16:creationId xmlns:a16="http://schemas.microsoft.com/office/drawing/2014/main" id="{EB49A7AD-540E-4656-BB3F-F60FEE47E732}"/>
              </a:ext>
            </a:extLst>
          </p:cNvPr>
          <p:cNvSpPr>
            <a:spLocks noGrp="1"/>
          </p:cNvSpPr>
          <p:nvPr>
            <p:ph type="pic" sz="quarter" idx="16"/>
          </p:nvPr>
        </p:nvSpPr>
        <p:spPr>
          <a:xfrm>
            <a:off x="4158691" y="5359969"/>
            <a:ext cx="1148484" cy="849445"/>
          </a:xfrm>
          <a:prstGeom prst="rect">
            <a:avLst/>
          </a:prstGeom>
        </p:spPr>
        <p:txBody>
          <a:bodyPr/>
          <a:lstStyle>
            <a:lvl1pPr>
              <a:defRPr sz="1600"/>
            </a:lvl1pPr>
          </a:lstStyle>
          <a:p>
            <a:r>
              <a:rPr lang="ru-RU"/>
              <a:t>Вставка рисунка</a:t>
            </a:r>
            <a:endParaRPr lang="ru-RU" dirty="0"/>
          </a:p>
        </p:txBody>
      </p:sp>
    </p:spTree>
    <p:extLst>
      <p:ext uri="{BB962C8B-B14F-4D97-AF65-F5344CB8AC3E}">
        <p14:creationId xmlns:p14="http://schemas.microsoft.com/office/powerpoint/2010/main" val="37046688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Загаловок и картинка_1">
    <p:bg>
      <p:bgPr>
        <a:blipFill dpi="0" rotWithShape="1">
          <a:blip r:embed="rId2" cstate="screen">
            <a:lum/>
            <a:extLst>
              <a:ext uri="{28A0092B-C50C-407E-A947-70E740481C1C}">
                <a14:useLocalDpi xmlns:a14="http://schemas.microsoft.com/office/drawing/2010/main"/>
              </a:ext>
            </a:extLst>
          </a:blip>
          <a:srcRect/>
          <a:stretch>
            <a:fillRect t="22000" r="64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17778781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2">
    <p:bg>
      <p:bgPr>
        <a:blipFill dpi="0" rotWithShape="1">
          <a:blip r:embed="rId2" cstate="screen">
            <a:lum/>
            <a:extLst>
              <a:ext uri="{28A0092B-C50C-407E-A947-70E740481C1C}">
                <a14:useLocalDpi xmlns:a14="http://schemas.microsoft.com/office/drawing/2010/main"/>
              </a:ext>
            </a:extLst>
          </a:blip>
          <a:srcRect/>
          <a:stretch>
            <a:fillRect l="42000" b="32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2753880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а_3">
    <p:bg>
      <p:bgPr>
        <a:blipFill dpi="0" rotWithShape="1">
          <a:blip r:embed="rId2" cstate="screen">
            <a:lum/>
            <a:extLst>
              <a:ext uri="{28A0092B-C50C-407E-A947-70E740481C1C}">
                <a14:useLocalDpi xmlns:a14="http://schemas.microsoft.com/office/drawing/2010/main"/>
              </a:ext>
            </a:extLst>
          </a:blip>
          <a:srcRect/>
          <a:stretch>
            <a:fillRect t="26000" r="61000"/>
          </a:stretch>
        </a:blip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74BCFC99-C012-4736-8155-95FA8206AF47}"/>
              </a:ext>
            </a:extLst>
          </p:cNvPr>
          <p:cNvSpPr>
            <a:spLocks noGrp="1"/>
          </p:cNvSpPr>
          <p:nvPr>
            <p:ph type="body" sz="quarter" idx="11" hasCustomPrompt="1"/>
          </p:nvPr>
        </p:nvSpPr>
        <p:spPr>
          <a:xfrm>
            <a:off x="1906588" y="6141624"/>
            <a:ext cx="8378824" cy="323165"/>
          </a:xfrm>
          <a:prstGeom prst="rect">
            <a:avLst/>
          </a:prstGeom>
        </p:spPr>
        <p:txBody>
          <a:bodyPr/>
          <a:lstStyle>
            <a:lvl1pPr algn="ctr">
              <a:lnSpc>
                <a:spcPct val="120000"/>
              </a:lnSpc>
              <a:spcBef>
                <a:spcPts val="0"/>
              </a:spcBef>
              <a:defRPr sz="1500"/>
            </a:lvl1pPr>
            <a:lvl2pPr algn="ctr">
              <a:defRPr/>
            </a:lvl2pPr>
            <a:lvl3pPr algn="ctr">
              <a:defRPr/>
            </a:lvl3pPr>
            <a:lvl4pPr algn="ctr">
              <a:defRPr/>
            </a:lvl4pPr>
            <a:lvl5pPr algn="ctr">
              <a:defRPr/>
            </a:lvl5pPr>
          </a:lstStyle>
          <a:p>
            <a:pPr lvl="0"/>
            <a:r>
              <a:rPr lang="ru-RU" dirty="0"/>
              <a:t>Личный кабинет</a:t>
            </a:r>
          </a:p>
        </p:txBody>
      </p:sp>
      <p:sp>
        <p:nvSpPr>
          <p:cNvPr id="9" name="Title 8">
            <a:extLst>
              <a:ext uri="{FF2B5EF4-FFF2-40B4-BE49-F238E27FC236}">
                <a16:creationId xmlns:a16="http://schemas.microsoft.com/office/drawing/2014/main" id="{0F8FD2FC-E7D8-4640-8F6B-CAAD5DC1F9C7}"/>
              </a:ext>
            </a:extLst>
          </p:cNvPr>
          <p:cNvSpPr>
            <a:spLocks noGrp="1"/>
          </p:cNvSpPr>
          <p:nvPr>
            <p:ph type="title" hasCustomPrompt="1"/>
          </p:nvPr>
        </p:nvSpPr>
        <p:spPr>
          <a:xfrm>
            <a:off x="373840" y="272113"/>
            <a:ext cx="10515600" cy="549275"/>
          </a:xfrm>
          <a:prstGeom prst="rect">
            <a:avLst/>
          </a:prstGeom>
        </p:spPr>
        <p:txBody>
          <a:bodyPr/>
          <a:lstStyle/>
          <a:p>
            <a:r>
              <a:rPr lang="en-US" dirty="0"/>
              <a:t>C</a:t>
            </a:r>
            <a:r>
              <a:rPr lang="ru-RU" dirty="0" err="1"/>
              <a:t>амозанятые</a:t>
            </a:r>
            <a:endParaRPr lang="ru-RU" dirty="0"/>
          </a:p>
        </p:txBody>
      </p:sp>
      <p:sp>
        <p:nvSpPr>
          <p:cNvPr id="5" name="Picture Placeholder 4">
            <a:extLst>
              <a:ext uri="{FF2B5EF4-FFF2-40B4-BE49-F238E27FC236}">
                <a16:creationId xmlns:a16="http://schemas.microsoft.com/office/drawing/2014/main" id="{58E4046F-7C2F-4C10-8810-B39B4D9C87C5}"/>
              </a:ext>
            </a:extLst>
          </p:cNvPr>
          <p:cNvSpPr>
            <a:spLocks noGrp="1"/>
          </p:cNvSpPr>
          <p:nvPr>
            <p:ph type="pic" sz="quarter" idx="10"/>
          </p:nvPr>
        </p:nvSpPr>
        <p:spPr>
          <a:xfrm>
            <a:off x="1906587" y="1282700"/>
            <a:ext cx="8378825" cy="4668838"/>
          </a:xfrm>
          <a:prstGeom prst="rect">
            <a:avLst/>
          </a:prstGeom>
        </p:spPr>
        <p:txBody>
          <a:bodyPr/>
          <a:lstStyle/>
          <a:p>
            <a:r>
              <a:rPr lang="ru-RU"/>
              <a:t>Вставка рисунка</a:t>
            </a:r>
          </a:p>
        </p:txBody>
      </p:sp>
    </p:spTree>
    <p:extLst>
      <p:ext uri="{BB962C8B-B14F-4D97-AF65-F5344CB8AC3E}">
        <p14:creationId xmlns:p14="http://schemas.microsoft.com/office/powerpoint/2010/main" val="37777501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Заголовок и картинки_1">
    <p:bg>
      <p:bgPr>
        <a:solidFill>
          <a:schemeClr val="bg1"/>
        </a:solidFill>
        <a:effectLst/>
      </p:bgPr>
    </p:bg>
    <p:spTree>
      <p:nvGrpSpPr>
        <p:cNvPr id="1" name=""/>
        <p:cNvGrpSpPr/>
        <p:nvPr/>
      </p:nvGrpSpPr>
      <p:grpSpPr>
        <a:xfrm>
          <a:off x="0" y="0"/>
          <a:ext cx="0" cy="0"/>
          <a:chOff x="0" y="0"/>
          <a:chExt cx="0" cy="0"/>
        </a:xfrm>
      </p:grpSpPr>
      <p:sp>
        <p:nvSpPr>
          <p:cNvPr id="62" name="Picture Placeholder 3">
            <a:extLst>
              <a:ext uri="{FF2B5EF4-FFF2-40B4-BE49-F238E27FC236}">
                <a16:creationId xmlns:a16="http://schemas.microsoft.com/office/drawing/2014/main" id="{82AC43C8-5393-4282-9099-33B7344B0708}"/>
              </a:ext>
            </a:extLst>
          </p:cNvPr>
          <p:cNvSpPr>
            <a:spLocks noGrp="1"/>
          </p:cNvSpPr>
          <p:nvPr>
            <p:ph type="pic" sz="quarter" idx="34"/>
          </p:nvPr>
        </p:nvSpPr>
        <p:spPr>
          <a:xfrm>
            <a:off x="2290947" y="4896868"/>
            <a:ext cx="1231056" cy="1225978"/>
          </a:xfrm>
          <a:prstGeom prst="rect">
            <a:avLst/>
          </a:prstGeom>
        </p:spPr>
        <p:txBody>
          <a:bodyPr/>
          <a:lstStyle>
            <a:lvl1pPr>
              <a:defRPr sz="1400"/>
            </a:lvl1pPr>
          </a:lstStyle>
          <a:p>
            <a:r>
              <a:rPr lang="ru-RU"/>
              <a:t>Вставка рисунка</a:t>
            </a:r>
            <a:endParaRPr lang="ru-RU" dirty="0"/>
          </a:p>
        </p:txBody>
      </p:sp>
      <p:sp>
        <p:nvSpPr>
          <p:cNvPr id="55" name="Picture Placeholder 3">
            <a:extLst>
              <a:ext uri="{FF2B5EF4-FFF2-40B4-BE49-F238E27FC236}">
                <a16:creationId xmlns:a16="http://schemas.microsoft.com/office/drawing/2014/main" id="{EE277768-A80F-4FBE-AFE7-76BF6C165DD3}"/>
              </a:ext>
            </a:extLst>
          </p:cNvPr>
          <p:cNvSpPr>
            <a:spLocks noGrp="1"/>
          </p:cNvSpPr>
          <p:nvPr>
            <p:ph type="pic" sz="quarter" idx="27"/>
          </p:nvPr>
        </p:nvSpPr>
        <p:spPr>
          <a:xfrm>
            <a:off x="690456" y="3386718"/>
            <a:ext cx="1231056" cy="1225978"/>
          </a:xfrm>
          <a:prstGeom prst="rect">
            <a:avLst/>
          </a:prstGeom>
        </p:spPr>
        <p:txBody>
          <a:bodyPr/>
          <a:lstStyle>
            <a:lvl1pPr>
              <a:defRPr sz="1400"/>
            </a:lvl1pPr>
          </a:lstStyle>
          <a:p>
            <a:r>
              <a:rPr lang="ru-RU"/>
              <a:t>Вставка рисунка</a:t>
            </a:r>
            <a:endParaRPr lang="ru-RU" dirty="0"/>
          </a:p>
        </p:txBody>
      </p:sp>
      <p:sp>
        <p:nvSpPr>
          <p:cNvPr id="49" name="Picture Placeholder 3">
            <a:extLst>
              <a:ext uri="{FF2B5EF4-FFF2-40B4-BE49-F238E27FC236}">
                <a16:creationId xmlns:a16="http://schemas.microsoft.com/office/drawing/2014/main" id="{1C1D1F04-20EF-48AE-92CE-6FC24F3C3129}"/>
              </a:ext>
            </a:extLst>
          </p:cNvPr>
          <p:cNvSpPr>
            <a:spLocks noGrp="1"/>
          </p:cNvSpPr>
          <p:nvPr>
            <p:ph type="pic" sz="quarter" idx="22"/>
          </p:nvPr>
        </p:nvSpPr>
        <p:spPr>
          <a:xfrm>
            <a:off x="3891438" y="1876568"/>
            <a:ext cx="1231056" cy="1225978"/>
          </a:xfrm>
          <a:prstGeom prst="rect">
            <a:avLst/>
          </a:prstGeom>
        </p:spPr>
        <p:txBody>
          <a:bodyPr/>
          <a:lstStyle>
            <a:lvl1pPr>
              <a:defRPr sz="1400"/>
            </a:lvl1pPr>
          </a:lstStyle>
          <a:p>
            <a:r>
              <a:rPr lang="ru-RU"/>
              <a:t>Вставка рисунка</a:t>
            </a:r>
            <a:endParaRPr lang="ru-RU" dirty="0"/>
          </a:p>
        </p:txBody>
      </p:sp>
      <p:sp>
        <p:nvSpPr>
          <p:cNvPr id="51" name="Picture Placeholder 3">
            <a:extLst>
              <a:ext uri="{FF2B5EF4-FFF2-40B4-BE49-F238E27FC236}">
                <a16:creationId xmlns:a16="http://schemas.microsoft.com/office/drawing/2014/main" id="{0149A61B-E4C5-4EF1-8A9F-005A27878C69}"/>
              </a:ext>
            </a:extLst>
          </p:cNvPr>
          <p:cNvSpPr>
            <a:spLocks noGrp="1"/>
          </p:cNvSpPr>
          <p:nvPr>
            <p:ph type="pic" sz="quarter" idx="23"/>
          </p:nvPr>
        </p:nvSpPr>
        <p:spPr>
          <a:xfrm>
            <a:off x="5490683" y="1876568"/>
            <a:ext cx="1231056" cy="1225978"/>
          </a:xfrm>
          <a:prstGeom prst="rect">
            <a:avLst/>
          </a:prstGeom>
        </p:spPr>
        <p:txBody>
          <a:bodyPr/>
          <a:lstStyle>
            <a:lvl1pPr>
              <a:defRPr sz="1400"/>
            </a:lvl1pPr>
          </a:lstStyle>
          <a:p>
            <a:r>
              <a:rPr lang="ru-RU"/>
              <a:t>Вставка рисунка</a:t>
            </a:r>
            <a:endParaRPr lang="ru-RU" dirty="0"/>
          </a:p>
        </p:txBody>
      </p:sp>
      <p:sp>
        <p:nvSpPr>
          <p:cNvPr id="52" name="Picture Placeholder 3">
            <a:extLst>
              <a:ext uri="{FF2B5EF4-FFF2-40B4-BE49-F238E27FC236}">
                <a16:creationId xmlns:a16="http://schemas.microsoft.com/office/drawing/2014/main" id="{9BA135B9-BAD6-457D-BB3F-F89D46BF11C6}"/>
              </a:ext>
            </a:extLst>
          </p:cNvPr>
          <p:cNvSpPr>
            <a:spLocks noGrp="1"/>
          </p:cNvSpPr>
          <p:nvPr>
            <p:ph type="pic" sz="quarter" idx="24"/>
          </p:nvPr>
        </p:nvSpPr>
        <p:spPr>
          <a:xfrm>
            <a:off x="7089928" y="1876568"/>
            <a:ext cx="1231056" cy="1225978"/>
          </a:xfrm>
          <a:prstGeom prst="rect">
            <a:avLst/>
          </a:prstGeom>
        </p:spPr>
        <p:txBody>
          <a:bodyPr/>
          <a:lstStyle>
            <a:lvl1pPr>
              <a:defRPr sz="1400"/>
            </a:lvl1pPr>
          </a:lstStyle>
          <a:p>
            <a:r>
              <a:rPr lang="ru-RU"/>
              <a:t>Вставка рисунка</a:t>
            </a:r>
            <a:endParaRPr lang="ru-RU" dirty="0"/>
          </a:p>
        </p:txBody>
      </p:sp>
      <p:sp>
        <p:nvSpPr>
          <p:cNvPr id="53" name="Picture Placeholder 3">
            <a:extLst>
              <a:ext uri="{FF2B5EF4-FFF2-40B4-BE49-F238E27FC236}">
                <a16:creationId xmlns:a16="http://schemas.microsoft.com/office/drawing/2014/main" id="{7CA3F81E-5ED5-49A5-A92D-8D1CF01C7785}"/>
              </a:ext>
            </a:extLst>
          </p:cNvPr>
          <p:cNvSpPr>
            <a:spLocks noGrp="1"/>
          </p:cNvSpPr>
          <p:nvPr>
            <p:ph type="pic" sz="quarter" idx="25"/>
          </p:nvPr>
        </p:nvSpPr>
        <p:spPr>
          <a:xfrm>
            <a:off x="8689173" y="1876568"/>
            <a:ext cx="1231056" cy="1225978"/>
          </a:xfrm>
          <a:prstGeom prst="rect">
            <a:avLst/>
          </a:prstGeom>
        </p:spPr>
        <p:txBody>
          <a:bodyPr/>
          <a:lstStyle>
            <a:lvl1pPr>
              <a:defRPr sz="1400"/>
            </a:lvl1pPr>
          </a:lstStyle>
          <a:p>
            <a:r>
              <a:rPr lang="ru-RU"/>
              <a:t>Вставка рисунка</a:t>
            </a:r>
            <a:endParaRPr lang="ru-RU" dirty="0"/>
          </a:p>
        </p:txBody>
      </p:sp>
      <p:sp>
        <p:nvSpPr>
          <p:cNvPr id="54" name="Picture Placeholder 3">
            <a:extLst>
              <a:ext uri="{FF2B5EF4-FFF2-40B4-BE49-F238E27FC236}">
                <a16:creationId xmlns:a16="http://schemas.microsoft.com/office/drawing/2014/main" id="{8C76DB80-ED0D-404D-82B6-B9B839175360}"/>
              </a:ext>
            </a:extLst>
          </p:cNvPr>
          <p:cNvSpPr>
            <a:spLocks noGrp="1"/>
          </p:cNvSpPr>
          <p:nvPr>
            <p:ph type="pic" sz="quarter" idx="26"/>
          </p:nvPr>
        </p:nvSpPr>
        <p:spPr>
          <a:xfrm>
            <a:off x="10288418" y="1876568"/>
            <a:ext cx="1231056" cy="1225978"/>
          </a:xfrm>
          <a:prstGeom prst="rect">
            <a:avLst/>
          </a:prstGeom>
        </p:spPr>
        <p:txBody>
          <a:bodyPr/>
          <a:lstStyle>
            <a:lvl1pPr>
              <a:defRPr sz="1400"/>
            </a:lvl1pPr>
          </a:lstStyle>
          <a:p>
            <a:r>
              <a:rPr lang="ru-RU"/>
              <a:t>Вставка рисунка</a:t>
            </a:r>
            <a:endParaRPr lang="ru-RU" dirty="0"/>
          </a:p>
        </p:txBody>
      </p:sp>
      <p:sp>
        <p:nvSpPr>
          <p:cNvPr id="47" name="Picture Placeholder 3">
            <a:extLst>
              <a:ext uri="{FF2B5EF4-FFF2-40B4-BE49-F238E27FC236}">
                <a16:creationId xmlns:a16="http://schemas.microsoft.com/office/drawing/2014/main" id="{620F5652-C9DB-4423-B4D0-FD390AD90A91}"/>
              </a:ext>
            </a:extLst>
          </p:cNvPr>
          <p:cNvSpPr>
            <a:spLocks noGrp="1"/>
          </p:cNvSpPr>
          <p:nvPr>
            <p:ph type="pic" sz="quarter" idx="21"/>
          </p:nvPr>
        </p:nvSpPr>
        <p:spPr>
          <a:xfrm>
            <a:off x="690456" y="1876568"/>
            <a:ext cx="1231056" cy="1225978"/>
          </a:xfrm>
          <a:prstGeom prst="rect">
            <a:avLst/>
          </a:prstGeom>
        </p:spPr>
        <p:txBody>
          <a:bodyPr/>
          <a:lstStyle>
            <a:lvl1pPr>
              <a:defRPr sz="1400"/>
            </a:lvl1pPr>
          </a:lstStyle>
          <a:p>
            <a:r>
              <a:rPr lang="ru-RU"/>
              <a:t>Вставка рисунка</a:t>
            </a:r>
            <a:endParaRPr lang="ru-RU" dirty="0"/>
          </a:p>
        </p:txBody>
      </p:sp>
      <p:sp>
        <p:nvSpPr>
          <p:cNvPr id="45" name="Picture Placeholder 3">
            <a:extLst>
              <a:ext uri="{FF2B5EF4-FFF2-40B4-BE49-F238E27FC236}">
                <a16:creationId xmlns:a16="http://schemas.microsoft.com/office/drawing/2014/main" id="{5114DD57-2AB0-4788-A886-475C46BDACAD}"/>
              </a:ext>
            </a:extLst>
          </p:cNvPr>
          <p:cNvSpPr>
            <a:spLocks noGrp="1"/>
          </p:cNvSpPr>
          <p:nvPr>
            <p:ph type="pic" sz="quarter" idx="16"/>
          </p:nvPr>
        </p:nvSpPr>
        <p:spPr>
          <a:xfrm>
            <a:off x="2290947" y="1876568"/>
            <a:ext cx="1231056" cy="1225978"/>
          </a:xfrm>
          <a:prstGeom prst="rect">
            <a:avLst/>
          </a:prstGeom>
        </p:spPr>
        <p:txBody>
          <a:bodyPr/>
          <a:lstStyle>
            <a:lvl1pPr>
              <a:defRPr sz="1400"/>
            </a:lvl1pPr>
          </a:lstStyle>
          <a:p>
            <a:r>
              <a:rPr lang="ru-RU"/>
              <a:t>Вставка рисунка</a:t>
            </a:r>
            <a:endParaRPr lang="ru-RU" dirty="0"/>
          </a:p>
        </p:txBody>
      </p:sp>
      <p:sp>
        <p:nvSpPr>
          <p:cNvPr id="31" name="Title 1">
            <a:extLst>
              <a:ext uri="{FF2B5EF4-FFF2-40B4-BE49-F238E27FC236}">
                <a16:creationId xmlns:a16="http://schemas.microsoft.com/office/drawing/2014/main" id="{39EAE7B1-715D-4F52-AF2D-11F815045DD8}"/>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33" name="Text Placeholder 3">
            <a:extLst>
              <a:ext uri="{FF2B5EF4-FFF2-40B4-BE49-F238E27FC236}">
                <a16:creationId xmlns:a16="http://schemas.microsoft.com/office/drawing/2014/main" id="{4838BB2F-1F85-4157-9D19-628BE1365B05}"/>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Технологии</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56" name="Picture Placeholder 3">
            <a:extLst>
              <a:ext uri="{FF2B5EF4-FFF2-40B4-BE49-F238E27FC236}">
                <a16:creationId xmlns:a16="http://schemas.microsoft.com/office/drawing/2014/main" id="{5D1B2BE7-9591-4B49-8573-55AD5BAE22EF}"/>
              </a:ext>
            </a:extLst>
          </p:cNvPr>
          <p:cNvSpPr>
            <a:spLocks noGrp="1"/>
          </p:cNvSpPr>
          <p:nvPr>
            <p:ph type="pic" sz="quarter" idx="28"/>
          </p:nvPr>
        </p:nvSpPr>
        <p:spPr>
          <a:xfrm>
            <a:off x="3891438" y="3386718"/>
            <a:ext cx="1231056" cy="1225978"/>
          </a:xfrm>
          <a:prstGeom prst="rect">
            <a:avLst/>
          </a:prstGeom>
        </p:spPr>
        <p:txBody>
          <a:bodyPr/>
          <a:lstStyle>
            <a:lvl1pPr>
              <a:defRPr sz="1400"/>
            </a:lvl1pPr>
          </a:lstStyle>
          <a:p>
            <a:r>
              <a:rPr lang="ru-RU"/>
              <a:t>Вставка рисунка</a:t>
            </a:r>
            <a:endParaRPr lang="ru-RU" dirty="0"/>
          </a:p>
        </p:txBody>
      </p:sp>
      <p:sp>
        <p:nvSpPr>
          <p:cNvPr id="57" name="Picture Placeholder 3">
            <a:extLst>
              <a:ext uri="{FF2B5EF4-FFF2-40B4-BE49-F238E27FC236}">
                <a16:creationId xmlns:a16="http://schemas.microsoft.com/office/drawing/2014/main" id="{67D637BF-C4BD-47D8-8865-9A319B7DC14A}"/>
              </a:ext>
            </a:extLst>
          </p:cNvPr>
          <p:cNvSpPr>
            <a:spLocks noGrp="1"/>
          </p:cNvSpPr>
          <p:nvPr>
            <p:ph type="pic" sz="quarter" idx="29"/>
          </p:nvPr>
        </p:nvSpPr>
        <p:spPr>
          <a:xfrm>
            <a:off x="5490683" y="3386718"/>
            <a:ext cx="1231056" cy="1225978"/>
          </a:xfrm>
          <a:prstGeom prst="rect">
            <a:avLst/>
          </a:prstGeom>
        </p:spPr>
        <p:txBody>
          <a:bodyPr/>
          <a:lstStyle>
            <a:lvl1pPr>
              <a:defRPr sz="1400"/>
            </a:lvl1pPr>
          </a:lstStyle>
          <a:p>
            <a:r>
              <a:rPr lang="ru-RU"/>
              <a:t>Вставка рисунка</a:t>
            </a:r>
            <a:endParaRPr lang="ru-RU" dirty="0"/>
          </a:p>
        </p:txBody>
      </p:sp>
      <p:sp>
        <p:nvSpPr>
          <p:cNvPr id="58" name="Picture Placeholder 3">
            <a:extLst>
              <a:ext uri="{FF2B5EF4-FFF2-40B4-BE49-F238E27FC236}">
                <a16:creationId xmlns:a16="http://schemas.microsoft.com/office/drawing/2014/main" id="{4B43BE0B-1489-4075-AC49-3DAAFE749956}"/>
              </a:ext>
            </a:extLst>
          </p:cNvPr>
          <p:cNvSpPr>
            <a:spLocks noGrp="1"/>
          </p:cNvSpPr>
          <p:nvPr>
            <p:ph type="pic" sz="quarter" idx="30"/>
          </p:nvPr>
        </p:nvSpPr>
        <p:spPr>
          <a:xfrm>
            <a:off x="7089928" y="3386718"/>
            <a:ext cx="1231056" cy="1225978"/>
          </a:xfrm>
          <a:prstGeom prst="rect">
            <a:avLst/>
          </a:prstGeom>
        </p:spPr>
        <p:txBody>
          <a:bodyPr/>
          <a:lstStyle>
            <a:lvl1pPr>
              <a:defRPr sz="1400"/>
            </a:lvl1pPr>
          </a:lstStyle>
          <a:p>
            <a:r>
              <a:rPr lang="ru-RU"/>
              <a:t>Вставка рисунка</a:t>
            </a:r>
            <a:endParaRPr lang="ru-RU" dirty="0"/>
          </a:p>
        </p:txBody>
      </p:sp>
      <p:sp>
        <p:nvSpPr>
          <p:cNvPr id="59" name="Picture Placeholder 3">
            <a:extLst>
              <a:ext uri="{FF2B5EF4-FFF2-40B4-BE49-F238E27FC236}">
                <a16:creationId xmlns:a16="http://schemas.microsoft.com/office/drawing/2014/main" id="{BE8CE860-A8C0-41B6-BEA3-D7DFE0B77453}"/>
              </a:ext>
            </a:extLst>
          </p:cNvPr>
          <p:cNvSpPr>
            <a:spLocks noGrp="1"/>
          </p:cNvSpPr>
          <p:nvPr>
            <p:ph type="pic" sz="quarter" idx="31"/>
          </p:nvPr>
        </p:nvSpPr>
        <p:spPr>
          <a:xfrm>
            <a:off x="8689173" y="3386718"/>
            <a:ext cx="1231056" cy="1225978"/>
          </a:xfrm>
          <a:prstGeom prst="rect">
            <a:avLst/>
          </a:prstGeom>
        </p:spPr>
        <p:txBody>
          <a:bodyPr/>
          <a:lstStyle>
            <a:lvl1pPr>
              <a:defRPr sz="1400"/>
            </a:lvl1pPr>
          </a:lstStyle>
          <a:p>
            <a:r>
              <a:rPr lang="ru-RU"/>
              <a:t>Вставка рисунка</a:t>
            </a:r>
            <a:endParaRPr lang="ru-RU" dirty="0"/>
          </a:p>
        </p:txBody>
      </p:sp>
      <p:sp>
        <p:nvSpPr>
          <p:cNvPr id="60" name="Picture Placeholder 3">
            <a:extLst>
              <a:ext uri="{FF2B5EF4-FFF2-40B4-BE49-F238E27FC236}">
                <a16:creationId xmlns:a16="http://schemas.microsoft.com/office/drawing/2014/main" id="{4B65B2E0-BFDF-4EB7-AB98-C04665B2E9E8}"/>
              </a:ext>
            </a:extLst>
          </p:cNvPr>
          <p:cNvSpPr>
            <a:spLocks noGrp="1"/>
          </p:cNvSpPr>
          <p:nvPr>
            <p:ph type="pic" sz="quarter" idx="32"/>
          </p:nvPr>
        </p:nvSpPr>
        <p:spPr>
          <a:xfrm>
            <a:off x="10288418" y="3386718"/>
            <a:ext cx="1231056" cy="1225978"/>
          </a:xfrm>
          <a:prstGeom prst="rect">
            <a:avLst/>
          </a:prstGeom>
        </p:spPr>
        <p:txBody>
          <a:bodyPr/>
          <a:lstStyle>
            <a:lvl1pPr>
              <a:defRPr sz="1400"/>
            </a:lvl1pPr>
          </a:lstStyle>
          <a:p>
            <a:r>
              <a:rPr lang="ru-RU"/>
              <a:t>Вставка рисунка</a:t>
            </a:r>
            <a:endParaRPr lang="ru-RU" dirty="0"/>
          </a:p>
        </p:txBody>
      </p:sp>
      <p:sp>
        <p:nvSpPr>
          <p:cNvPr id="61" name="Picture Placeholder 3">
            <a:extLst>
              <a:ext uri="{FF2B5EF4-FFF2-40B4-BE49-F238E27FC236}">
                <a16:creationId xmlns:a16="http://schemas.microsoft.com/office/drawing/2014/main" id="{418C472C-E986-430D-BD42-D242AA99E005}"/>
              </a:ext>
            </a:extLst>
          </p:cNvPr>
          <p:cNvSpPr>
            <a:spLocks noGrp="1"/>
          </p:cNvSpPr>
          <p:nvPr>
            <p:ph type="pic" sz="quarter" idx="33"/>
          </p:nvPr>
        </p:nvSpPr>
        <p:spPr>
          <a:xfrm>
            <a:off x="2290947" y="3386718"/>
            <a:ext cx="1231056" cy="1225978"/>
          </a:xfrm>
          <a:prstGeom prst="rect">
            <a:avLst/>
          </a:prstGeom>
        </p:spPr>
        <p:txBody>
          <a:bodyPr/>
          <a:lstStyle>
            <a:lvl1pPr>
              <a:defRPr sz="1400"/>
            </a:lvl1pPr>
          </a:lstStyle>
          <a:p>
            <a:r>
              <a:rPr lang="ru-RU"/>
              <a:t>Вставка рисунка</a:t>
            </a:r>
            <a:endParaRPr lang="ru-RU" dirty="0"/>
          </a:p>
        </p:txBody>
      </p:sp>
      <p:sp>
        <p:nvSpPr>
          <p:cNvPr id="63" name="Picture Placeholder 3">
            <a:extLst>
              <a:ext uri="{FF2B5EF4-FFF2-40B4-BE49-F238E27FC236}">
                <a16:creationId xmlns:a16="http://schemas.microsoft.com/office/drawing/2014/main" id="{49BC5ED6-5907-43F9-9BE6-05D78C0DF2BD}"/>
              </a:ext>
            </a:extLst>
          </p:cNvPr>
          <p:cNvSpPr>
            <a:spLocks noGrp="1"/>
          </p:cNvSpPr>
          <p:nvPr>
            <p:ph type="pic" sz="quarter" idx="35"/>
          </p:nvPr>
        </p:nvSpPr>
        <p:spPr>
          <a:xfrm>
            <a:off x="690456" y="4896868"/>
            <a:ext cx="1231056" cy="1225978"/>
          </a:xfrm>
          <a:prstGeom prst="rect">
            <a:avLst/>
          </a:prstGeom>
        </p:spPr>
        <p:txBody>
          <a:bodyPr/>
          <a:lstStyle>
            <a:lvl1pPr>
              <a:defRPr sz="1400"/>
            </a:lvl1pPr>
          </a:lstStyle>
          <a:p>
            <a:r>
              <a:rPr lang="ru-RU"/>
              <a:t>Вставка рисунка</a:t>
            </a:r>
            <a:endParaRPr lang="ru-RU" dirty="0"/>
          </a:p>
        </p:txBody>
      </p:sp>
      <p:sp>
        <p:nvSpPr>
          <p:cNvPr id="64" name="Picture Placeholder 3">
            <a:extLst>
              <a:ext uri="{FF2B5EF4-FFF2-40B4-BE49-F238E27FC236}">
                <a16:creationId xmlns:a16="http://schemas.microsoft.com/office/drawing/2014/main" id="{69D45D96-88A2-43C2-BE72-59492CA6BF1F}"/>
              </a:ext>
            </a:extLst>
          </p:cNvPr>
          <p:cNvSpPr>
            <a:spLocks noGrp="1"/>
          </p:cNvSpPr>
          <p:nvPr>
            <p:ph type="pic" sz="quarter" idx="36"/>
          </p:nvPr>
        </p:nvSpPr>
        <p:spPr>
          <a:xfrm>
            <a:off x="3891438" y="4896868"/>
            <a:ext cx="1231056" cy="1225978"/>
          </a:xfrm>
          <a:prstGeom prst="rect">
            <a:avLst/>
          </a:prstGeom>
        </p:spPr>
        <p:txBody>
          <a:bodyPr/>
          <a:lstStyle>
            <a:lvl1pPr>
              <a:defRPr sz="1400"/>
            </a:lvl1pPr>
          </a:lstStyle>
          <a:p>
            <a:r>
              <a:rPr lang="ru-RU"/>
              <a:t>Вставка рисунка</a:t>
            </a:r>
            <a:endParaRPr lang="ru-RU" dirty="0"/>
          </a:p>
        </p:txBody>
      </p:sp>
      <p:sp>
        <p:nvSpPr>
          <p:cNvPr id="65" name="Picture Placeholder 3">
            <a:extLst>
              <a:ext uri="{FF2B5EF4-FFF2-40B4-BE49-F238E27FC236}">
                <a16:creationId xmlns:a16="http://schemas.microsoft.com/office/drawing/2014/main" id="{9FE29B9B-CBAB-4B30-A5EA-98E1CBC87B6E}"/>
              </a:ext>
            </a:extLst>
          </p:cNvPr>
          <p:cNvSpPr>
            <a:spLocks noGrp="1"/>
          </p:cNvSpPr>
          <p:nvPr>
            <p:ph type="pic" sz="quarter" idx="37"/>
          </p:nvPr>
        </p:nvSpPr>
        <p:spPr>
          <a:xfrm>
            <a:off x="5490683" y="4896868"/>
            <a:ext cx="1231056" cy="1225978"/>
          </a:xfrm>
          <a:prstGeom prst="rect">
            <a:avLst/>
          </a:prstGeom>
        </p:spPr>
        <p:txBody>
          <a:bodyPr/>
          <a:lstStyle>
            <a:lvl1pPr>
              <a:defRPr sz="1400"/>
            </a:lvl1pPr>
          </a:lstStyle>
          <a:p>
            <a:r>
              <a:rPr lang="ru-RU"/>
              <a:t>Вставка рисунка</a:t>
            </a:r>
            <a:endParaRPr lang="ru-RU" dirty="0"/>
          </a:p>
        </p:txBody>
      </p:sp>
      <p:sp>
        <p:nvSpPr>
          <p:cNvPr id="66" name="Picture Placeholder 3">
            <a:extLst>
              <a:ext uri="{FF2B5EF4-FFF2-40B4-BE49-F238E27FC236}">
                <a16:creationId xmlns:a16="http://schemas.microsoft.com/office/drawing/2014/main" id="{348DA84A-12C2-41CA-A649-1CEF38CB42AF}"/>
              </a:ext>
            </a:extLst>
          </p:cNvPr>
          <p:cNvSpPr>
            <a:spLocks noGrp="1"/>
          </p:cNvSpPr>
          <p:nvPr>
            <p:ph type="pic" sz="quarter" idx="38"/>
          </p:nvPr>
        </p:nvSpPr>
        <p:spPr>
          <a:xfrm>
            <a:off x="7089928" y="4896868"/>
            <a:ext cx="1231056" cy="1225978"/>
          </a:xfrm>
          <a:prstGeom prst="rect">
            <a:avLst/>
          </a:prstGeom>
        </p:spPr>
        <p:txBody>
          <a:bodyPr/>
          <a:lstStyle>
            <a:lvl1pPr>
              <a:defRPr sz="1400"/>
            </a:lvl1pPr>
          </a:lstStyle>
          <a:p>
            <a:r>
              <a:rPr lang="ru-RU"/>
              <a:t>Вставка рисунка</a:t>
            </a:r>
            <a:endParaRPr lang="ru-RU" dirty="0"/>
          </a:p>
        </p:txBody>
      </p:sp>
      <p:sp>
        <p:nvSpPr>
          <p:cNvPr id="67" name="Picture Placeholder 3">
            <a:extLst>
              <a:ext uri="{FF2B5EF4-FFF2-40B4-BE49-F238E27FC236}">
                <a16:creationId xmlns:a16="http://schemas.microsoft.com/office/drawing/2014/main" id="{4B7CFEB3-093D-496E-B411-0B09FA159510}"/>
              </a:ext>
            </a:extLst>
          </p:cNvPr>
          <p:cNvSpPr>
            <a:spLocks noGrp="1"/>
          </p:cNvSpPr>
          <p:nvPr>
            <p:ph type="pic" sz="quarter" idx="39"/>
          </p:nvPr>
        </p:nvSpPr>
        <p:spPr>
          <a:xfrm>
            <a:off x="8689173" y="4896868"/>
            <a:ext cx="1231056" cy="1225978"/>
          </a:xfrm>
          <a:prstGeom prst="rect">
            <a:avLst/>
          </a:prstGeom>
        </p:spPr>
        <p:txBody>
          <a:bodyPr/>
          <a:lstStyle>
            <a:lvl1pPr>
              <a:defRPr sz="1400"/>
            </a:lvl1pPr>
          </a:lstStyle>
          <a:p>
            <a:r>
              <a:rPr lang="ru-RU"/>
              <a:t>Вставка рисунка</a:t>
            </a:r>
            <a:endParaRPr lang="ru-RU" dirty="0"/>
          </a:p>
        </p:txBody>
      </p:sp>
      <p:sp>
        <p:nvSpPr>
          <p:cNvPr id="68" name="Picture Placeholder 3">
            <a:extLst>
              <a:ext uri="{FF2B5EF4-FFF2-40B4-BE49-F238E27FC236}">
                <a16:creationId xmlns:a16="http://schemas.microsoft.com/office/drawing/2014/main" id="{4E79DE76-C3AC-4A71-A5BE-7FAA8BCC43BE}"/>
              </a:ext>
            </a:extLst>
          </p:cNvPr>
          <p:cNvSpPr>
            <a:spLocks noGrp="1"/>
          </p:cNvSpPr>
          <p:nvPr>
            <p:ph type="pic" sz="quarter" idx="40"/>
          </p:nvPr>
        </p:nvSpPr>
        <p:spPr>
          <a:xfrm>
            <a:off x="10288418" y="4896868"/>
            <a:ext cx="1231056" cy="1225978"/>
          </a:xfrm>
          <a:prstGeom prst="rect">
            <a:avLst/>
          </a:prstGeom>
        </p:spPr>
        <p:txBody>
          <a:bodyPr/>
          <a:lstStyle>
            <a:lvl1pPr>
              <a:defRPr sz="1400"/>
            </a:lvl1pPr>
          </a:lstStyle>
          <a:p>
            <a:r>
              <a:rPr lang="ru-RU"/>
              <a:t>Вставка рисунка</a:t>
            </a:r>
            <a:endParaRPr lang="ru-RU" dirty="0"/>
          </a:p>
        </p:txBody>
      </p:sp>
    </p:spTree>
    <p:extLst>
      <p:ext uri="{BB962C8B-B14F-4D97-AF65-F5344CB8AC3E}">
        <p14:creationId xmlns:p14="http://schemas.microsoft.com/office/powerpoint/2010/main" val="22540407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Сертификаты">
    <p:bg>
      <p:bgPr>
        <a:blipFill dpi="0" rotWithShape="1">
          <a:blip r:embed="rId2" cstate="screen">
            <a:lum/>
            <a:extLst>
              <a:ext uri="{28A0092B-C50C-407E-A947-70E740481C1C}">
                <a14:useLocalDpi xmlns:a14="http://schemas.microsoft.com/office/drawing/2010/main"/>
              </a:ext>
            </a:extLst>
          </a:blip>
          <a:srcRect/>
          <a:stretch>
            <a:fillRect t="25000" r="55000"/>
          </a:stretch>
        </a:blip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4CF9870-4941-4D80-8E9E-68CAF08B5B69}"/>
              </a:ext>
            </a:extLst>
          </p:cNvPr>
          <p:cNvSpPr>
            <a:spLocks noGrp="1"/>
          </p:cNvSpPr>
          <p:nvPr>
            <p:ph type="pic" sz="quarter" idx="11"/>
          </p:nvPr>
        </p:nvSpPr>
        <p:spPr>
          <a:xfrm>
            <a:off x="2708275" y="1722438"/>
            <a:ext cx="1506538" cy="2146300"/>
          </a:xfrm>
          <a:prstGeom prst="rect">
            <a:avLst/>
          </a:prstGeom>
        </p:spPr>
        <p:txBody>
          <a:bodyPr/>
          <a:lstStyle/>
          <a:p>
            <a:r>
              <a:rPr lang="ru-RU"/>
              <a:t>Вставка рисунка</a:t>
            </a:r>
          </a:p>
        </p:txBody>
      </p:sp>
      <p:sp>
        <p:nvSpPr>
          <p:cNvPr id="15" name="Picture Placeholder 2">
            <a:extLst>
              <a:ext uri="{FF2B5EF4-FFF2-40B4-BE49-F238E27FC236}">
                <a16:creationId xmlns:a16="http://schemas.microsoft.com/office/drawing/2014/main" id="{3564183F-388C-4EF9-9E75-43454365B250}"/>
              </a:ext>
            </a:extLst>
          </p:cNvPr>
          <p:cNvSpPr>
            <a:spLocks noGrp="1"/>
          </p:cNvSpPr>
          <p:nvPr>
            <p:ph type="pic" sz="quarter" idx="12"/>
          </p:nvPr>
        </p:nvSpPr>
        <p:spPr>
          <a:xfrm>
            <a:off x="2708275" y="4226310"/>
            <a:ext cx="1506538" cy="2146300"/>
          </a:xfrm>
          <a:prstGeom prst="rect">
            <a:avLst/>
          </a:prstGeom>
        </p:spPr>
        <p:txBody>
          <a:bodyPr/>
          <a:lstStyle/>
          <a:p>
            <a:r>
              <a:rPr lang="ru-RU"/>
              <a:t>Вставка рисунка</a:t>
            </a:r>
          </a:p>
        </p:txBody>
      </p:sp>
      <p:sp>
        <p:nvSpPr>
          <p:cNvPr id="17" name="Picture Placeholder 2">
            <a:extLst>
              <a:ext uri="{FF2B5EF4-FFF2-40B4-BE49-F238E27FC236}">
                <a16:creationId xmlns:a16="http://schemas.microsoft.com/office/drawing/2014/main" id="{7F38A200-DAAE-4AA2-B5EE-24C1AF276A31}"/>
              </a:ext>
            </a:extLst>
          </p:cNvPr>
          <p:cNvSpPr>
            <a:spLocks noGrp="1"/>
          </p:cNvSpPr>
          <p:nvPr>
            <p:ph type="pic" sz="quarter" idx="13"/>
          </p:nvPr>
        </p:nvSpPr>
        <p:spPr>
          <a:xfrm>
            <a:off x="4871247" y="2039366"/>
            <a:ext cx="2146402" cy="1520098"/>
          </a:xfrm>
          <a:prstGeom prst="rect">
            <a:avLst/>
          </a:prstGeom>
        </p:spPr>
        <p:txBody>
          <a:bodyPr/>
          <a:lstStyle/>
          <a:p>
            <a:r>
              <a:rPr lang="ru-RU"/>
              <a:t>Вставка рисунка</a:t>
            </a:r>
          </a:p>
        </p:txBody>
      </p:sp>
      <p:sp>
        <p:nvSpPr>
          <p:cNvPr id="19" name="Picture Placeholder 2">
            <a:extLst>
              <a:ext uri="{FF2B5EF4-FFF2-40B4-BE49-F238E27FC236}">
                <a16:creationId xmlns:a16="http://schemas.microsoft.com/office/drawing/2014/main" id="{F140199B-614E-49B1-8450-A3D064216320}"/>
              </a:ext>
            </a:extLst>
          </p:cNvPr>
          <p:cNvSpPr>
            <a:spLocks noGrp="1"/>
          </p:cNvSpPr>
          <p:nvPr>
            <p:ph type="pic" sz="quarter" idx="14"/>
          </p:nvPr>
        </p:nvSpPr>
        <p:spPr>
          <a:xfrm>
            <a:off x="7343784" y="2039366"/>
            <a:ext cx="2146402" cy="1520098"/>
          </a:xfrm>
          <a:prstGeom prst="rect">
            <a:avLst/>
          </a:prstGeom>
        </p:spPr>
        <p:txBody>
          <a:bodyPr/>
          <a:lstStyle/>
          <a:p>
            <a:r>
              <a:rPr lang="ru-RU"/>
              <a:t>Вставка рисунка</a:t>
            </a:r>
          </a:p>
        </p:txBody>
      </p:sp>
      <p:sp>
        <p:nvSpPr>
          <p:cNvPr id="21" name="Picture Placeholder 2">
            <a:extLst>
              <a:ext uri="{FF2B5EF4-FFF2-40B4-BE49-F238E27FC236}">
                <a16:creationId xmlns:a16="http://schemas.microsoft.com/office/drawing/2014/main" id="{0EEA40AB-CEBC-4644-B56F-79411E0BA85A}"/>
              </a:ext>
            </a:extLst>
          </p:cNvPr>
          <p:cNvSpPr>
            <a:spLocks noGrp="1"/>
          </p:cNvSpPr>
          <p:nvPr>
            <p:ph type="pic" sz="quarter" idx="15"/>
          </p:nvPr>
        </p:nvSpPr>
        <p:spPr>
          <a:xfrm>
            <a:off x="7343784" y="4539359"/>
            <a:ext cx="2146402" cy="1520098"/>
          </a:xfrm>
          <a:prstGeom prst="rect">
            <a:avLst/>
          </a:prstGeom>
        </p:spPr>
        <p:txBody>
          <a:bodyPr/>
          <a:lstStyle/>
          <a:p>
            <a:r>
              <a:rPr lang="ru-RU"/>
              <a:t>Вставка рисунка</a:t>
            </a:r>
          </a:p>
        </p:txBody>
      </p:sp>
      <p:sp>
        <p:nvSpPr>
          <p:cNvPr id="22" name="Picture Placeholder 2">
            <a:extLst>
              <a:ext uri="{FF2B5EF4-FFF2-40B4-BE49-F238E27FC236}">
                <a16:creationId xmlns:a16="http://schemas.microsoft.com/office/drawing/2014/main" id="{2F78DD2E-C07E-4C62-883E-B85E886AF103}"/>
              </a:ext>
            </a:extLst>
          </p:cNvPr>
          <p:cNvSpPr>
            <a:spLocks noGrp="1"/>
          </p:cNvSpPr>
          <p:nvPr>
            <p:ph type="pic" sz="quarter" idx="16"/>
          </p:nvPr>
        </p:nvSpPr>
        <p:spPr>
          <a:xfrm>
            <a:off x="4871247" y="4539359"/>
            <a:ext cx="2146402" cy="1520098"/>
          </a:xfrm>
          <a:prstGeom prst="rect">
            <a:avLst/>
          </a:prstGeom>
        </p:spPr>
        <p:txBody>
          <a:bodyPr/>
          <a:lstStyle/>
          <a:p>
            <a:r>
              <a:rPr lang="ru-RU"/>
              <a:t>Вставка рисунка</a:t>
            </a:r>
          </a:p>
        </p:txBody>
      </p:sp>
      <p:sp>
        <p:nvSpPr>
          <p:cNvPr id="11" name="Title 1">
            <a:extLst>
              <a:ext uri="{FF2B5EF4-FFF2-40B4-BE49-F238E27FC236}">
                <a16:creationId xmlns:a16="http://schemas.microsoft.com/office/drawing/2014/main" id="{85EF130D-64D1-44E4-83A4-173DB9CD5DE3}"/>
              </a:ext>
            </a:extLst>
          </p:cNvPr>
          <p:cNvSpPr>
            <a:spLocks noGrp="1"/>
          </p:cNvSpPr>
          <p:nvPr>
            <p:ph type="title" hasCustomPrompt="1"/>
          </p:nvPr>
        </p:nvSpPr>
        <p:spPr>
          <a:xfrm>
            <a:off x="396324" y="277691"/>
            <a:ext cx="7852325" cy="522409"/>
          </a:xfrm>
          <a:prstGeom prst="rect">
            <a:avLst/>
          </a:prstGeom>
        </p:spPr>
        <p:txBody>
          <a:bodyPr/>
          <a:lstStyle>
            <a:lvl1pPr>
              <a:lnSpc>
                <a:spcPct val="100000"/>
              </a:lnSpc>
              <a:spcBef>
                <a:spcPts val="500"/>
              </a:spcBef>
              <a:spcAft>
                <a:spcPts val="500"/>
              </a:spcAft>
              <a:defRPr/>
            </a:lvl1pPr>
          </a:lstStyle>
          <a:p>
            <a:pPr>
              <a:spcBef>
                <a:spcPts val="500"/>
              </a:spcBef>
              <a:spcAft>
                <a:spcPts val="500"/>
              </a:spcAft>
            </a:pPr>
            <a:r>
              <a:rPr lang="ru-RU"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Разработка ПО</a:t>
            </a:r>
            <a:endParaRPr lang="ru-US" sz="3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ext Placeholder 3">
            <a:extLst>
              <a:ext uri="{FF2B5EF4-FFF2-40B4-BE49-F238E27FC236}">
                <a16:creationId xmlns:a16="http://schemas.microsoft.com/office/drawing/2014/main" id="{8D765AA8-D9D3-4626-9AF2-36606B51C97F}"/>
              </a:ext>
            </a:extLst>
          </p:cNvPr>
          <p:cNvSpPr>
            <a:spLocks noGrp="1"/>
          </p:cNvSpPr>
          <p:nvPr>
            <p:ph type="body" sz="quarter" idx="10" hasCustomPrompt="1"/>
          </p:nvPr>
        </p:nvSpPr>
        <p:spPr>
          <a:xfrm>
            <a:off x="396324" y="854812"/>
            <a:ext cx="4933950" cy="430887"/>
          </a:xfrm>
          <a:prstGeom prst="rect">
            <a:avLst/>
          </a:prstGeom>
        </p:spPr>
        <p:txBody>
          <a:bodyPr/>
          <a:lstStyle>
            <a:lvl1pPr>
              <a:lnSpc>
                <a:spcPct val="100000"/>
              </a:lnSpc>
              <a:defRPr/>
            </a:lvl1pPr>
          </a:lstStyle>
          <a:p>
            <a:pPr>
              <a:spcBef>
                <a:spcPts val="500"/>
              </a:spcBef>
              <a:spcAft>
                <a:spcPts val="500"/>
              </a:spcAft>
            </a:pPr>
            <a:r>
              <a:rPr lang="ru-RU"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rPr>
              <a:t>Сертификаты</a:t>
            </a:r>
            <a:endParaRPr lang="ru-US" sz="2200" b="1" dirty="0">
              <a:solidFill>
                <a:schemeClr val="tx1">
                  <a:lumMod val="95000"/>
                  <a:lumOff val="5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916035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Контакты">
    <p:bg>
      <p:bgPr>
        <a:blipFill dpi="0" rotWithShape="1">
          <a:blip r:embed="rId2" cstate="screen">
            <a:lum/>
            <a:extLst>
              <a:ext uri="{28A0092B-C50C-407E-A947-70E740481C1C}">
                <a14:useLocalDpi xmlns:a14="http://schemas.microsoft.com/office/drawing/2010/main"/>
              </a:ext>
            </a:extLst>
          </a:blip>
          <a:srcRect/>
          <a:stretch>
            <a:fillRect l="44000"/>
          </a:stretch>
        </a:blipFill>
        <a:effectLst/>
      </p:bgPr>
    </p:bg>
    <p:spTree>
      <p:nvGrpSpPr>
        <p:cNvPr id="1" name=""/>
        <p:cNvGrpSpPr/>
        <p:nvPr/>
      </p:nvGrpSpPr>
      <p:grpSpPr>
        <a:xfrm>
          <a:off x="0" y="0"/>
          <a:ext cx="0" cy="0"/>
          <a:chOff x="0" y="0"/>
          <a:chExt cx="0" cy="0"/>
        </a:xfrm>
      </p:grpSpPr>
      <p:sp>
        <p:nvSpPr>
          <p:cNvPr id="35" name="Text Placeholder 10">
            <a:extLst>
              <a:ext uri="{FF2B5EF4-FFF2-40B4-BE49-F238E27FC236}">
                <a16:creationId xmlns:a16="http://schemas.microsoft.com/office/drawing/2014/main" id="{23D2B9B4-260A-42E3-99E6-2C8A4270E272}"/>
              </a:ext>
            </a:extLst>
          </p:cNvPr>
          <p:cNvSpPr>
            <a:spLocks noGrp="1"/>
          </p:cNvSpPr>
          <p:nvPr>
            <p:ph type="body" sz="quarter" idx="17" hasCustomPrompt="1"/>
          </p:nvPr>
        </p:nvSpPr>
        <p:spPr>
          <a:xfrm>
            <a:off x="668842" y="5667304"/>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a:t>www.stm-labs.ru</a:t>
            </a:r>
            <a:endParaRPr lang="ru-RU" dirty="0"/>
          </a:p>
        </p:txBody>
      </p:sp>
      <p:sp>
        <p:nvSpPr>
          <p:cNvPr id="33" name="Text Placeholder 10">
            <a:extLst>
              <a:ext uri="{FF2B5EF4-FFF2-40B4-BE49-F238E27FC236}">
                <a16:creationId xmlns:a16="http://schemas.microsoft.com/office/drawing/2014/main" id="{7D6CE95B-0725-48F0-856E-0EDD4BA6154F}"/>
              </a:ext>
            </a:extLst>
          </p:cNvPr>
          <p:cNvSpPr>
            <a:spLocks noGrp="1"/>
          </p:cNvSpPr>
          <p:nvPr>
            <p:ph type="body" sz="quarter" idx="16" hasCustomPrompt="1"/>
          </p:nvPr>
        </p:nvSpPr>
        <p:spPr>
          <a:xfrm>
            <a:off x="668842" y="5315035"/>
            <a:ext cx="4258121" cy="340289"/>
          </a:xfrm>
          <a:prstGeom prst="rect">
            <a:avLst/>
          </a:prstGeom>
        </p:spPr>
        <p:txBody>
          <a:bodyPr/>
          <a:lstStyle>
            <a:lvl1pPr>
              <a:lnSpc>
                <a:spcPct val="100000"/>
              </a:lnSpc>
              <a:spcBef>
                <a:spcPts val="200"/>
              </a:spcBef>
              <a:spcAft>
                <a:spcPts val="200"/>
              </a:spcAft>
              <a:defRPr sz="1500">
                <a:solidFill>
                  <a:schemeClr val="accent1"/>
                </a:solidFill>
              </a:defRPr>
            </a:lvl1pPr>
          </a:lstStyle>
          <a:p>
            <a:pPr lvl="0"/>
            <a:r>
              <a:rPr lang="en-US" dirty="0" err="1"/>
              <a:t>info@stm-labs</a:t>
            </a:r>
            <a:endParaRPr lang="ru-RU" dirty="0"/>
          </a:p>
        </p:txBody>
      </p:sp>
      <p:sp>
        <p:nvSpPr>
          <p:cNvPr id="27" name="Text Placeholder 10">
            <a:extLst>
              <a:ext uri="{FF2B5EF4-FFF2-40B4-BE49-F238E27FC236}">
                <a16:creationId xmlns:a16="http://schemas.microsoft.com/office/drawing/2014/main" id="{919DBD79-D5C7-414E-A1F5-B0E0043A9169}"/>
              </a:ext>
            </a:extLst>
          </p:cNvPr>
          <p:cNvSpPr>
            <a:spLocks noGrp="1"/>
          </p:cNvSpPr>
          <p:nvPr>
            <p:ph type="body" sz="quarter" idx="13" hasCustomPrompt="1"/>
          </p:nvPr>
        </p:nvSpPr>
        <p:spPr>
          <a:xfrm>
            <a:off x="668842" y="4227458"/>
            <a:ext cx="4258121" cy="605294"/>
          </a:xfrm>
          <a:prstGeom prst="rect">
            <a:avLst/>
          </a:prstGeom>
        </p:spPr>
        <p:txBody>
          <a:bodyPr/>
          <a:lstStyle>
            <a:lvl1pPr>
              <a:lnSpc>
                <a:spcPct val="100000"/>
              </a:lnSpc>
              <a:spcBef>
                <a:spcPts val="200"/>
              </a:spcBef>
              <a:spcAft>
                <a:spcPts val="200"/>
              </a:spcAft>
              <a:defRPr sz="1500"/>
            </a:lvl1pPr>
          </a:lstStyle>
          <a:p>
            <a:pPr lvl="0"/>
            <a:r>
              <a:rPr lang="ru-RU" dirty="0"/>
              <a:t>+ 7 (831) 217-15-90</a:t>
            </a:r>
          </a:p>
          <a:p>
            <a:pPr lvl="0"/>
            <a:r>
              <a:rPr lang="ru-RU" dirty="0"/>
              <a:t>+ 7 (831) 217-15-91</a:t>
            </a:r>
          </a:p>
        </p:txBody>
      </p:sp>
      <p:sp>
        <p:nvSpPr>
          <p:cNvPr id="29" name="Text Placeholder 10">
            <a:extLst>
              <a:ext uri="{FF2B5EF4-FFF2-40B4-BE49-F238E27FC236}">
                <a16:creationId xmlns:a16="http://schemas.microsoft.com/office/drawing/2014/main" id="{6EFD5E0A-39E4-4E92-8BA9-29B6FAF4C12E}"/>
              </a:ext>
            </a:extLst>
          </p:cNvPr>
          <p:cNvSpPr>
            <a:spLocks noGrp="1"/>
          </p:cNvSpPr>
          <p:nvPr>
            <p:ph type="body" sz="quarter" idx="14" hasCustomPrompt="1"/>
          </p:nvPr>
        </p:nvSpPr>
        <p:spPr>
          <a:xfrm>
            <a:off x="668842" y="3809858"/>
            <a:ext cx="4258121" cy="340289"/>
          </a:xfrm>
          <a:prstGeom prst="rect">
            <a:avLst/>
          </a:prstGeom>
        </p:spPr>
        <p:txBody>
          <a:bodyPr/>
          <a:lstStyle>
            <a:lvl1pPr>
              <a:lnSpc>
                <a:spcPct val="100000"/>
              </a:lnSpc>
              <a:spcBef>
                <a:spcPts val="200"/>
              </a:spcBef>
              <a:spcAft>
                <a:spcPts val="200"/>
              </a:spcAft>
              <a:defRPr sz="1500"/>
            </a:lvl1pPr>
          </a:lstStyle>
          <a:p>
            <a:pPr lvl="0"/>
            <a:r>
              <a:rPr lang="ru-RU" dirty="0"/>
              <a:t>603090, ул. Родионова, 23а, корп. Б</a:t>
            </a:r>
          </a:p>
        </p:txBody>
      </p:sp>
      <p:sp>
        <p:nvSpPr>
          <p:cNvPr id="25" name="Text Placeholder 10">
            <a:extLst>
              <a:ext uri="{FF2B5EF4-FFF2-40B4-BE49-F238E27FC236}">
                <a16:creationId xmlns:a16="http://schemas.microsoft.com/office/drawing/2014/main" id="{6579A692-B85C-4EA5-9D71-1BA92E954663}"/>
              </a:ext>
            </a:extLst>
          </p:cNvPr>
          <p:cNvSpPr>
            <a:spLocks noGrp="1"/>
          </p:cNvSpPr>
          <p:nvPr>
            <p:ph type="body" sz="quarter" idx="12" hasCustomPrompt="1"/>
          </p:nvPr>
        </p:nvSpPr>
        <p:spPr>
          <a:xfrm>
            <a:off x="668842" y="2412004"/>
            <a:ext cx="4258121" cy="318597"/>
          </a:xfrm>
          <a:prstGeom prst="rect">
            <a:avLst/>
          </a:prstGeom>
        </p:spPr>
        <p:txBody>
          <a:bodyPr/>
          <a:lstStyle>
            <a:lvl1pPr>
              <a:lnSpc>
                <a:spcPct val="100000"/>
              </a:lnSpc>
              <a:spcBef>
                <a:spcPts val="200"/>
              </a:spcBef>
              <a:spcAft>
                <a:spcPts val="200"/>
              </a:spcAft>
              <a:defRPr sz="1500"/>
            </a:lvl1pPr>
          </a:lstStyle>
          <a:p>
            <a:pPr lvl="0"/>
            <a:r>
              <a:rPr lang="ru-RU" dirty="0"/>
              <a:t>+ 7 910 390-14-89</a:t>
            </a:r>
          </a:p>
        </p:txBody>
      </p:sp>
      <p:sp>
        <p:nvSpPr>
          <p:cNvPr id="11" name="Text Placeholder 10">
            <a:extLst>
              <a:ext uri="{FF2B5EF4-FFF2-40B4-BE49-F238E27FC236}">
                <a16:creationId xmlns:a16="http://schemas.microsoft.com/office/drawing/2014/main" id="{8698FE96-CA77-4B23-BAD9-5D0C8A4EAE76}"/>
              </a:ext>
            </a:extLst>
          </p:cNvPr>
          <p:cNvSpPr>
            <a:spLocks noGrp="1"/>
          </p:cNvSpPr>
          <p:nvPr>
            <p:ph type="body" sz="quarter" idx="11" hasCustomPrompt="1"/>
          </p:nvPr>
        </p:nvSpPr>
        <p:spPr>
          <a:xfrm>
            <a:off x="668842" y="1694909"/>
            <a:ext cx="4258121" cy="605295"/>
          </a:xfrm>
          <a:prstGeom prst="rect">
            <a:avLst/>
          </a:prstGeom>
        </p:spPr>
        <p:txBody>
          <a:bodyPr/>
          <a:lstStyle>
            <a:lvl1pPr>
              <a:lnSpc>
                <a:spcPct val="100000"/>
              </a:lnSpc>
              <a:spcBef>
                <a:spcPts val="200"/>
              </a:spcBef>
              <a:spcAft>
                <a:spcPts val="200"/>
              </a:spcAft>
              <a:defRPr sz="1500"/>
            </a:lvl1pPr>
          </a:lstStyle>
          <a:p>
            <a:pPr lvl="0"/>
            <a:r>
              <a:rPr lang="ru-RU" dirty="0"/>
              <a:t>115280, ул. Ленинская Слобода, 26с28, </a:t>
            </a:r>
          </a:p>
          <a:p>
            <a:pPr lvl="0"/>
            <a:r>
              <a:rPr lang="ru-RU" dirty="0"/>
              <a:t>бизнес-центр «Слободской»</a:t>
            </a:r>
          </a:p>
        </p:txBody>
      </p:sp>
      <p:sp>
        <p:nvSpPr>
          <p:cNvPr id="3" name="Title 2">
            <a:extLst>
              <a:ext uri="{FF2B5EF4-FFF2-40B4-BE49-F238E27FC236}">
                <a16:creationId xmlns:a16="http://schemas.microsoft.com/office/drawing/2014/main" id="{AB2B1A69-99A6-4633-80CF-AC41AC70AD01}"/>
              </a:ext>
            </a:extLst>
          </p:cNvPr>
          <p:cNvSpPr>
            <a:spLocks noGrp="1"/>
          </p:cNvSpPr>
          <p:nvPr>
            <p:ph type="title" hasCustomPrompt="1"/>
          </p:nvPr>
        </p:nvSpPr>
        <p:spPr>
          <a:xfrm>
            <a:off x="373840" y="279696"/>
            <a:ext cx="4553123" cy="549275"/>
          </a:xfrm>
          <a:prstGeom prst="rect">
            <a:avLst/>
          </a:prstGeom>
        </p:spPr>
        <p:txBody>
          <a:bodyPr/>
          <a:lstStyle/>
          <a:p>
            <a:r>
              <a:rPr lang="ru-RU" dirty="0"/>
              <a:t>Контакты</a:t>
            </a:r>
          </a:p>
        </p:txBody>
      </p:sp>
      <p:sp>
        <p:nvSpPr>
          <p:cNvPr id="8" name="TextBox 7">
            <a:extLst>
              <a:ext uri="{FF2B5EF4-FFF2-40B4-BE49-F238E27FC236}">
                <a16:creationId xmlns:a16="http://schemas.microsoft.com/office/drawing/2014/main" id="{BCFE0496-96D4-4BE0-B836-361C34F4CB6A}"/>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sp>
        <p:nvSpPr>
          <p:cNvPr id="7" name="Text Placeholder 6">
            <a:extLst>
              <a:ext uri="{FF2B5EF4-FFF2-40B4-BE49-F238E27FC236}">
                <a16:creationId xmlns:a16="http://schemas.microsoft.com/office/drawing/2014/main" id="{33168CE1-5B42-46A8-B25B-4DFF20E77940}"/>
              </a:ext>
            </a:extLst>
          </p:cNvPr>
          <p:cNvSpPr>
            <a:spLocks noGrp="1"/>
          </p:cNvSpPr>
          <p:nvPr>
            <p:ph type="body" sz="quarter" idx="10" hasCustomPrompt="1"/>
          </p:nvPr>
        </p:nvSpPr>
        <p:spPr>
          <a:xfrm>
            <a:off x="400276" y="1125166"/>
            <a:ext cx="4526687"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Москве</a:t>
            </a:r>
          </a:p>
        </p:txBody>
      </p:sp>
      <p:sp>
        <p:nvSpPr>
          <p:cNvPr id="31" name="Text Placeholder 6">
            <a:extLst>
              <a:ext uri="{FF2B5EF4-FFF2-40B4-BE49-F238E27FC236}">
                <a16:creationId xmlns:a16="http://schemas.microsoft.com/office/drawing/2014/main" id="{62225053-B61A-44E3-B395-A1441F082C5C}"/>
              </a:ext>
            </a:extLst>
          </p:cNvPr>
          <p:cNvSpPr>
            <a:spLocks noGrp="1"/>
          </p:cNvSpPr>
          <p:nvPr>
            <p:ph type="body" sz="quarter" idx="15" hasCustomPrompt="1"/>
          </p:nvPr>
        </p:nvSpPr>
        <p:spPr>
          <a:xfrm>
            <a:off x="400276" y="3240114"/>
            <a:ext cx="4649519" cy="430887"/>
          </a:xfrm>
          <a:prstGeom prst="rect">
            <a:avLst/>
          </a:prstGeom>
        </p:spPr>
        <p:txBody>
          <a:bodyPr/>
          <a:lstStyle>
            <a:lvl1pPr>
              <a:lnSpc>
                <a:spcPct val="100000"/>
              </a:lnSpc>
              <a:spcBef>
                <a:spcPts val="200"/>
              </a:spcBef>
              <a:spcAft>
                <a:spcPts val="200"/>
              </a:spcAft>
              <a:defRPr sz="2200" b="1">
                <a:latin typeface="Verdana" panose="020B0604030504040204" pitchFamily="34" charset="0"/>
                <a:ea typeface="Verdana" panose="020B0604030504040204" pitchFamily="34" charset="0"/>
              </a:defRPr>
            </a:lvl1pPr>
            <a:lvl2pPr>
              <a:defRPr sz="2200">
                <a:latin typeface="Verdana" panose="020B0604030504040204" pitchFamily="34" charset="0"/>
                <a:ea typeface="Verdana" panose="020B0604030504040204" pitchFamily="34" charset="0"/>
              </a:defRPr>
            </a:lvl2pPr>
            <a:lvl3pPr>
              <a:defRPr sz="2200">
                <a:latin typeface="Verdana" panose="020B0604030504040204" pitchFamily="34" charset="0"/>
                <a:ea typeface="Verdana" panose="020B0604030504040204" pitchFamily="34" charset="0"/>
              </a:defRPr>
            </a:lvl3pPr>
            <a:lvl4pPr>
              <a:defRPr sz="2200">
                <a:latin typeface="Verdana" panose="020B0604030504040204" pitchFamily="34" charset="0"/>
                <a:ea typeface="Verdana" panose="020B0604030504040204" pitchFamily="34" charset="0"/>
              </a:defRPr>
            </a:lvl4pPr>
            <a:lvl5pPr>
              <a:defRPr sz="2200">
                <a:latin typeface="Verdana" panose="020B0604030504040204" pitchFamily="34" charset="0"/>
                <a:ea typeface="Verdana" panose="020B0604030504040204" pitchFamily="34" charset="0"/>
              </a:defRPr>
            </a:lvl5pPr>
          </a:lstStyle>
          <a:p>
            <a:pPr lvl="0"/>
            <a:r>
              <a:rPr lang="ru-RU" dirty="0"/>
              <a:t>Офис в Нижнем Новгороде</a:t>
            </a:r>
          </a:p>
        </p:txBody>
      </p:sp>
      <p:sp>
        <p:nvSpPr>
          <p:cNvPr id="19" name="TextBox 18">
            <a:extLst>
              <a:ext uri="{FF2B5EF4-FFF2-40B4-BE49-F238E27FC236}">
                <a16:creationId xmlns:a16="http://schemas.microsoft.com/office/drawing/2014/main" id="{633C4E96-F3A1-4D6B-9D08-B3C6BA18A5D3}"/>
              </a:ext>
            </a:extLst>
          </p:cNvPr>
          <p:cNvSpPr txBox="1"/>
          <p:nvPr/>
        </p:nvSpPr>
        <p:spPr>
          <a:xfrm>
            <a:off x="400276" y="1125167"/>
            <a:ext cx="2657717" cy="430887"/>
          </a:xfrm>
          <a:prstGeom prst="rect">
            <a:avLst/>
          </a:prstGeom>
          <a:noFill/>
        </p:spPr>
        <p:txBody>
          <a:bodyPr wrap="square" rtlCol="0">
            <a:spAutoFit/>
          </a:bodyPr>
          <a:lstStyle/>
          <a:p>
            <a:pPr>
              <a:spcBef>
                <a:spcPts val="200"/>
              </a:spcBef>
              <a:spcAft>
                <a:spcPts val="200"/>
              </a:spcAft>
              <a:buClr>
                <a:srgbClr val="E5007D"/>
              </a:buClr>
              <a:buSzPct val="113000"/>
            </a:pPr>
            <a:r>
              <a:rPr lang="ru-RU" sz="2200" b="1" dirty="0">
                <a:latin typeface="Verdana" panose="020B0604030504040204" pitchFamily="34" charset="0"/>
                <a:ea typeface="Verdana" panose="020B0604030504040204" pitchFamily="34" charset="0"/>
                <a:cs typeface="Verdana" panose="020B0604030504040204" pitchFamily="34" charset="0"/>
              </a:rPr>
              <a:t>Офис в Москве</a:t>
            </a:r>
            <a:endParaRPr lang="en-US" sz="2200" b="1" dirty="0">
              <a:latin typeface="Verdana" panose="020B0604030504040204" pitchFamily="34" charset="0"/>
              <a:ea typeface="Verdana" panose="020B0604030504040204" pitchFamily="34" charset="0"/>
              <a:cs typeface="Verdana" panose="020B0604030504040204" pitchFamily="34" charset="0"/>
            </a:endParaRPr>
          </a:p>
        </p:txBody>
      </p:sp>
      <p:pic>
        <p:nvPicPr>
          <p:cNvPr id="4" name="Picture 3">
            <a:extLst>
              <a:ext uri="{FF2B5EF4-FFF2-40B4-BE49-F238E27FC236}">
                <a16:creationId xmlns:a16="http://schemas.microsoft.com/office/drawing/2014/main" id="{BC55B4CB-7B01-4E4A-AD5C-E0AFFF811720}"/>
              </a:ext>
            </a:extLst>
          </p:cNvPr>
          <p:cNvPicPr>
            <a:picLocks noChangeAspect="1"/>
          </p:cNvPicPr>
          <p:nvPr userDrawn="1"/>
        </p:nvPicPr>
        <p:blipFill>
          <a:blip r:embed="rId3"/>
          <a:stretch>
            <a:fillRect/>
          </a:stretch>
        </p:blipFill>
        <p:spPr>
          <a:xfrm>
            <a:off x="475542" y="5415187"/>
            <a:ext cx="156924" cy="129633"/>
          </a:xfrm>
          <a:prstGeom prst="rect">
            <a:avLst/>
          </a:prstGeom>
        </p:spPr>
      </p:pic>
      <p:pic>
        <p:nvPicPr>
          <p:cNvPr id="6" name="Picture 5">
            <a:extLst>
              <a:ext uri="{FF2B5EF4-FFF2-40B4-BE49-F238E27FC236}">
                <a16:creationId xmlns:a16="http://schemas.microsoft.com/office/drawing/2014/main" id="{164DEC9F-128D-4E65-A195-89EA4D4C4F38}"/>
              </a:ext>
            </a:extLst>
          </p:cNvPr>
          <p:cNvPicPr>
            <a:picLocks noChangeAspect="1"/>
          </p:cNvPicPr>
          <p:nvPr userDrawn="1"/>
        </p:nvPicPr>
        <p:blipFill>
          <a:blip r:embed="rId4"/>
          <a:stretch>
            <a:fillRect/>
          </a:stretch>
        </p:blipFill>
        <p:spPr>
          <a:xfrm>
            <a:off x="495961" y="5741436"/>
            <a:ext cx="128797" cy="192024"/>
          </a:xfrm>
          <a:prstGeom prst="rect">
            <a:avLst/>
          </a:prstGeom>
        </p:spPr>
      </p:pic>
      <p:pic>
        <p:nvPicPr>
          <p:cNvPr id="10" name="Picture 9">
            <a:extLst>
              <a:ext uri="{FF2B5EF4-FFF2-40B4-BE49-F238E27FC236}">
                <a16:creationId xmlns:a16="http://schemas.microsoft.com/office/drawing/2014/main" id="{EEFA91D0-9234-45A9-953D-C26C323BD938}"/>
              </a:ext>
            </a:extLst>
          </p:cNvPr>
          <p:cNvPicPr>
            <a:picLocks noChangeAspect="1"/>
          </p:cNvPicPr>
          <p:nvPr userDrawn="1"/>
        </p:nvPicPr>
        <p:blipFill>
          <a:blip r:embed="rId5"/>
          <a:stretch>
            <a:fillRect/>
          </a:stretch>
        </p:blipFill>
        <p:spPr>
          <a:xfrm>
            <a:off x="475542" y="1734606"/>
            <a:ext cx="186975" cy="265855"/>
          </a:xfrm>
          <a:prstGeom prst="rect">
            <a:avLst/>
          </a:prstGeom>
        </p:spPr>
      </p:pic>
      <p:pic>
        <p:nvPicPr>
          <p:cNvPr id="37" name="Picture 36">
            <a:extLst>
              <a:ext uri="{FF2B5EF4-FFF2-40B4-BE49-F238E27FC236}">
                <a16:creationId xmlns:a16="http://schemas.microsoft.com/office/drawing/2014/main" id="{56ECA7CF-BE59-4871-9C10-67D3A04E5DB9}"/>
              </a:ext>
            </a:extLst>
          </p:cNvPr>
          <p:cNvPicPr>
            <a:picLocks noChangeAspect="1"/>
          </p:cNvPicPr>
          <p:nvPr userDrawn="1"/>
        </p:nvPicPr>
        <p:blipFill>
          <a:blip r:embed="rId5"/>
          <a:stretch>
            <a:fillRect/>
          </a:stretch>
        </p:blipFill>
        <p:spPr>
          <a:xfrm>
            <a:off x="475542" y="3840747"/>
            <a:ext cx="186975" cy="265855"/>
          </a:xfrm>
          <a:prstGeom prst="rect">
            <a:avLst/>
          </a:prstGeom>
        </p:spPr>
      </p:pic>
      <p:pic>
        <p:nvPicPr>
          <p:cNvPr id="14" name="Picture 13">
            <a:extLst>
              <a:ext uri="{FF2B5EF4-FFF2-40B4-BE49-F238E27FC236}">
                <a16:creationId xmlns:a16="http://schemas.microsoft.com/office/drawing/2014/main" id="{FA2FDD69-7FFE-45B9-B5E4-62B69A168F95}"/>
              </a:ext>
            </a:extLst>
          </p:cNvPr>
          <p:cNvPicPr>
            <a:picLocks noChangeAspect="1"/>
          </p:cNvPicPr>
          <p:nvPr userDrawn="1"/>
        </p:nvPicPr>
        <p:blipFill>
          <a:blip r:embed="rId6"/>
          <a:stretch>
            <a:fillRect/>
          </a:stretch>
        </p:blipFill>
        <p:spPr>
          <a:xfrm>
            <a:off x="475542" y="2477910"/>
            <a:ext cx="158626" cy="191772"/>
          </a:xfrm>
          <a:prstGeom prst="rect">
            <a:avLst/>
          </a:prstGeom>
        </p:spPr>
      </p:pic>
      <p:pic>
        <p:nvPicPr>
          <p:cNvPr id="38" name="Picture 37">
            <a:extLst>
              <a:ext uri="{FF2B5EF4-FFF2-40B4-BE49-F238E27FC236}">
                <a16:creationId xmlns:a16="http://schemas.microsoft.com/office/drawing/2014/main" id="{D27E57EE-19E8-4D96-947A-BDCC78A1FBF3}"/>
              </a:ext>
            </a:extLst>
          </p:cNvPr>
          <p:cNvPicPr>
            <a:picLocks noChangeAspect="1"/>
          </p:cNvPicPr>
          <p:nvPr userDrawn="1"/>
        </p:nvPicPr>
        <p:blipFill>
          <a:blip r:embed="rId6"/>
          <a:stretch>
            <a:fillRect/>
          </a:stretch>
        </p:blipFill>
        <p:spPr>
          <a:xfrm>
            <a:off x="475542" y="4285155"/>
            <a:ext cx="158626" cy="191772"/>
          </a:xfrm>
          <a:prstGeom prst="rect">
            <a:avLst/>
          </a:prstGeom>
        </p:spPr>
      </p:pic>
    </p:spTree>
    <p:extLst>
      <p:ext uri="{BB962C8B-B14F-4D97-AF65-F5344CB8AC3E}">
        <p14:creationId xmlns:p14="http://schemas.microsoft.com/office/powerpoint/2010/main" val="27194902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Пользовательский макет">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663A5E-E50D-C64D-98D2-6D459CDF0451}"/>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39976264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Титульный слайд">
    <p:bg>
      <p:bgPr>
        <a:blipFill dpi="0" rotWithShape="1">
          <a:blip r:embed="rId2"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F71117C3-6319-42B0-826B-3E960976B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ru-RU" dirty="0"/>
          </a:p>
        </p:txBody>
      </p:sp>
      <p:sp>
        <p:nvSpPr>
          <p:cNvPr id="7" name="Заголовок 6">
            <a:extLst>
              <a:ext uri="{FF2B5EF4-FFF2-40B4-BE49-F238E27FC236}">
                <a16:creationId xmlns:a16="http://schemas.microsoft.com/office/drawing/2014/main" id="{5EE43096-6077-4FF3-AD2B-9716AA139A68}"/>
              </a:ext>
            </a:extLst>
          </p:cNvPr>
          <p:cNvSpPr>
            <a:spLocks noGrp="1"/>
          </p:cNvSpPr>
          <p:nvPr>
            <p:ph type="title"/>
          </p:nvPr>
        </p:nvSpPr>
        <p:spPr>
          <a:xfrm>
            <a:off x="838200" y="365125"/>
            <a:ext cx="10515600" cy="1325563"/>
          </a:xfrm>
          <a:prstGeom prst="rect">
            <a:avLst/>
          </a:prstGeom>
        </p:spPr>
        <p:txBody>
          <a:bodyPr/>
          <a:lstStyle/>
          <a:p>
            <a:r>
              <a:rPr lang="ru-RU"/>
              <a:t>Образец заголовка</a:t>
            </a:r>
          </a:p>
        </p:txBody>
      </p:sp>
    </p:spTree>
    <p:extLst>
      <p:ext uri="{BB962C8B-B14F-4D97-AF65-F5344CB8AC3E}">
        <p14:creationId xmlns:p14="http://schemas.microsoft.com/office/powerpoint/2010/main" val="296911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D8F887-5C04-4E65-985C-29ACA0D2CFB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AC767A8-5CA0-49E5-A190-A2DF4417D82C}"/>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79E5308F-F675-4AE7-8371-074A32EC88B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E6443DE-3258-4808-9629-5EC7BD69BAEA}"/>
              </a:ext>
            </a:extLst>
          </p:cNvPr>
          <p:cNvSpPr>
            <a:spLocks noGrp="1"/>
          </p:cNvSpPr>
          <p:nvPr>
            <p:ph type="dt" sz="half" idx="10"/>
          </p:nvPr>
        </p:nvSpPr>
        <p:spPr/>
        <p:txBody>
          <a:bodyPr/>
          <a:lstStyle/>
          <a:p>
            <a:fld id="{1B56FB7D-53BC-4D97-AF05-73AE036E8782}" type="datetimeFigureOut">
              <a:rPr lang="ru-RU" smtClean="0"/>
              <a:t>04.08.2022</a:t>
            </a:fld>
            <a:endParaRPr lang="ru-RU"/>
          </a:p>
        </p:txBody>
      </p:sp>
      <p:sp>
        <p:nvSpPr>
          <p:cNvPr id="6" name="Нижний колонтитул 5">
            <a:extLst>
              <a:ext uri="{FF2B5EF4-FFF2-40B4-BE49-F238E27FC236}">
                <a16:creationId xmlns:a16="http://schemas.microsoft.com/office/drawing/2014/main" id="{5A7FEAE1-7CBD-4423-9382-D3A041BA99F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3CD41FA-FAE6-41D4-BD9E-3DC59CBAC4AF}"/>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311059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85CD71-5F30-472F-8F85-9253E5A0412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1A523A3-3C1A-473D-B8B9-1602D5672E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72B55DA-6834-410B-81BF-5E0FC78C64C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37387F51-6C84-4E27-A9D6-7672996E2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0E1A4CA-D1D4-49F3-BAE2-C670E928A26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6720E839-1425-4B68-9B96-E51E94893E97}"/>
              </a:ext>
            </a:extLst>
          </p:cNvPr>
          <p:cNvSpPr>
            <a:spLocks noGrp="1"/>
          </p:cNvSpPr>
          <p:nvPr>
            <p:ph type="dt" sz="half" idx="10"/>
          </p:nvPr>
        </p:nvSpPr>
        <p:spPr/>
        <p:txBody>
          <a:bodyPr/>
          <a:lstStyle/>
          <a:p>
            <a:fld id="{1B56FB7D-53BC-4D97-AF05-73AE036E8782}" type="datetimeFigureOut">
              <a:rPr lang="ru-RU" smtClean="0"/>
              <a:t>04.08.2022</a:t>
            </a:fld>
            <a:endParaRPr lang="ru-RU"/>
          </a:p>
        </p:txBody>
      </p:sp>
      <p:sp>
        <p:nvSpPr>
          <p:cNvPr id="8" name="Нижний колонтитул 7">
            <a:extLst>
              <a:ext uri="{FF2B5EF4-FFF2-40B4-BE49-F238E27FC236}">
                <a16:creationId xmlns:a16="http://schemas.microsoft.com/office/drawing/2014/main" id="{3B27DE50-4792-4505-9738-5A4106EF3C1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13C1DDB-B66F-4926-9012-51296CC9A3CE}"/>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464367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630AA6-FA7A-4D45-B3F9-ABFF6A4735B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289C51D3-F236-4C45-86D1-E3387A25F1D4}"/>
              </a:ext>
            </a:extLst>
          </p:cNvPr>
          <p:cNvSpPr>
            <a:spLocks noGrp="1"/>
          </p:cNvSpPr>
          <p:nvPr>
            <p:ph type="dt" sz="half" idx="10"/>
          </p:nvPr>
        </p:nvSpPr>
        <p:spPr/>
        <p:txBody>
          <a:bodyPr/>
          <a:lstStyle/>
          <a:p>
            <a:fld id="{1B56FB7D-53BC-4D97-AF05-73AE036E8782}" type="datetimeFigureOut">
              <a:rPr lang="ru-RU" smtClean="0"/>
              <a:t>04.08.2022</a:t>
            </a:fld>
            <a:endParaRPr lang="ru-RU"/>
          </a:p>
        </p:txBody>
      </p:sp>
      <p:sp>
        <p:nvSpPr>
          <p:cNvPr id="4" name="Нижний колонтитул 3">
            <a:extLst>
              <a:ext uri="{FF2B5EF4-FFF2-40B4-BE49-F238E27FC236}">
                <a16:creationId xmlns:a16="http://schemas.microsoft.com/office/drawing/2014/main" id="{043502B0-1E23-4A92-8C6D-2AEAEAF6494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B8037CEE-2BF3-4DD4-B30A-39A445BCE364}"/>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184770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B315C91F-0B30-4FDF-A9BC-ED920479B0F2}"/>
              </a:ext>
            </a:extLst>
          </p:cNvPr>
          <p:cNvSpPr>
            <a:spLocks noGrp="1"/>
          </p:cNvSpPr>
          <p:nvPr>
            <p:ph type="dt" sz="half" idx="10"/>
          </p:nvPr>
        </p:nvSpPr>
        <p:spPr/>
        <p:txBody>
          <a:bodyPr/>
          <a:lstStyle/>
          <a:p>
            <a:fld id="{1B56FB7D-53BC-4D97-AF05-73AE036E8782}" type="datetimeFigureOut">
              <a:rPr lang="ru-RU" smtClean="0"/>
              <a:t>04.08.2022</a:t>
            </a:fld>
            <a:endParaRPr lang="ru-RU"/>
          </a:p>
        </p:txBody>
      </p:sp>
      <p:sp>
        <p:nvSpPr>
          <p:cNvPr id="3" name="Нижний колонтитул 2">
            <a:extLst>
              <a:ext uri="{FF2B5EF4-FFF2-40B4-BE49-F238E27FC236}">
                <a16:creationId xmlns:a16="http://schemas.microsoft.com/office/drawing/2014/main" id="{11E4F29A-45BA-479A-96B9-0A897BABC2B2}"/>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38E66E33-D4AE-4A4A-9B05-39A88C5ED76C}"/>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341319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29E08B-99BC-4B65-B40F-F1D1D0F5861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39A58B6-D2DC-4A7F-955C-E14C41FD22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688DFD9-D243-41A3-A1A0-F23F10AC91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8019018-6825-4203-B2A5-4FAA7E768AED}"/>
              </a:ext>
            </a:extLst>
          </p:cNvPr>
          <p:cNvSpPr>
            <a:spLocks noGrp="1"/>
          </p:cNvSpPr>
          <p:nvPr>
            <p:ph type="dt" sz="half" idx="10"/>
          </p:nvPr>
        </p:nvSpPr>
        <p:spPr/>
        <p:txBody>
          <a:bodyPr/>
          <a:lstStyle/>
          <a:p>
            <a:fld id="{1B56FB7D-53BC-4D97-AF05-73AE036E8782}" type="datetimeFigureOut">
              <a:rPr lang="ru-RU" smtClean="0"/>
              <a:t>04.08.2022</a:t>
            </a:fld>
            <a:endParaRPr lang="ru-RU"/>
          </a:p>
        </p:txBody>
      </p:sp>
      <p:sp>
        <p:nvSpPr>
          <p:cNvPr id="6" name="Нижний колонтитул 5">
            <a:extLst>
              <a:ext uri="{FF2B5EF4-FFF2-40B4-BE49-F238E27FC236}">
                <a16:creationId xmlns:a16="http://schemas.microsoft.com/office/drawing/2014/main" id="{2F8EEDF0-8E12-4B16-AF77-A016ACEE912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0B3D498-A704-4EAA-8BCF-DCD3622B5978}"/>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137733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F9ACFB-A6C5-402E-BD3D-55314CBAED7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2420193F-1BD3-4B04-A7B8-FE155A66FE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39BCAD3-4A29-4B46-9F9B-B699C4B97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3A0E5F66-5722-4F64-87A4-31DA7F58613A}"/>
              </a:ext>
            </a:extLst>
          </p:cNvPr>
          <p:cNvSpPr>
            <a:spLocks noGrp="1"/>
          </p:cNvSpPr>
          <p:nvPr>
            <p:ph type="dt" sz="half" idx="10"/>
          </p:nvPr>
        </p:nvSpPr>
        <p:spPr/>
        <p:txBody>
          <a:bodyPr/>
          <a:lstStyle/>
          <a:p>
            <a:fld id="{1B56FB7D-53BC-4D97-AF05-73AE036E8782}" type="datetimeFigureOut">
              <a:rPr lang="ru-RU" smtClean="0"/>
              <a:t>04.08.2022</a:t>
            </a:fld>
            <a:endParaRPr lang="ru-RU"/>
          </a:p>
        </p:txBody>
      </p:sp>
      <p:sp>
        <p:nvSpPr>
          <p:cNvPr id="6" name="Нижний колонтитул 5">
            <a:extLst>
              <a:ext uri="{FF2B5EF4-FFF2-40B4-BE49-F238E27FC236}">
                <a16:creationId xmlns:a16="http://schemas.microsoft.com/office/drawing/2014/main" id="{CC770A7B-E723-4D87-A466-C4E93346C21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F04B65D-66A7-471D-89F0-A34108EDF32C}"/>
              </a:ext>
            </a:extLst>
          </p:cNvPr>
          <p:cNvSpPr>
            <a:spLocks noGrp="1"/>
          </p:cNvSpPr>
          <p:nvPr>
            <p:ph type="sldNum" sz="quarter" idx="12"/>
          </p:nvPr>
        </p:nvSpPr>
        <p:spPr/>
        <p:txBody>
          <a:bodyPr/>
          <a:lstStyle/>
          <a:p>
            <a:fld id="{38B1408C-5E39-42A7-9139-C3269A69AB6D}" type="slidenum">
              <a:rPr lang="ru-RU" smtClean="0"/>
              <a:t>‹#›</a:t>
            </a:fld>
            <a:endParaRPr lang="ru-RU"/>
          </a:p>
        </p:txBody>
      </p:sp>
    </p:spTree>
    <p:extLst>
      <p:ext uri="{BB962C8B-B14F-4D97-AF65-F5344CB8AC3E}">
        <p14:creationId xmlns:p14="http://schemas.microsoft.com/office/powerpoint/2010/main" val="133447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F9D12-F022-42DB-ACEF-5949CCB37D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19C9CCB1-0749-495C-9F2C-413C038715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C7B1A63-E9BB-4E21-8794-170765EE59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56FB7D-53BC-4D97-AF05-73AE036E8782}" type="datetimeFigureOut">
              <a:rPr lang="ru-RU" smtClean="0"/>
              <a:t>04.08.2022</a:t>
            </a:fld>
            <a:endParaRPr lang="ru-RU"/>
          </a:p>
        </p:txBody>
      </p:sp>
      <p:sp>
        <p:nvSpPr>
          <p:cNvPr id="5" name="Нижний колонтитул 4">
            <a:extLst>
              <a:ext uri="{FF2B5EF4-FFF2-40B4-BE49-F238E27FC236}">
                <a16:creationId xmlns:a16="http://schemas.microsoft.com/office/drawing/2014/main" id="{14D31E12-3E53-42BA-9F30-7F0B6758EC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8AD2A6C-2997-466A-830E-434383299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B1408C-5E39-42A7-9139-C3269A69AB6D}" type="slidenum">
              <a:rPr lang="ru-RU" smtClean="0"/>
              <a:t>‹#›</a:t>
            </a:fld>
            <a:endParaRPr lang="ru-RU"/>
          </a:p>
        </p:txBody>
      </p:sp>
    </p:spTree>
    <p:extLst>
      <p:ext uri="{BB962C8B-B14F-4D97-AF65-F5344CB8AC3E}">
        <p14:creationId xmlns:p14="http://schemas.microsoft.com/office/powerpoint/2010/main" val="2583462237"/>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29" cstate="screen">
            <a:lum/>
            <a:extLst>
              <a:ext uri="{28A0092B-C50C-407E-A947-70E740481C1C}">
                <a14:useLocalDpi xmlns:a14="http://schemas.microsoft.com/office/drawing/2010/main"/>
              </a:ext>
            </a:extLst>
          </a:blip>
          <a:srcRect/>
          <a:stretch>
            <a:fillRect r="17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167937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747" r:id="rId19"/>
    <p:sldLayoutId id="2147483748" r:id="rId20"/>
    <p:sldLayoutId id="2147483749" r:id="rId21"/>
    <p:sldLayoutId id="2147483750" r:id="rId22"/>
    <p:sldLayoutId id="2147483751" r:id="rId23"/>
    <p:sldLayoutId id="2147483752" r:id="rId24"/>
    <p:sldLayoutId id="2147483753" r:id="rId25"/>
    <p:sldLayoutId id="2147483754" r:id="rId26"/>
    <p:sldLayoutId id="2147483755" r:id="rId27"/>
  </p:sldLayoutIdLst>
  <p:txStyles>
    <p:titleStyle>
      <a:lvl1pPr algn="l" defTabSz="914400" rtl="0" eaLnBrk="1" latinLnBrk="0" hangingPunct="1">
        <a:lnSpc>
          <a:spcPct val="100000"/>
        </a:lnSpc>
        <a:spcBef>
          <a:spcPts val="500"/>
        </a:spcBef>
        <a:spcAft>
          <a:spcPts val="500"/>
        </a:spcAft>
        <a:buNone/>
        <a:defRPr sz="3200" b="1" kern="1200">
          <a:solidFill>
            <a:schemeClr val="tx1"/>
          </a:solidFill>
          <a:latin typeface="Verdana" panose="020B0604030504040204" pitchFamily="34" charset="0"/>
          <a:ea typeface="Verdana" panose="020B0604030504040204" pitchFamily="34" charset="0"/>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2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94949"/>
            <a:ext cx="12192000" cy="698500"/>
          </a:xfrm>
          <a:prstGeom prst="rect">
            <a:avLst/>
          </a:prstGeom>
        </p:spPr>
        <p:txBody>
          <a:bodyPr anchorCtr="1">
            <a:normAutofit/>
          </a:bodyPr>
          <a:lstStyle/>
          <a:p>
            <a:pPr algn="ctr"/>
            <a:r>
              <a:rPr lang="ru-RU" altLang="ru-RU" sz="3200" b="1" dirty="0">
                <a:solidFill>
                  <a:srgbClr val="002060"/>
                </a:solidFill>
                <a:latin typeface="+mn-lt"/>
              </a:rPr>
              <a:t>Объектно-ориентированное программирование</a:t>
            </a:r>
            <a:r>
              <a:rPr lang="en-US" altLang="ru-RU" sz="3200" b="1" dirty="0">
                <a:solidFill>
                  <a:srgbClr val="002060"/>
                </a:solidFill>
                <a:latin typeface="+mn-lt"/>
              </a:rPr>
              <a:t>:</a:t>
            </a:r>
            <a:r>
              <a:rPr lang="ru-RU" altLang="ru-RU" sz="3200" b="1" dirty="0">
                <a:solidFill>
                  <a:srgbClr val="002060"/>
                </a:solidFill>
                <a:latin typeface="+mn-lt"/>
              </a:rPr>
              <a:t> </a:t>
            </a:r>
            <a:r>
              <a:rPr lang="ru-RU" altLang="ru-RU" dirty="0">
                <a:solidFill>
                  <a:srgbClr val="002060"/>
                </a:solidFill>
                <a:latin typeface="+mn-lt"/>
                <a:cs typeface="Times New Roman" panose="02020603050405020304" pitchFamily="18" charset="0"/>
              </a:rPr>
              <a:t>практика</a:t>
            </a:r>
          </a:p>
        </p:txBody>
      </p:sp>
      <p:sp>
        <p:nvSpPr>
          <p:cNvPr id="6" name="Text Box 10"/>
          <p:cNvSpPr txBox="1">
            <a:spLocks noChangeArrowheads="1"/>
          </p:cNvSpPr>
          <p:nvPr/>
        </p:nvSpPr>
        <p:spPr bwMode="auto">
          <a:xfrm>
            <a:off x="322228" y="624988"/>
            <a:ext cx="11496878"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360045" marR="0" lvl="0" indent="-360045" algn="l" defTabSz="914400" rtl="0" eaLnBrk="0" fontAlgn="base" latinLnBrk="0" hangingPunct="0">
              <a:lnSpc>
                <a:spcPct val="100000"/>
              </a:lnSpc>
              <a:spcBef>
                <a:spcPct val="0"/>
              </a:spcBef>
              <a:spcAft>
                <a:spcPts val="600"/>
              </a:spcAft>
              <a:buClrTx/>
              <a:buSzTx/>
              <a:buFont typeface="+mj-lt"/>
              <a:buAutoNum type="arabicPeriod"/>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Спроектировать классы (один или несколько) для игры в танки и создать экземпляры этих классов.</a:t>
            </a:r>
          </a:p>
          <a:p>
            <a:pPr marL="360045" marR="0" lvl="0" indent="-360045" defTabSz="914400" rtl="0" eaLnBrk="0" fontAlgn="base" latinLnBrk="0" hangingPunct="0">
              <a:lnSpc>
                <a:spcPct val="100000"/>
              </a:lnSpc>
              <a:spcBef>
                <a:spcPct val="0"/>
              </a:spcBef>
              <a:spcAft>
                <a:spcPts val="600"/>
              </a:spcAft>
              <a:buClrTx/>
              <a:buSzTx/>
              <a:buFont typeface="+mj-lt"/>
              <a:buAutoNum type="arabicPeriod"/>
              <a:defRPr/>
            </a:pPr>
            <a:r>
              <a:rPr lang="ru-RU" altLang="ru-RU" sz="2000" dirty="0">
                <a:solidFill>
                  <a:srgbClr val="002060"/>
                </a:solidFill>
                <a:latin typeface="Calibri" panose="020F0502020204030204"/>
              </a:rPr>
              <a:t> Спроектировать класс </a:t>
            </a:r>
            <a:r>
              <a:rPr lang="en-US" sz="2000" dirty="0">
                <a:solidFill>
                  <a:srgbClr val="002060"/>
                </a:solidFill>
                <a:latin typeface="Calibri" panose="020F0502020204030204"/>
              </a:rPr>
              <a:t>Duck</a:t>
            </a:r>
            <a:r>
              <a:rPr lang="ru-RU" sz="2000" dirty="0">
                <a:solidFill>
                  <a:srgbClr val="002060"/>
                </a:solidFill>
                <a:latin typeface="Calibri" panose="020F0502020204030204"/>
              </a:rPr>
              <a:t>, при создании экземпляров которого будут задаваться атрибуты </a:t>
            </a:r>
            <a:r>
              <a:rPr lang="en-US" sz="2000" dirty="0">
                <a:solidFill>
                  <a:srgbClr val="002060"/>
                </a:solidFill>
                <a:latin typeface="Calibri" panose="020F0502020204030204"/>
              </a:rPr>
              <a:t>name, weight</a:t>
            </a:r>
            <a:r>
              <a:rPr lang="ru-RU" sz="2000" dirty="0">
                <a:solidFill>
                  <a:srgbClr val="002060"/>
                </a:solidFill>
                <a:latin typeface="Calibri" panose="020F0502020204030204"/>
              </a:rPr>
              <a:t>, а атрибут </a:t>
            </a:r>
            <a:r>
              <a:rPr lang="en-US" sz="2000" dirty="0">
                <a:solidFill>
                  <a:srgbClr val="002060"/>
                </a:solidFill>
                <a:latin typeface="Calibri" panose="020F0502020204030204"/>
              </a:rPr>
              <a:t>color </a:t>
            </a:r>
            <a:r>
              <a:rPr lang="ru-RU" sz="2000" dirty="0">
                <a:solidFill>
                  <a:srgbClr val="002060"/>
                </a:solidFill>
                <a:latin typeface="Calibri" panose="020F0502020204030204"/>
              </a:rPr>
              <a:t>должен быть общим для всех экземпляров класса. Также в классе должны быть методы: </a:t>
            </a:r>
            <a:br>
              <a:rPr lang="ru-RU" sz="2000" dirty="0">
                <a:solidFill>
                  <a:srgbClr val="002060"/>
                </a:solidFill>
                <a:latin typeface="Calibri" panose="020F0502020204030204"/>
              </a:rPr>
            </a:br>
            <a:r>
              <a:rPr lang="ru-RU" sz="2000" dirty="0">
                <a:solidFill>
                  <a:srgbClr val="002060"/>
                </a:solidFill>
                <a:latin typeface="Calibri" panose="020F0502020204030204"/>
              </a:rPr>
              <a:t>- статический метод, выводящий «С</a:t>
            </a:r>
            <a:r>
              <a:rPr lang="en-US" sz="2000" dirty="0">
                <a:solidFill>
                  <a:srgbClr val="002060"/>
                </a:solidFill>
                <a:latin typeface="Calibri" panose="020F0502020204030204"/>
              </a:rPr>
              <a:t>rack</a:t>
            </a:r>
            <a:r>
              <a:rPr lang="ru-RU" sz="2000" dirty="0">
                <a:solidFill>
                  <a:srgbClr val="002060"/>
                </a:solidFill>
                <a:latin typeface="Calibri" panose="020F0502020204030204"/>
              </a:rPr>
              <a:t>»;</a:t>
            </a:r>
            <a:br>
              <a:rPr lang="ru-RU" sz="2000" dirty="0">
                <a:solidFill>
                  <a:srgbClr val="002060"/>
                </a:solidFill>
                <a:latin typeface="Calibri" panose="020F0502020204030204"/>
              </a:rPr>
            </a:br>
            <a:r>
              <a:rPr lang="ru-RU" sz="2000" dirty="0">
                <a:solidFill>
                  <a:srgbClr val="002060"/>
                </a:solidFill>
                <a:latin typeface="Calibri" panose="020F0502020204030204"/>
              </a:rPr>
              <a:t>- классовый метод, выводящий цвет уток;</a:t>
            </a:r>
            <a:br>
              <a:rPr lang="ru-RU" sz="2000" dirty="0">
                <a:solidFill>
                  <a:srgbClr val="002060"/>
                </a:solidFill>
                <a:latin typeface="Calibri" panose="020F0502020204030204"/>
              </a:rPr>
            </a:br>
            <a:r>
              <a:rPr lang="ru-RU" sz="2000" dirty="0">
                <a:solidFill>
                  <a:srgbClr val="002060"/>
                </a:solidFill>
                <a:latin typeface="Calibri" panose="020F0502020204030204"/>
              </a:rPr>
              <a:t>- методы экземпляров: метод, выводящий имя и вес утки</a:t>
            </a:r>
            <a:r>
              <a:rPr lang="en-US" sz="2000" dirty="0">
                <a:solidFill>
                  <a:srgbClr val="002060"/>
                </a:solidFill>
                <a:latin typeface="Calibri" panose="020F0502020204030204"/>
              </a:rPr>
              <a:t>; </a:t>
            </a:r>
            <a:r>
              <a:rPr lang="ru-RU" sz="2000" dirty="0">
                <a:solidFill>
                  <a:srgbClr val="002060"/>
                </a:solidFill>
                <a:latin typeface="Calibri" panose="020F0502020204030204"/>
              </a:rPr>
              <a:t>метод </a:t>
            </a:r>
            <a:r>
              <a:rPr lang="en-US" sz="2000" dirty="0">
                <a:solidFill>
                  <a:srgbClr val="002060"/>
                </a:solidFill>
                <a:latin typeface="Calibri" panose="020F0502020204030204"/>
              </a:rPr>
              <a:t>__repl__ ; </a:t>
            </a:r>
            <a:r>
              <a:rPr lang="ru-RU" sz="2000" dirty="0">
                <a:solidFill>
                  <a:srgbClr val="002060"/>
                </a:solidFill>
                <a:latin typeface="Calibri" panose="020F0502020204030204"/>
              </a:rPr>
              <a:t>метод, принимающий 2х уток, и возвращающий имя более тяжелой утки (__</a:t>
            </a:r>
            <a:r>
              <a:rPr lang="en-US" sz="2000" dirty="0">
                <a:solidFill>
                  <a:srgbClr val="002060"/>
                </a:solidFill>
                <a:latin typeface="Calibri" panose="020F0502020204030204"/>
              </a:rPr>
              <a:t>lt__</a:t>
            </a:r>
            <a:r>
              <a:rPr lang="ru-RU" sz="2000" dirty="0">
                <a:solidFill>
                  <a:srgbClr val="002060"/>
                </a:solidFill>
                <a:latin typeface="Calibri" panose="020F0502020204030204"/>
              </a:rPr>
              <a:t>)</a:t>
            </a:r>
            <a:r>
              <a:rPr lang="en-US" sz="2000" dirty="0">
                <a:solidFill>
                  <a:srgbClr val="002060"/>
                </a:solidFill>
                <a:latin typeface="Calibri" panose="020F0502020204030204"/>
              </a:rPr>
              <a:t> ;  </a:t>
            </a:r>
            <a:r>
              <a:rPr lang="ru-RU" sz="2000" dirty="0">
                <a:solidFill>
                  <a:srgbClr val="002060"/>
                </a:solidFill>
                <a:latin typeface="Calibri" panose="020F0502020204030204"/>
              </a:rPr>
              <a:t>метод, сравнивающий вес 2х уток</a:t>
            </a:r>
            <a:r>
              <a:rPr lang="en-US" sz="2000" dirty="0">
                <a:solidFill>
                  <a:srgbClr val="002060"/>
                </a:solidFill>
                <a:latin typeface="Calibri" panose="020F0502020204030204"/>
              </a:rPr>
              <a:t> </a:t>
            </a:r>
            <a:r>
              <a:rPr lang="ru-RU" sz="2000" dirty="0">
                <a:solidFill>
                  <a:srgbClr val="002060"/>
                </a:solidFill>
                <a:latin typeface="Calibri" panose="020F0502020204030204"/>
              </a:rPr>
              <a:t>и возвращающий </a:t>
            </a:r>
            <a:r>
              <a:rPr lang="en-US" sz="2000" dirty="0">
                <a:solidFill>
                  <a:srgbClr val="002060"/>
                </a:solidFill>
                <a:latin typeface="Calibri" panose="020F0502020204030204"/>
              </a:rPr>
              <a:t>bool</a:t>
            </a:r>
            <a:r>
              <a:rPr lang="ru-RU" sz="2000" dirty="0">
                <a:solidFill>
                  <a:srgbClr val="002060"/>
                </a:solidFill>
                <a:latin typeface="Calibri" panose="020F0502020204030204"/>
              </a:rPr>
              <a:t> </a:t>
            </a:r>
            <a:r>
              <a:rPr lang="en-US" sz="2000" dirty="0">
                <a:solidFill>
                  <a:srgbClr val="002060"/>
                </a:solidFill>
                <a:latin typeface="Calibri" panose="020F0502020204030204"/>
              </a:rPr>
              <a:t>(</a:t>
            </a:r>
            <a:r>
              <a:rPr lang="ru-RU" sz="2000" dirty="0">
                <a:solidFill>
                  <a:srgbClr val="002060"/>
                </a:solidFill>
                <a:latin typeface="Calibri" panose="020F0502020204030204"/>
              </a:rPr>
              <a:t>равен вес или нет (__</a:t>
            </a:r>
            <a:r>
              <a:rPr lang="en-US" sz="2000" dirty="0">
                <a:solidFill>
                  <a:srgbClr val="002060"/>
                </a:solidFill>
                <a:latin typeface="Calibri" panose="020F0502020204030204"/>
              </a:rPr>
              <a:t>ne__</a:t>
            </a:r>
            <a:r>
              <a:rPr lang="ru-RU" sz="2000" dirty="0">
                <a:solidFill>
                  <a:srgbClr val="002060"/>
                </a:solidFill>
                <a:latin typeface="Calibri" panose="020F0502020204030204"/>
              </a:rPr>
              <a:t>)</a:t>
            </a:r>
            <a:r>
              <a:rPr lang="en-US" sz="2000" dirty="0">
                <a:solidFill>
                  <a:srgbClr val="002060"/>
                </a:solidFill>
                <a:latin typeface="Calibri" panose="020F0502020204030204"/>
              </a:rPr>
              <a:t>) ; </a:t>
            </a:r>
            <a:r>
              <a:rPr lang="ru-RU" sz="2000" dirty="0">
                <a:solidFill>
                  <a:srgbClr val="002060"/>
                </a:solidFill>
                <a:latin typeface="Calibri" panose="020F0502020204030204"/>
              </a:rPr>
              <a:t>метод, суммирующий вес 2х уток(__</a:t>
            </a:r>
            <a:r>
              <a:rPr lang="en-US" sz="2000" dirty="0">
                <a:solidFill>
                  <a:srgbClr val="002060"/>
                </a:solidFill>
                <a:latin typeface="Calibri" panose="020F0502020204030204"/>
              </a:rPr>
              <a:t>add__</a:t>
            </a:r>
            <a:r>
              <a:rPr lang="ru-RU" sz="2000" dirty="0">
                <a:solidFill>
                  <a:srgbClr val="002060"/>
                </a:solidFill>
                <a:latin typeface="Calibri" panose="020F0502020204030204"/>
              </a:rPr>
              <a:t>)</a:t>
            </a:r>
            <a:r>
              <a:rPr lang="en-US" sz="2000" dirty="0">
                <a:solidFill>
                  <a:srgbClr val="002060"/>
                </a:solidFill>
                <a:latin typeface="Calibri" panose="020F0502020204030204"/>
              </a:rPr>
              <a:t>.</a:t>
            </a:r>
            <a:endParaRPr lang="ru-RU" altLang="ru-RU" sz="2000" dirty="0">
              <a:solidFill>
                <a:srgbClr val="002060"/>
              </a:solidFill>
              <a:latin typeface="Calibri" panose="020F0502020204030204"/>
            </a:endParaRPr>
          </a:p>
          <a:p>
            <a:pPr marL="360045" indent="-360045" eaLnBrk="0" fontAlgn="base" hangingPunct="0">
              <a:spcBef>
                <a:spcPct val="0"/>
              </a:spcBef>
              <a:spcAft>
                <a:spcPts val="600"/>
              </a:spcAft>
              <a:buFont typeface="+mj-lt"/>
              <a:buAutoNum type="arabicPeriod"/>
              <a:defRPr/>
            </a:pPr>
            <a:r>
              <a:rPr kumimoji="0" lang="ru-RU" altLang="ru-RU" sz="2000" b="0" i="0" u="none" strike="noStrike" kern="1200" cap="none" spc="0" normalizeH="0" baseline="0" noProof="0" dirty="0">
                <a:ln>
                  <a:noFill/>
                </a:ln>
                <a:solidFill>
                  <a:srgbClr val="002060"/>
                </a:solidFill>
                <a:effectLst/>
                <a:uLnTx/>
                <a:uFillTx/>
                <a:latin typeface="Calibri" panose="020F0502020204030204"/>
                <a:ea typeface="+mn-ea"/>
                <a:cs typeface="+mn-cs"/>
              </a:rPr>
              <a:t>Написать класс WrapStrToFIle, который будет иметь одно вычисляемое свойство (property) под названием content. В конструкторе класс должен инициализовать атрибут filepath, путем присваивания результата функции mktemp   библиотеки tempfile. При попытке чтения свойства content должен внутри кода свойства открываться файл, используя атрибут filepath (с помощью функции open, из этого файла читается все содержимое и возвращается из свойства. Если файл не существует, то возникает ошибка, поэтому должна быть обертка вокруг открытия файла на чтение (try...except),  с помощью которого будет возвращаться 'Файл еще не существует'. При присваивании значения свойству content файл по указанному пути должен открываться  на запись и записываться содержимое. Не забудьте закрывать файл после чтения или записи. При удалении атрибута content, должен удаляться и файл.*</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idx="4294967295"/>
          </p:nvPr>
        </p:nvSpPr>
        <p:spPr>
          <a:xfrm>
            <a:off x="0" y="207963"/>
            <a:ext cx="12192000" cy="698500"/>
          </a:xfrm>
          <a:prstGeom prst="rect">
            <a:avLst/>
          </a:prstGeom>
        </p:spPr>
        <p:txBody>
          <a:bodyPr anchorCtr="1">
            <a:normAutofit/>
          </a:bodyPr>
          <a:lstStyle/>
          <a:p>
            <a:pPr algn="ctr"/>
            <a:r>
              <a:rPr lang="ru-RU" altLang="ru-RU" sz="3200" b="1" dirty="0">
                <a:solidFill>
                  <a:srgbClr val="002060"/>
                </a:solidFill>
                <a:latin typeface="+mn-lt"/>
              </a:rPr>
              <a:t>Объектно-ориентированное программирование</a:t>
            </a:r>
            <a:r>
              <a:rPr lang="en-US" altLang="ru-RU" sz="3200" b="1" dirty="0">
                <a:solidFill>
                  <a:srgbClr val="002060"/>
                </a:solidFill>
                <a:latin typeface="+mn-lt"/>
              </a:rPr>
              <a:t>:</a:t>
            </a:r>
            <a:r>
              <a:rPr lang="ru-RU" altLang="ru-RU" sz="3200" b="1" dirty="0">
                <a:solidFill>
                  <a:srgbClr val="002060"/>
                </a:solidFill>
                <a:latin typeface="+mn-lt"/>
              </a:rPr>
              <a:t> </a:t>
            </a:r>
            <a:r>
              <a:rPr lang="ru-RU" altLang="ru-RU" dirty="0">
                <a:solidFill>
                  <a:srgbClr val="002060"/>
                </a:solidFill>
                <a:latin typeface="+mn-lt"/>
                <a:cs typeface="Times New Roman" panose="02020603050405020304" pitchFamily="18" charset="0"/>
              </a:rPr>
              <a:t>практика</a:t>
            </a:r>
          </a:p>
        </p:txBody>
      </p:sp>
      <p:sp>
        <p:nvSpPr>
          <p:cNvPr id="6" name="Text Box 10"/>
          <p:cNvSpPr txBox="1">
            <a:spLocks noChangeArrowheads="1"/>
          </p:cNvSpPr>
          <p:nvPr/>
        </p:nvSpPr>
        <p:spPr bwMode="auto">
          <a:xfrm>
            <a:off x="322228" y="1035948"/>
            <a:ext cx="11496878" cy="5755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a:solidFill>
                  <a:srgbClr val="000099"/>
                </a:solidFill>
                <a:latin typeface="Arial" panose="020B0604020202020204" pitchFamily="34" charset="0"/>
              </a:defRPr>
            </a:lvl1pPr>
            <a:lvl2pPr marL="742950" indent="-285750">
              <a:spcBef>
                <a:spcPct val="20000"/>
              </a:spcBef>
              <a:buChar char="–"/>
              <a:defRPr sz="1600">
                <a:solidFill>
                  <a:srgbClr val="000099"/>
                </a:solidFill>
                <a:latin typeface="Arial" panose="020B0604020202020204" pitchFamily="34" charset="0"/>
              </a:defRPr>
            </a:lvl2pPr>
            <a:lvl3pPr marL="1143000" indent="-228600">
              <a:spcBef>
                <a:spcPct val="20000"/>
              </a:spcBef>
              <a:buChar char="•"/>
              <a:defRPr sz="1400">
                <a:solidFill>
                  <a:srgbClr val="000099"/>
                </a:solidFill>
                <a:latin typeface="Arial" panose="020B0604020202020204" pitchFamily="34" charset="0"/>
              </a:defRPr>
            </a:lvl3pPr>
            <a:lvl4pPr marL="1600200" indent="-228600">
              <a:spcBef>
                <a:spcPct val="20000"/>
              </a:spcBef>
              <a:buChar char="–"/>
              <a:defRPr sz="1400">
                <a:solidFill>
                  <a:srgbClr val="000099"/>
                </a:solidFill>
                <a:latin typeface="Arial" panose="020B0604020202020204" pitchFamily="34" charset="0"/>
              </a:defRPr>
            </a:lvl4pPr>
            <a:lvl5pPr marL="2057400" indent="-228600">
              <a:spcBef>
                <a:spcPct val="20000"/>
              </a:spcBef>
              <a:buChar char="»"/>
              <a:defRPr sz="1000">
                <a:solidFill>
                  <a:srgbClr val="000099"/>
                </a:solidFill>
                <a:latin typeface="Arial" panose="020B0604020202020204" pitchFamily="34" charset="0"/>
              </a:defRPr>
            </a:lvl5pPr>
            <a:lvl6pPr marL="2514600" indent="-228600" eaLnBrk="0" fontAlgn="base" hangingPunct="0">
              <a:spcBef>
                <a:spcPct val="20000"/>
              </a:spcBef>
              <a:spcAft>
                <a:spcPct val="0"/>
              </a:spcAft>
              <a:buChar char="»"/>
              <a:defRPr sz="1000">
                <a:solidFill>
                  <a:srgbClr val="000099"/>
                </a:solidFill>
                <a:latin typeface="Arial" panose="020B0604020202020204" pitchFamily="34" charset="0"/>
              </a:defRPr>
            </a:lvl6pPr>
            <a:lvl7pPr marL="2971800" indent="-228600" eaLnBrk="0" fontAlgn="base" hangingPunct="0">
              <a:spcBef>
                <a:spcPct val="20000"/>
              </a:spcBef>
              <a:spcAft>
                <a:spcPct val="0"/>
              </a:spcAft>
              <a:buChar char="»"/>
              <a:defRPr sz="1000">
                <a:solidFill>
                  <a:srgbClr val="000099"/>
                </a:solidFill>
                <a:latin typeface="Arial" panose="020B0604020202020204" pitchFamily="34" charset="0"/>
              </a:defRPr>
            </a:lvl7pPr>
            <a:lvl8pPr marL="3429000" indent="-228600" eaLnBrk="0" fontAlgn="base" hangingPunct="0">
              <a:spcBef>
                <a:spcPct val="20000"/>
              </a:spcBef>
              <a:spcAft>
                <a:spcPct val="0"/>
              </a:spcAft>
              <a:buChar char="»"/>
              <a:defRPr sz="1000">
                <a:solidFill>
                  <a:srgbClr val="000099"/>
                </a:solidFill>
                <a:latin typeface="Arial" panose="020B0604020202020204" pitchFamily="34" charset="0"/>
              </a:defRPr>
            </a:lvl8pPr>
            <a:lvl9pPr marL="3886200" indent="-228600" eaLnBrk="0" fontAlgn="base" hangingPunct="0">
              <a:spcBef>
                <a:spcPct val="20000"/>
              </a:spcBef>
              <a:spcAft>
                <a:spcPct val="0"/>
              </a:spcAft>
              <a:buChar char="»"/>
              <a:defRPr sz="1000">
                <a:solidFill>
                  <a:srgbClr val="000099"/>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class</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WrapStrToFile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__init__</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здесь инициализируется атрибут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filepath,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он содержит путь до файла-хранилища</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property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попытка чтения из файла, в случае успеха возвращаем содержимое</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в случае неудачи возвращаем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File doesn't exist</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content.setter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value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попытка записи в файл указанного содержимого</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defRPr/>
            </a:pP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content.deleter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1"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def</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FF00FF"/>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self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удаляем файл: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os.remove(</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имя_файла</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R="0" lvl="0" algn="l" defTabSz="914400" rtl="0" eaLnBrk="0" fontAlgn="base" latinLnBrk="0" hangingPunct="0">
              <a:lnSpc>
                <a:spcPct val="100000"/>
              </a:lnSpc>
              <a:spcBef>
                <a:spcPct val="0"/>
              </a:spcBef>
              <a:spcAft>
                <a:spcPts val="600"/>
              </a:spcAft>
              <a:buClrTx/>
              <a:buSzTx/>
              <a:buNone/>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R="0" lvl="0" algn="l" defTabSz="914400" rtl="0" eaLnBrk="0" fontAlgn="base" latinLnBrk="0" hangingPunct="0">
              <a:lnSpc>
                <a:spcPct val="100000"/>
              </a:lnSpc>
              <a:spcBef>
                <a:spcPct val="0"/>
              </a:spcBef>
              <a:spcAft>
                <a:spcPts val="600"/>
              </a:spcAft>
              <a:buClrTx/>
              <a:buSzTx/>
              <a:buNone/>
              <a:defRPr/>
            </a:pPr>
            <a:endParaRPr kumimoji="0" lang="ru-RU" altLang="ru-RU" b="0"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WrapStrToFile</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File doesn't exist </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'test str'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test_str</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808080"/>
                </a:solidFill>
                <a:effectLst/>
                <a:uLnTx/>
                <a:uFillTx/>
                <a:latin typeface="Courier New" panose="02070309020205020404" pitchFamily="49" charset="0"/>
                <a:ea typeface="+mn-ea"/>
                <a:cs typeface="+mn-cs"/>
              </a:rPr>
              <a:t>'text 2'</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endPar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print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ru-RU"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Output: text 2 </a:t>
            </a:r>
            <a:endPar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sz="1400" b="1" i="0" u="none" strike="noStrike" kern="1200" cap="none" spc="0" normalizeH="0" baseline="0" noProof="0" dirty="0">
                <a:ln>
                  <a:noFill/>
                </a:ln>
                <a:solidFill>
                  <a:srgbClr val="0000FF"/>
                </a:solidFill>
                <a:effectLst/>
                <a:uLnTx/>
                <a:uFillTx/>
                <a:latin typeface="Courier New" panose="02070309020205020404" pitchFamily="49" charset="0"/>
                <a:ea typeface="+mn-ea"/>
                <a:cs typeface="+mn-cs"/>
              </a:rPr>
              <a:t>del</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wstf</a:t>
            </a:r>
            <a:r>
              <a:rPr kumimoji="0" lang="en-US" sz="1400" b="1" i="0" u="none" strike="noStrike" kern="1200" cap="none" spc="0" normalizeH="0" baseline="0" noProof="0" dirty="0">
                <a:ln>
                  <a:noFill/>
                </a:ln>
                <a:solidFill>
                  <a:srgbClr val="000080"/>
                </a:solidFill>
                <a:effectLst/>
                <a:uLnTx/>
                <a:uFillTx/>
                <a:latin typeface="Courier New" panose="02070309020205020404" pitchFamily="49" charset="0"/>
                <a:ea typeface="+mn-ea"/>
                <a:cs typeface="+mn-cs"/>
              </a:rPr>
              <a:t>.</a:t>
            </a:r>
            <a:r>
              <a:rPr kumimoji="0" lang="en-US"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content </a:t>
            </a:r>
            <a:r>
              <a:rPr kumimoji="0" lang="ru-RU" sz="1400" b="0" i="0" u="none" strike="noStrike" kern="1200" cap="none" spc="0" normalizeH="0" baseline="0" noProof="0" dirty="0">
                <a:ln>
                  <a:noFill/>
                </a:ln>
                <a:solidFill>
                  <a:srgbClr val="000000"/>
                </a:solidFill>
                <a:effectLst/>
                <a:uLnTx/>
                <a:uFillTx/>
                <a:latin typeface="Courier New" panose="02070309020205020404" pitchFamily="49" charset="0"/>
                <a:ea typeface="+mn-ea"/>
                <a:cs typeface="+mn-cs"/>
              </a:rPr>
              <a:t>    </a:t>
            </a:r>
            <a:r>
              <a:rPr kumimoji="0" lang="en-US"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 </a:t>
            </a:r>
            <a:r>
              <a:rPr kumimoji="0" lang="ru-RU" sz="1400" b="0" i="0" u="none" strike="noStrike" kern="1200" cap="none" spc="0" normalizeH="0" baseline="0" noProof="0" dirty="0">
                <a:ln>
                  <a:noFill/>
                </a:ln>
                <a:solidFill>
                  <a:srgbClr val="008000"/>
                </a:solidFill>
                <a:effectLst/>
                <a:uLnTx/>
                <a:uFillTx/>
                <a:latin typeface="Courier New" panose="02070309020205020404" pitchFamily="49" charset="0"/>
                <a:ea typeface="+mn-ea"/>
                <a:cs typeface="+mn-cs"/>
              </a:rPr>
              <a:t>после этого файла не существует</a:t>
            </a:r>
            <a:endParaRPr kumimoji="0" lang="ru-RU" sz="1400" b="0" i="0" u="none" strike="noStrike" kern="1200" cap="none" spc="0" normalizeH="0" baseline="0" noProof="0" dirty="0">
              <a:ln>
                <a:noFill/>
              </a:ln>
              <a:solidFill>
                <a:srgbClr val="000000"/>
              </a:solidFill>
              <a:effectLst/>
              <a:uLnTx/>
              <a:uFillTx/>
              <a:latin typeface="Verdana" panose="020B0604030504040204" pitchFamily="34" charset="0"/>
              <a:ea typeface="+mn-ea"/>
              <a:cs typeface="+mn-cs"/>
            </a:endParaRPr>
          </a:p>
        </p:txBody>
      </p:sp>
    </p:spTree>
  </p:cSld>
  <p:clrMapOvr>
    <a:masterClrMapping/>
  </p:clrMapOvr>
</p:sld>
</file>

<file path=ppt/theme/theme1.xml><?xml version="1.0" encoding="utf-8"?>
<a:theme xmlns:a="http://schemas.openxmlformats.org/drawingml/2006/main" name="Специальное оформление">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TM_template">
  <a:themeElements>
    <a:clrScheme name="STM Color">
      <a:dk1>
        <a:srgbClr val="000000"/>
      </a:dk1>
      <a:lt1>
        <a:srgbClr val="FFFFFF"/>
      </a:lt1>
      <a:dk2>
        <a:srgbClr val="941680"/>
      </a:dk2>
      <a:lt2>
        <a:srgbClr val="E7E6E6"/>
      </a:lt2>
      <a:accent1>
        <a:srgbClr val="E74C05"/>
      </a:accent1>
      <a:accent2>
        <a:srgbClr val="C00216"/>
      </a:accent2>
      <a:accent3>
        <a:srgbClr val="F39100"/>
      </a:accent3>
      <a:accent4>
        <a:srgbClr val="941680"/>
      </a:accent4>
      <a:accent5>
        <a:srgbClr val="E5007D"/>
      </a:accent5>
      <a:accent6>
        <a:srgbClr val="B40AA0"/>
      </a:accent6>
      <a:hlink>
        <a:srgbClr val="E74C05"/>
      </a:hlink>
      <a:folHlink>
        <a:srgbClr val="F391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M Template (normal size - light edition)" id="{F8489671-048D-48DF-BD95-71746BA2FF9E}" vid="{E4A1D4B0-66DF-4A44-B8E2-D6D63CCA7114}"/>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STM Template (normal size - light edition)</Template>
  <TotalTime>11187</TotalTime>
  <Words>442</Words>
  <Application>Microsoft Office PowerPoint</Application>
  <PresentationFormat>Широкоэкранный</PresentationFormat>
  <Paragraphs>32</Paragraphs>
  <Slides>2</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2</vt:i4>
      </vt:variant>
    </vt:vector>
  </HeadingPairs>
  <TitlesOfParts>
    <vt:vector size="9" baseType="lpstr">
      <vt:lpstr>Arial</vt:lpstr>
      <vt:lpstr>Calibri</vt:lpstr>
      <vt:lpstr>Calibri Light</vt:lpstr>
      <vt:lpstr>Courier New</vt:lpstr>
      <vt:lpstr>Verdana</vt:lpstr>
      <vt:lpstr>Специальное оформление</vt:lpstr>
      <vt:lpstr>1_STM_template</vt:lpstr>
      <vt:lpstr>Объектно-ориентированное программирование: практика</vt:lpstr>
      <vt:lpstr>Объектно-ориентированное программирование: практика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Ilya Orlov</dc:creator>
  <cp:lastModifiedBy>Ilya Orlov</cp:lastModifiedBy>
  <cp:revision>443</cp:revision>
  <dcterms:created xsi:type="dcterms:W3CDTF">2021-04-07T09:08:54Z</dcterms:created>
  <dcterms:modified xsi:type="dcterms:W3CDTF">2022-08-04T13:26:07Z</dcterms:modified>
</cp:coreProperties>
</file>