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"/>
  </p:notesMasterIdLst>
  <p:sldIdLst>
    <p:sldId id="591" r:id="rId2"/>
    <p:sldId id="616" r:id="rId3"/>
    <p:sldId id="74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58" d="100"/>
          <a:sy n="58" d="100"/>
        </p:scale>
        <p:origin x="99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13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068554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99458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563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13878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10208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2396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38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615795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04347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40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22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77871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86245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674949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085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32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4855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4329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5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1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3770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7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Контрольная работа №2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Продвинутый курс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Теория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такое класс и экземпляр класса?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чего нужны статические и классовые методы?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 такое магические методы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Опишите и объясните 4 принципа ООП?</a:t>
            </a: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360000" lvl="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функциональный объект (функтор) и как его создать?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добавить новый атрибут в объект класса и как предотвратить такую возможность? </a:t>
            </a:r>
          </a:p>
          <a:p>
            <a:pPr marL="360000" lvl="0" indent="-360000">
              <a:spcBef>
                <a:spcPct val="0"/>
              </a:spcBef>
              <a:buFont typeface="+mj-lt"/>
              <a:buAutoNum type="arabicPeriod" startAt="5"/>
            </a:pPr>
            <a:endParaRPr lang="ru-RU" alt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57" y="906463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Создайте класс User, в котором будут следующие поля: name (имя), age (возраст), методы setName, getName, setAge, getAge. Создайте класс Worker, который наследуется от класса User и имеет дополнительное поле salary (зарплата), а также методы getSalary и setSalary. Создайте объект этого класса name='John', age=25, salary=1000. Создайте второй объект этого класса 'Jack', age=26, salary=2000. Найдите сумму зарплат объектов John и Jack. (3 балла)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Создайте класс Money (деньги) для работы с денежными суммами. Число должно быть представлено двумя полями: для рублей и для копеек. Дробная часть (копейки) при выводе на экран должна быть отделена от целой части запятой. Необходимо реализовать сложение, вычитание и операции сравнения. (7 баллов)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свою реализацию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format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Стандартную функцию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format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(5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баллов)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copyfile: функция принимает два аргумента – имена файлов source и destination, открывает source, читает его, открывает destination, пишет в него. Если source не найден или destination уже существует, то выбрасываются соответствующие исключения. Нужно проверить выполнение функции как для правильных аргументов, так и для приводящих к исключениям. (3 балла)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copydir - копирование директории с использованием copyfile, а также проверки на существование source и destination. (5 баллов)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293205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14343</TotalTime>
  <Words>313</Words>
  <Application>Microsoft Office PowerPoint</Application>
  <PresentationFormat>Широкоэкранный</PresentationFormat>
  <Paragraphs>18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Verdana</vt:lpstr>
      <vt:lpstr>2_STM_template</vt:lpstr>
      <vt:lpstr>Контрольная работа №2</vt:lpstr>
      <vt:lpstr>Теория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Ekaterina Shipunova</cp:lastModifiedBy>
  <cp:revision>638</cp:revision>
  <dcterms:created xsi:type="dcterms:W3CDTF">2021-04-07T09:08:54Z</dcterms:created>
  <dcterms:modified xsi:type="dcterms:W3CDTF">2022-07-27T15:00:52Z</dcterms:modified>
</cp:coreProperties>
</file>