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3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91815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56038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925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8197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64243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943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07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132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5959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74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35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934926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094907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18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8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9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711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904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24889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№16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.html'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*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15003</TotalTime>
  <Words>5164</Words>
  <Application>Microsoft Office PowerPoint</Application>
  <PresentationFormat>Широкоэкранный</PresentationFormat>
  <Paragraphs>530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2_STM_template</vt:lpstr>
      <vt:lpstr>Лекция №16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736</cp:revision>
  <dcterms:created xsi:type="dcterms:W3CDTF">2021-04-07T09:08:54Z</dcterms:created>
  <dcterms:modified xsi:type="dcterms:W3CDTF">2022-08-04T13:19:40Z</dcterms:modified>
</cp:coreProperties>
</file>