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50"/>
  </p:notesMasterIdLst>
  <p:sldIdLst>
    <p:sldId id="591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30" r:id="rId16"/>
    <p:sldId id="631" r:id="rId17"/>
    <p:sldId id="632" r:id="rId18"/>
    <p:sldId id="633" r:id="rId19"/>
    <p:sldId id="662" r:id="rId20"/>
    <p:sldId id="634" r:id="rId21"/>
    <p:sldId id="636" r:id="rId22"/>
    <p:sldId id="663" r:id="rId23"/>
    <p:sldId id="664" r:id="rId24"/>
    <p:sldId id="637" r:id="rId25"/>
    <p:sldId id="638" r:id="rId26"/>
    <p:sldId id="639" r:id="rId27"/>
    <p:sldId id="640" r:id="rId28"/>
    <p:sldId id="641" r:id="rId29"/>
    <p:sldId id="642" r:id="rId30"/>
    <p:sldId id="643" r:id="rId31"/>
    <p:sldId id="644" r:id="rId32"/>
    <p:sldId id="645" r:id="rId33"/>
    <p:sldId id="646" r:id="rId34"/>
    <p:sldId id="647" r:id="rId35"/>
    <p:sldId id="648" r:id="rId36"/>
    <p:sldId id="649" r:id="rId37"/>
    <p:sldId id="650" r:id="rId38"/>
    <p:sldId id="651" r:id="rId39"/>
    <p:sldId id="652" r:id="rId40"/>
    <p:sldId id="653" r:id="rId41"/>
    <p:sldId id="654" r:id="rId42"/>
    <p:sldId id="655" r:id="rId43"/>
    <p:sldId id="656" r:id="rId44"/>
    <p:sldId id="657" r:id="rId45"/>
    <p:sldId id="658" r:id="rId46"/>
    <p:sldId id="659" r:id="rId47"/>
    <p:sldId id="660" r:id="rId48"/>
    <p:sldId id="615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Orlov" initials="IO" lastIdx="1" clrIdx="0">
    <p:extLst>
      <p:ext uri="{19B8F6BF-5375-455C-9EA6-DF929625EA0E}">
        <p15:presenceInfo xmlns:p15="http://schemas.microsoft.com/office/powerpoint/2012/main" userId="S::ilya.orlov@stm-labs.ru::fe8ade78-52db-4561-a332-5fe0f3ce2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2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31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62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26839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403823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973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2028785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949816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46730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93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540795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362972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044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51314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84419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804279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33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59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95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6046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9850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0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4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1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0241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eckodriver/releases" TargetMode="External"/><Relationship Id="rId2" Type="http://schemas.openxmlformats.org/officeDocument/2006/relationships/hyperlink" Target="https://sites.google.com/chromium.org/driver/downloads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№15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Тестирование программного обеспечения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Общая информация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Виды тестирования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unittest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coverage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nose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mock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Системное тестирование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selenium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robotframework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пропуск тестовых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"demonstrating skipping"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test_nothing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fail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"shouldn't happen"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@unittest.skipIf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version_info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"not supported in this python version"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Tests that work for only a certain version of the library.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@unittest.skipUnless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platform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startswith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"requires Windows"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test_windows_support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windows specific testing 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090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тестов с пропусками (опция –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-v test_skip.py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(tests_skip.MyTestCase)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(tests_skip.MyTestCase) ... skipped 'demonstrating skipping'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(tests_skip.MyTestCase) ... skipped 'requires Windows'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(skipped=3)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запускать отдельные методы тестового класса: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-v test_s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.MyTestCase.test_format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 test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59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структура папок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тестируется код в файле module.py, скрипт с юнит-тестами к этому файлу должен называться test_module.py.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этом скрипт test_module.py можно разместить: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той же папке, что и module.py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../tests/test_module.py (в отдельной папке для тестов, но на том же уровне, что и файл с кодом)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tests/test_module.py (в отдельной папке для тестов, которая расположена в той же папке, что и файл с кодом)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88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TestRunner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запуска всех тестов в папке необходимо создать TestRunner, либо воспользоваться опцией discover.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'test_string_methods'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'test_skip'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suite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defaultTestLoader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loadTestsFromName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TextTestRunner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7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TestRunner: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testrunner.py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Использование опции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discover: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thon3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discover . test_*.py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39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является наиболее популярной библиотекой для автоматизированного тестирования. Она также имеет множество дополнений и расширений, упрощающих создание и использование тестов.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TestWithPytestSuite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03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также может запускать тесты, написанные с использованием как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 test session starts 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11 items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test_skip.py::MyTestCase::test_format SKIPPED                                                                       [  9%]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test_skip.py::MyTestCase::test_nothing SKIPPED                                                                      [ 18%]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test_skip.py::MyTestCase::test_windows_support PASSED                                                               [ 27%]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test_string_methods.py::TestStringMethods::test_isupper PASSED                                                      [ 36%]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test_string_methods.py::TestStringMethods::test_split PASSED                                                        [ 45%]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test_string_methods.py::TestStringMethods::test_upper PASSED                                                        [ 54%]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test_tasks.py::TestTasks::test_mylen PASSED                                                                         [ 63%]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test_tasks.py::TestTasks::test_myrange PASSED                                                                       [ 72%]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test_with_nose.py::TestWithNose::test_numbers_5_6 PASSED                                                            [ 81%]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test_with_nose.py::TestWithNose::test_strings_b_2 PASSED                                                            [ 90%]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test_with_nose.py::TestWithNose::test_zero_division PASSED         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 9 passed, 2 skipped, 3 warnings in 0.36s 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6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возможности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для тестирования функций из файла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tasks.py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stop, start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start,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9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pytest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tasks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TestTasksSuite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assert(myrange(20, 10, 0) == list(range(20, 10, 0)))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pytest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10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Оценим покрытие исходного кода тестами, запустив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с построением coverage report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доустановить библиотеку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pytest-cov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через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pip)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test_tasks.py --cov-report html:cov_html --cov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2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test_tasks.py::TestTasksSuite::test_mylen PASSED                                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test_tasks.py::TestTasksSuite::test_myrange PASSED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 coverage: platform win32, python 3.7.5-final-0 -----------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Coverage HTML written to dir cov_html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2 passed in 0.09s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70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overage report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формате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html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cov_html/index.html)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покрытие кода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тестами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80D286-D690-4E5B-AD46-D7969AB0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7" y="1478111"/>
            <a:ext cx="4685980" cy="169191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108373-669D-4489-B5F2-8E1D9B26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8111"/>
            <a:ext cx="3939153" cy="51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 vs 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получения аналогичного отчета с использованием unittest потребовалось бы выполнить следующий набор команд: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erase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--source tasks 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 -m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964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Написание теста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функции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myrange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упростить, используя параметризацию.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этого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предоставляет декоратор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@pytest.fixture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tasks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TestMyrangeSuite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f"Test with args: '{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}'"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624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test_myrange.py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4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(0, 5)] PASSED                     [ 25%]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20)] PASSED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20, 3)] PASSED                [ 75%]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(20, 10, -2)] PASSED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4 passed in 0.04s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7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mock-объекты –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заглушки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работающие в соответствии с тестовыми сценариями.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создания и использования mock-объектов в Python существует библиотека mock. Она позволяет подменять компоненты тестируемой системы mock-объектами и проверять обращения к этим объектам. Например, мы тестируем клиентский модуль, получающий какие-то данные от HTTP 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mock-объект, 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960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116">
            <a:extLst>
              <a:ext uri="{FF2B5EF4-FFF2-40B4-BE49-F238E27FC236}">
                <a16:creationId xmlns:a16="http://schemas.microsoft.com/office/drawing/2014/main" id="{168601CC-4A2F-444B-B5F8-856270F57B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7418" y="988321"/>
            <a:ext cx="7046781" cy="470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043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cmd_manager.py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32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Мы будем тестировать класс CmdManager, объект audit_service нас интересует постольку, поскольку к нему идут обращения от методов CmdManager. Эти обращения можно рассматривать как выходные данные тестируемого класса CmdManager. Поэтому сам объект audit_service мы заменяем mock-объектом.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Метод set_service объекта класса CmdManager принимает параметр service, о котором мы знаем только то, что у него есть атрибут name и метод run, который должен что-то возвращать. В качестве фактического параметра service мы тоже можем использовать mock-объект, предварительно добавив в него требуемые в рамках теста атрибуты и заглушки для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73023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Подменяем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6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Аналогичным, но несколько более изящным решением является использование декоратора @mock.patch.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@mock.patch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5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Виды тестирования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тестировщик.</a:t>
            </a:r>
          </a:p>
        </p:txBody>
      </p:sp>
    </p:spTree>
    <p:extLst>
      <p:ext uri="{BB962C8B-B14F-4D97-AF65-F5344CB8AC3E}">
        <p14:creationId xmlns:p14="http://schemas.microsoft.com/office/powerpoint/2010/main" val="53473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 работы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того, чтоб правильно использовать mock, надо понимать, как он работает. Патчинг некоторого объекта заключается в том, что мы мОчим (заменяем) какой-то подобъект внутри этого объекта. Патчить можно все, что импортируется, а вот мОчить (подменять) – все импортируемое, кроме модулей. Иначе говоря, при патчинге мы заменяем связь между объектом и его подобъектом на связь объекта с фейковым mock-объектом.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Было: 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Стало: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916D50B-447D-4CCE-ADB7-84D61AB2C484}"/>
              </a:ext>
            </a:extLst>
          </p:cNvPr>
          <p:cNvGrpSpPr/>
          <p:nvPr/>
        </p:nvGrpSpPr>
        <p:grpSpPr>
          <a:xfrm>
            <a:off x="392348" y="2990094"/>
            <a:ext cx="3438394" cy="400110"/>
            <a:chOff x="4060556" y="4572000"/>
            <a:chExt cx="3438394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6272D-5287-4B6C-B20E-A62CEE046459}"/>
                </a:ext>
              </a:extLst>
            </p:cNvPr>
            <p:cNvSpPr txBox="1"/>
            <p:nvPr/>
          </p:nvSpPr>
          <p:spPr>
            <a:xfrm>
              <a:off x="4060556" y="4572000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</a:rPr>
                <a:t>объект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D611C4-E466-44CC-AB5E-B2312B94CA3A}"/>
                </a:ext>
              </a:extLst>
            </p:cNvPr>
            <p:cNvSpPr txBox="1"/>
            <p:nvPr/>
          </p:nvSpPr>
          <p:spPr>
            <a:xfrm>
              <a:off x="6158518" y="4572000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подобъект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0B26855B-314C-416E-BA93-F60E056C06ED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5000237" y="4772055"/>
              <a:ext cx="1158281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031274D-2294-44C6-B008-CFCBFAD5D8DC}"/>
              </a:ext>
            </a:extLst>
          </p:cNvPr>
          <p:cNvGrpSpPr/>
          <p:nvPr/>
        </p:nvGrpSpPr>
        <p:grpSpPr>
          <a:xfrm>
            <a:off x="381966" y="4239579"/>
            <a:ext cx="3679992" cy="965911"/>
            <a:chOff x="4060556" y="4541796"/>
            <a:chExt cx="3679992" cy="965911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C445B3E1-29D4-45D5-AF85-9C39E286EAD5}"/>
                </a:ext>
              </a:extLst>
            </p:cNvPr>
            <p:cNvGrpSpPr/>
            <p:nvPr/>
          </p:nvGrpSpPr>
          <p:grpSpPr>
            <a:xfrm>
              <a:off x="4060556" y="4572000"/>
              <a:ext cx="3438394" cy="400110"/>
              <a:chOff x="4060556" y="4572000"/>
              <a:chExt cx="3438394" cy="4001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60F8E9-0D14-4685-B2C5-BC4D68ECAB87}"/>
                  </a:ext>
                </a:extLst>
              </p:cNvPr>
              <p:cNvSpPr txBox="1"/>
              <p:nvPr/>
            </p:nvSpPr>
            <p:spPr>
              <a:xfrm>
                <a:off x="4060556" y="4572000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</a:rPr>
                  <a:t>объект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5A51A-2F07-4B1B-96A6-2DECDDF023B3}"/>
                  </a:ext>
                </a:extLst>
              </p:cNvPr>
              <p:cNvSpPr txBox="1"/>
              <p:nvPr/>
            </p:nvSpPr>
            <p:spPr>
              <a:xfrm>
                <a:off x="6158518" y="4572000"/>
                <a:ext cx="1340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+mn-lt"/>
                  </a:rPr>
                  <a:t>подобъект</a:t>
                </a:r>
                <a:endParaRPr lang="ru-RU" sz="2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" name="Прямая со стрелкой 4">
                <a:extLst>
                  <a:ext uri="{FF2B5EF4-FFF2-40B4-BE49-F238E27FC236}">
                    <a16:creationId xmlns:a16="http://schemas.microsoft.com/office/drawing/2014/main" id="{C9BF87E1-CB6C-4B6B-95A3-B869A7BB26CC}"/>
                  </a:ext>
                </a:extLst>
              </p:cNvPr>
              <p:cNvCxnSpPr>
                <a:cxnSpLocks/>
                <a:stCxn id="2" idx="3"/>
                <a:endCxn id="6" idx="1"/>
              </p:cNvCxnSpPr>
              <p:nvPr/>
            </p:nvCxnSpPr>
            <p:spPr>
              <a:xfrm>
                <a:off x="5000237" y="4772055"/>
                <a:ext cx="1158281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0B1920-56E8-4D27-A720-88477B5CAF3E}"/>
                </a:ext>
              </a:extLst>
            </p:cNvPr>
            <p:cNvSpPr txBox="1"/>
            <p:nvPr/>
          </p:nvSpPr>
          <p:spPr>
            <a:xfrm>
              <a:off x="6156460" y="5107597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mock-объект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295AE681-A16B-4956-999E-0F6E115D3E0C}"/>
                </a:ext>
              </a:extLst>
            </p:cNvPr>
            <p:cNvCxnSpPr>
              <a:stCxn id="2" idx="2"/>
              <a:endCxn id="18" idx="1"/>
            </p:cNvCxnSpPr>
            <p:nvPr/>
          </p:nvCxnSpPr>
          <p:spPr>
            <a:xfrm rot="16200000" flipH="1">
              <a:off x="5175657" y="4326849"/>
              <a:ext cx="335542" cy="1626063"/>
            </a:xfrm>
            <a:prstGeom prst="bentConnector2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FE842EE-C410-435A-AB6C-CFB428E03958}"/>
                </a:ext>
              </a:extLst>
            </p:cNvPr>
            <p:cNvGrpSpPr/>
            <p:nvPr/>
          </p:nvGrpSpPr>
          <p:grpSpPr>
            <a:xfrm>
              <a:off x="5134051" y="4541796"/>
              <a:ext cx="780390" cy="460515"/>
              <a:chOff x="6714102" y="4311026"/>
              <a:chExt cx="780390" cy="460515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47E89E97-C11A-4A80-B25F-F9D18E9D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4102" y="4311026"/>
                <a:ext cx="780390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5D482871-694D-4AF9-B7BF-2BD9024A7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4931" y="4311026"/>
                <a:ext cx="779561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482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@mock.patch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 принимает в качестве первого аргумента любой импортируемый объект, который мы хотим заменить. То, на что мы хотим заменить, можно передать вторым аргументом, а можно указать дальше внутри декорируемой функции.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@mock.patch.dict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clear=True, то исходный словарь не заменяется, а дополняется.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@mock.patch.object принимает в качестве первого аргумента реальный объект, который мы хотим пропатчить,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693385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Тестируемый класс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520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Подготовка к тестированию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объект тестируемого класса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Заменяем зависимости на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Настраиваем поведение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итерируемым объектом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возвращаться очередной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элемент итерируемого объекта (сначала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message',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затем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check_msg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функциональным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callable)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вызываться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этот функциональный объект.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check_msg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 и выполняем проверки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call_count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72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Системное тестирование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Тестирование программы может быть ручным, автоматизированным и полуавтоматизированным.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 Это позволяет создавать CI/CD решения, практически полностью автоматизирующие часть цикла разработки программного обеспечения от деливери до релиза и деплоймента.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selenium и robotframework.</a:t>
            </a:r>
          </a:p>
        </p:txBody>
      </p:sp>
    </p:spTree>
    <p:extLst>
      <p:ext uri="{BB962C8B-B14F-4D97-AF65-F5344CB8AC3E}">
        <p14:creationId xmlns:p14="http://schemas.microsoft.com/office/powerpoint/2010/main" val="3136801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- это портируемый фреймворк для тестирования программного обеспечения для веб-приложений. Тесты, написанные с его помощью, могут быть запущены в большинстве современных браузеров. Selenium поддерживает Windows, Linux, и Macintosh платформы.</a:t>
            </a:r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id="{07F183BB-548E-4430-928F-6C1093A1DB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2134" y="2119393"/>
            <a:ext cx="4427731" cy="39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620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WebDriver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Привязка Selenium к Python предоставляет собой простой API для написания функциональных тестов с использованием веб-драйвера Selenium WebDriver.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тестирования необходимо скачать WebDriver для соответствующего браузера. WebDriver – специальное программное обеспечение для автоматического управления браузером. WebDriver можно скачать здесь: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https://sites.google.com/chromium.org/driver/downloads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для Chrome,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3"/>
              </a:rPr>
              <a:t>https://github.com/mozilla/geckodriver/releases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для Firefox (установка не требуется, в Ubuntu надо прокинуть драйвер в /usr/local/bin). Также необходимо скачать и установить библиотеку selenium с помощью 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API предоставляет множество возможностей. В том числе: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одного или нескольких элементов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по имени/id/ссылке/тегу/классу/css селектору/xpath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ожидать изменения/появления/отображения заголовка/элемента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выполнять код JavaScript в текущем окне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взаимодействовать с элементами UI (клик/ввод текста/прокрутка)</a:t>
            </a:r>
          </a:p>
        </p:txBody>
      </p:sp>
    </p:spTree>
    <p:extLst>
      <p:ext uri="{BB962C8B-B14F-4D97-AF65-F5344CB8AC3E}">
        <p14:creationId xmlns:p14="http://schemas.microsoft.com/office/powerpoint/2010/main" val="641150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os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exceptions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TimeoutException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support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ui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WebDriverWait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support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expected_conditions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EC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By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объект для работы с веб-драйвером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webdriver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'F:\Python\Soft\chromedriver_win32\chromedriver.exe'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Идем на домашнюю страницу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заголовок страницы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Ищем элемент, чей атрибут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== 'q' ('q'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окна поиска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qooqle)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inputElement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find_element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Вводим текст в окно поиска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send_keys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нажатие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Enter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или кнопки Поиск) для поиска # (хотя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сейчас выполняет поиск и без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ждем обновления страницы (заголовок обычно обновляется последним)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WebDriverWait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until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title_contains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текущий заголовок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cheese!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TimeoutException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'Timeout exception!'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finally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quit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13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 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- это фреймворк для разработки приемочных автотестов. Тестовые сценарии пишутся с использованием keyword testing методики тестирования и оформляются в виде таблицы. Эти таблицы можно записать в виде простого текста, HTML, разделенных табуляцией значений (TSV) или reStructuredText (reST) в любом текстовом редакторе или с помощью интегрированной среды разработки Robot (Robot Integrated Development Environment, RIDE). PyCharm имеет соответствующий плагин для контроля синтаксиса в .robot 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написан на Python и может напрямую использовать функции из .py файлов в качестве keywords. Это позволяет легко дополнять функционал фреймворка, уже представленный множеством расширений, пользовательскими модулями на языке Python.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использует отступы и многоточия для отделения блоков кода, а также два или более пробелов для отделения keywords от передаваемых им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1792150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Библиотека robotframework устанавливается при помощи pip: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robotframework –user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--upgrade robotframework-seleniumlibrary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Тесты пишутся в файлах .robot. При открытии таких файлов в PyCharm, последний предлагает установить соответствующий плагин, после чего включает контроль синтаксиса и автодополнение.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52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компонентных тестов к коду на языке Python в Python существует удобная библиотека - unittest. unittest обеспечивает автоматизацию тестирования, поддерживает возможности объединения тестов в наборы, задания общего кода для запуска и завершения тестов, независимость самих тестов от фреймворка, генерирующего отчеты. Unittest предоставляет специальные классы, упрощающие управление наборами тестов. В связи с этим unittest использует следующие важные концепции: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case – тест как минимальная единица тестирования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suite – набор тестов (test cases) или других наборов (test suites)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fixture – вспомогательные действия по подготовке к запуску и зачистке после тестов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runner – компонент, управляющий запуском тестов и предоставлением отчета </a:t>
            </a:r>
          </a:p>
        </p:txBody>
      </p:sp>
    </p:spTree>
    <p:extLst>
      <p:ext uri="{BB962C8B-B14F-4D97-AF65-F5344CB8AC3E}">
        <p14:creationId xmlns:p14="http://schemas.microsoft.com/office/powerpoint/2010/main" val="1960204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Тестовый файл для поиска в google с использованием selenium будет выглядеть следующим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SeleniumLibrary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 Browser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 Text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Form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 Until Keyword Succeeds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 Should Be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выполнения теста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необходимо скачать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Chrome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прописать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PATH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F:\Python\Soft\chromedriver_win32\).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достаточно, чтоб драйвер находился в 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usr/local/bin.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29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теста выполняется из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test_robot_sellib.robot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DevTools listening on ws://127.0.0.1:53713/devtools/browser/61c3f426-7628-450e-aadc-ddcb470a3646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                  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Опция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–L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установить уровень логирования при выводе html-отчета (log.html) по тесту. Допустимые уровни логирования: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TRACE, DEBUG, INFO (default), HTML, WARN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ERROR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977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7CBFCFE-675A-41B3-8E98-B041EBDA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99" y="988321"/>
            <a:ext cx="7833619" cy="56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пример использования robotframework для тестирования скрипта, копирующего файл source.txt в destination.txt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'source.txt'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'destination.txt'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686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test_copy_file.robot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 file actions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OperatingSystem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Setup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Teardown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Variables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python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Keywords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Create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542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script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DEBUG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Should Not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Run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Get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Should Be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${exp_content}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Основные аспекты синтаксиса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Robot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следующие: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Тестовый файл делится на секции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Settings, Variables, Keywords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Cases.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 кейсы нельзя вызывать друг из друга и из кейвордов, кейворды можно вызывать отовсюду.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Переменные обозначаются следующим образом: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${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имя_переменной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каждого тест кейса.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всего набора тестов из файла.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20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теста: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test_copy_file.robot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File Copy :: Test file copy script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296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602034F-DDB3-4853-995D-82301A10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13" y="988321"/>
            <a:ext cx="6670573" cy="56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7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to_roman,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NonValidInput.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>
                <a:solidFill>
                  <a:srgbClr val="002060"/>
                </a:solidFill>
                <a:latin typeface="+mn-lt"/>
              </a:rPr>
              <a:t>* Написать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юнит тесты для класса Money из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задания 2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контрольной работы (файл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Tasks\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py_exam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_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.pptx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), получить code coverage репорт в html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Каркас тестов в PyCharm можно создавать автоматически, просто выбрав в контекстном меню для функции или класса: Go To -&gt; Test -&gt; Create New Test (или то же самое через меню Navigate).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unittest тесты представлены экземплярами класса 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своих тестов необходимо порождать подклассы TestCase или FunctionTestCase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Экземпляр подкласса TestCase может выполнить один метод runTest() с необязательными методами подготовки (setUp) и зачистки (tearDown)</a:t>
            </a:r>
          </a:p>
        </p:txBody>
      </p:sp>
    </p:spTree>
    <p:extLst>
      <p:ext uri="{BB962C8B-B14F-4D97-AF65-F5344CB8AC3E}">
        <p14:creationId xmlns:p14="http://schemas.microsoft.com/office/powerpoint/2010/main" val="297768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тестовый класс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тестирует методы строк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'FOO', 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обеспечиваем возможность запуска тестового скрипта из консоли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3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пред- и постусловия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добавляем 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test_string_methods.py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295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примеры проверок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CC854-09C0-4975-BF71-19AC468AA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91381"/>
              </p:ext>
            </p:extLst>
          </p:nvPr>
        </p:nvGraphicFramePr>
        <p:xfrm>
          <a:off x="1490247" y="988321"/>
          <a:ext cx="9201123" cy="4939782"/>
        </p:xfrm>
        <a:graphic>
          <a:graphicData uri="http://schemas.openxmlformats.org/drawingml/2006/table">
            <a:tbl>
              <a:tblPr/>
              <a:tblGrid>
                <a:gridCol w="388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8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assertRaises(exc,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assertRaisesRegex(exc, r,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283612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17340</TotalTime>
  <Words>5936</Words>
  <Application>Microsoft Office PowerPoint</Application>
  <PresentationFormat>Широкоэкранный</PresentationFormat>
  <Paragraphs>719</Paragraphs>
  <Slides>48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Times New Roman</vt:lpstr>
      <vt:lpstr>Verdana</vt:lpstr>
      <vt:lpstr>2_STM_template</vt:lpstr>
      <vt:lpstr>Лекция №15</vt:lpstr>
      <vt:lpstr>Общая информация</vt:lpstr>
      <vt:lpstr>Виды тестирования</vt:lpstr>
      <vt:lpstr>unittest</vt:lpstr>
      <vt:lpstr>unittest</vt:lpstr>
      <vt:lpstr>unittest: тестовый класс</vt:lpstr>
      <vt:lpstr>unittest: пред- и постусловия</vt:lpstr>
      <vt:lpstr>unittest: вывод на экран</vt:lpstr>
      <vt:lpstr>unittest: примеры проверок</vt:lpstr>
      <vt:lpstr>unittest: пропуск тестовых</vt:lpstr>
      <vt:lpstr>unittest: вывод на экран</vt:lpstr>
      <vt:lpstr>unittest: структура папок</vt:lpstr>
      <vt:lpstr>unittest: TestRunner</vt:lpstr>
      <vt:lpstr>unittest: вывод на экран</vt:lpstr>
      <vt:lpstr>pytest</vt:lpstr>
      <vt:lpstr>pytest</vt:lpstr>
      <vt:lpstr>pytest: пример</vt:lpstr>
      <vt:lpstr>pytest: пример</vt:lpstr>
      <vt:lpstr>pytest-cov: пример</vt:lpstr>
      <vt:lpstr>pytest-cov: пример</vt:lpstr>
      <vt:lpstr>pytest-cov vs coverage</vt:lpstr>
      <vt:lpstr>pytest: параметризация</vt:lpstr>
      <vt:lpstr>pytest: параметризация</vt:lpstr>
      <vt:lpstr>mock</vt:lpstr>
      <vt:lpstr>mock</vt:lpstr>
      <vt:lpstr>mock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robotframework-seleniumlibrary: пример</vt:lpstr>
      <vt:lpstr>robotframework-seleniumlibrary: пример</vt:lpstr>
      <vt:lpstr>robotframework-seleniumlibrary: пример отчета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 отчета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875</cp:revision>
  <dcterms:created xsi:type="dcterms:W3CDTF">2021-04-07T09:08:54Z</dcterms:created>
  <dcterms:modified xsi:type="dcterms:W3CDTF">2022-08-04T13:20:04Z</dcterms:modified>
</cp:coreProperties>
</file>