
<file path=[Content_Types].xml><?xml version="1.0" encoding="utf-8"?>
<Types xmlns="http://schemas.openxmlformats.org/package/2006/content-types">
  <Default Extension="wmf" ContentType="image/x-wmf"/>
  <Default Extension="png" ContentType="image/png"/>
  <Default Extension="jpeg" ContentType="image/jpeg"/>
  <Default Extension="xml" ContentType="application/xml"/>
  <Default Extension="emf" ContentType="image/x-emf"/>
  <Default Extension="rels" ContentType="application/vnd.openxmlformats-package.relationships+xml"/>
  <Default Extension="bin" ContentType="application/vnd.openxmlformats-officedocument.oleObject"/>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6.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Layouts/slideLayout27.xml" ContentType="application/vnd.openxmlformats-officedocument.presentationml.slideLayout+xml"/>
  <Override PartName="/ppt/slideLayouts/slideLayout26.xml" ContentType="application/vnd.openxmlformats-officedocument.presentationml.slideLayout+xml"/>
  <Override PartName="/ppt/slideLayouts/slideLayout24.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20.xml" ContentType="application/vnd.openxmlformats-officedocument.presentationml.slideLayout+xml"/>
  <Override PartName="/ppt/slides/slide2.xml" ContentType="application/vnd.openxmlformats-officedocument.presentationml.slide+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21.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Layouts/slideLayout22.xml" ContentType="application/vnd.openxmlformats-officedocument.presentationml.slideLayout+xml"/>
  <Override PartName="/ppt/slideLayouts/slideLayout4.xml" ContentType="application/vnd.openxmlformats-officedocument.presentationml.slideLayout+xml"/>
  <Override PartName="/ppt/slideLayouts/slideLayout11.xml" ContentType="application/vnd.openxmlformats-officedocument.presentationml.slideLayout+xml"/>
  <Override PartName="/ppt/slideLayouts/slideLayout19.xml" ContentType="application/vnd.openxmlformats-officedocument.presentationml.slideLayout+xml"/>
  <Override PartName="/ppt/slideLayouts/slideLayout7.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xml" ContentType="application/vnd.openxmlformats-officedocument.presentationml.slideLayout+xml"/>
  <Override PartName="/ppt/slides/slide8.xml" ContentType="application/vnd.openxmlformats-officedocument.presentationml.slide+xml"/>
  <Override PartName="/ppt/slideLayouts/slideLayout6.xml" ContentType="application/vnd.openxmlformats-officedocument.presentationml.slideLayout+xml"/>
  <Override PartName="/docProps/app.xml" ContentType="application/vnd.openxmlformats-officedocument.extended-properties+xml"/>
  <Override PartName="/ppt/slideLayouts/slideLayout5.xml" ContentType="application/vnd.openxmlformats-officedocument.presentationml.slideLayout+xml"/>
  <Override PartName="/ppt/slides/slide4.xml" ContentType="application/vnd.openxmlformats-officedocument.presentationml.slide+xml"/>
  <Override PartName="/docProps/core.xml" ContentType="application/vnd.openxmlformats-package.core-properties+xml"/>
  <Override PartName="/ppt/slideLayouts/slideLayout23.xml" ContentType="application/vnd.openxmlformats-officedocument.presentationml.slideLayout+xml"/>
  <Override PartName="/ppt/viewProps.xml" ContentType="application/vnd.openxmlformats-officedocument.presentationml.viewProps+xml"/>
  <Override PartName="/ppt/slides/slide11.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slides/slide5.xml" ContentType="application/vnd.openxmlformats-officedocument.presentationml.slide+xml"/>
  <Override PartName="/ppt/slideMasters/slideMaster1.xml" ContentType="application/vnd.openxmlformats-officedocument.presentationml.slideMaster+xml"/>
  <Override PartName="/ppt/tableStyles.xml" ContentType="application/vnd.openxmlformats-officedocument.presentationml.tableStyles+xml"/>
  <Override PartName="/ppt/presentation.xml" ContentType="application/vnd.openxmlformats-officedocument.presentationml.presentation.main+xml"/>
  <Override PartName="/ppt/slideLayouts/slideLayout25.xml" ContentType="application/vnd.openxmlformats-officedocument.presentationml.slideLayout+xml"/>
  <Override PartName="/ppt/theme/theme1.xml" ContentType="application/vnd.openxmlformats-officedocument.theme+xml"/>
  <Override PartName="/docProps/custom.xml" ContentType="application/vnd.openxmlformats-officedocument.custom-properties+xml"/>
</Types>
</file>

<file path=_rels/.rels><?xml version="1.0" encoding="UTF-8" standalone="yes"?><Relationships xmlns="http://schemas.openxmlformats.org/package/2006/relationships"><Relationship Id="rId3" Type="http://schemas.openxmlformats.org/package/2006/relationships/metadata/core-properties" Target="docProps/core.xml"/><Relationship Id="rId1" Type="http://schemas.openxmlformats.org/officeDocument/2006/relationships/officeDocument" Target="ppt/presentation.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Lst>
  <p:sldSz cx="12192000" cy="6858000"/>
  <p:notesSz cx="12192000" cy="6858000"/>
  <p:defaultTextStyle>
    <a:defPPr>
      <a:defRPr lang="ru-RU"/>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showPr>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4" d="100"/>
          <a:sy n="104" d="100"/>
        </p:scale>
        <p:origin x="-1236" y="-90"/>
      </p:cViewPr>
      <p:guideLst>
        <p:guide pos="2160" orient="horz"/>
        <p:guide pos="2880"/>
      </p:guideLst>
    </p:cSldViewPr>
  </p:slideViewPr>
  <p:notesTextViewPr>
    <p:cViewPr>
      <p:scale>
        <a:sx n="100" d="100"/>
        <a:sy n="100" d="100"/>
      </p:scale>
      <p:origin x="0" y="0"/>
    </p:cViewPr>
  </p:notesTextViewPr>
  <p:gridSpacing cx="72008" cy="72008"/>
</p:viewPr>
</file>

<file path=ppt/_rels/presentation.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theme" Target="theme/theme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presProps" Target="presProps.xml" /><Relationship Id="rId21" Type="http://schemas.openxmlformats.org/officeDocument/2006/relationships/tableStyles" Target="tableStyles.xml" /><Relationship Id="rId22" Type="http://schemas.openxmlformats.org/officeDocument/2006/relationships/viewProps" Target="viewProps.xml" /></Relationship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png"/></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png"/></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4.png"/></Relationships>
</file>

<file path=ppt/slideLayouts/_rels/slideLayout15.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5.png"/></Relationships>
</file>

<file path=ppt/slideLayouts/_rels/slideLayout16.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6.png"/></Relationships>
</file>

<file path=ppt/slideLayouts/_rels/slideLayout1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7.png"/></Relationships>
</file>

<file path=ppt/slideLayouts/_rels/slideLayout19.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8.png"/></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0.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9.png"/></Relationships>
</file>

<file path=ppt/slideLayouts/_rels/slideLayout21.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0.png"/></Relationships>
</file>

<file path=ppt/slideLayouts/_rels/slideLayout22.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1.png"/></Relationships>
</file>

<file path=ppt/slideLayouts/_rels/slideLayout2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2.png"/></Relationships>
</file>

<file path=ppt/slideLayouts/_rels/slideLayout25.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3.png"/><Relationship Id="rId3" Type="http://schemas.openxmlformats.org/officeDocument/2006/relationships/image" Target="../media/image24.png"/><Relationship Id="rId4" Type="http://schemas.openxmlformats.org/officeDocument/2006/relationships/image" Target="../media/image25.png"/><Relationship Id="rId5" Type="http://schemas.openxmlformats.org/officeDocument/2006/relationships/image" Target="../media/image26.png"/><Relationship Id="rId6" Type="http://schemas.openxmlformats.org/officeDocument/2006/relationships/image" Target="../media/image27.png"/></Relationships>
</file>

<file path=ppt/slideLayouts/_rels/slideLayout2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8.png"/></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4.png"/></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6.emf"/></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7.emf"/></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4.png"/></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9.png"/></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0" userDrawn="1">
  <p:cSld name="Титульный_1">
    <p:bg>
      <p:bgRef idx="1001">
        <a:schemeClr val="bg1"/>
      </p:bgRef>
    </p:bg>
    <p:spTree>
      <p:nvGrpSpPr>
        <p:cNvPr id="1" name="" hidden="0"/>
        <p:cNvGrpSpPr/>
        <p:nvPr isPhoto="0" userDrawn="0"/>
      </p:nvGrpSpPr>
      <p:grpSpPr bwMode="auto">
        <a:xfrm>
          <a:off x="0" y="0"/>
          <a:ext cx="0" cy="0"/>
          <a:chOff x="0" y="0"/>
          <a:chExt cx="0" cy="0"/>
        </a:xfrm>
      </p:grpSpPr>
      <p:pic>
        <p:nvPicPr>
          <p:cNvPr id="6" name="Рисунок 5" hidden="0"/>
          <p:cNvPicPr>
            <a:picLocks noChangeAspect="1"/>
          </p:cNvPicPr>
          <p:nvPr isPhoto="0" userDrawn="1"/>
        </p:nvPicPr>
        <p:blipFill>
          <a:blip r:embed="rId2"/>
          <a:stretch/>
        </p:blipFill>
        <p:spPr bwMode="auto">
          <a:xfrm>
            <a:off x="10982767" y="5687567"/>
            <a:ext cx="1117672" cy="1076239"/>
          </a:xfrm>
          <a:prstGeom prst="rect">
            <a:avLst/>
          </a:prstGeom>
          <a:ln>
            <a:noFill/>
          </a:ln>
        </p:spPr>
      </p:pic>
      <p:sp>
        <p:nvSpPr>
          <p:cNvPr id="8" name="TextBox 6" hidden="0"/>
          <p:cNvSpPr txBox="1"/>
          <p:nvPr isPhoto="0" userDrawn="1"/>
        </p:nvSpPr>
        <p:spPr bwMode="auto">
          <a:xfrm>
            <a:off x="11032771" y="5918773"/>
            <a:ext cx="1040235" cy="523220"/>
          </a:xfrm>
          <a:prstGeom prst="rect">
            <a:avLst/>
          </a:prstGeom>
          <a:noFill/>
          <a:ln>
            <a:noFill/>
          </a:ln>
          <a:effectLst/>
        </p:spPr>
        <p:txBody>
          <a:bodyPr wrap="square" rtlCol="0">
            <a:spAutoFit/>
          </a:bodyPr>
          <a:lstStyle>
            <a:defPPr>
              <a:defRPr lang="ru-RU"/>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pPr algn="l">
              <a:defRPr/>
            </a:pPr>
            <a:r>
              <a:rPr lang="en-US" sz="1400">
                <a:solidFill>
                  <a:schemeClr val="bg1">
                    <a:lumMod val="50000"/>
                  </a:schemeClr>
                </a:solidFill>
                <a:latin typeface="+mn-lt"/>
                <a:cs typeface="Calibri"/>
              </a:rPr>
              <a:t>Python </a:t>
            </a:r>
            <a:endParaRPr lang="ru-RU" sz="1400">
              <a:solidFill>
                <a:schemeClr val="bg1">
                  <a:lumMod val="50000"/>
                </a:schemeClr>
              </a:solidFill>
              <a:latin typeface="+mn-lt"/>
              <a:cs typeface="Calibri"/>
            </a:endParaRPr>
          </a:p>
          <a:p>
            <a:pPr algn="r">
              <a:defRPr/>
            </a:pPr>
            <a:r>
              <a:rPr lang="en-US" sz="1400">
                <a:solidFill>
                  <a:schemeClr val="bg1">
                    <a:lumMod val="50000"/>
                  </a:schemeClr>
                </a:solidFill>
                <a:latin typeface="+mn-lt"/>
                <a:cs typeface="Calibri"/>
              </a:rPr>
              <a:t>Course</a:t>
            </a:r>
            <a:endParaRPr lang="en-US" sz="1400">
              <a:solidFill>
                <a:schemeClr val="bg1">
                  <a:lumMod val="50000"/>
                </a:schemeClr>
              </a:solidFill>
              <a:latin typeface="+mn-lt"/>
              <a:cs typeface="Calibri"/>
            </a:endParaRPr>
          </a:p>
        </p:txBody>
      </p:sp>
      <p:sp>
        <p:nvSpPr>
          <p:cNvPr id="5" name="Текст 1" hidden="0"/>
          <p:cNvSpPr txBox="1"/>
          <p:nvPr isPhoto="0" userDrawn="1"/>
        </p:nvSpPr>
        <p:spPr bwMode="auto">
          <a:xfrm>
            <a:off x="11032772" y="5671530"/>
            <a:ext cx="1040235" cy="410897"/>
          </a:xfrm>
          <a:prstGeom prst="rect">
            <a:avLst/>
          </a:prstGeom>
        </p:spPr>
        <p:txBody>
          <a:bodyPr/>
          <a:lstStyle>
            <a:lvl1pPr marL="0" indent="0" algn="l" defTabSz="914400">
              <a:lnSpc>
                <a:spcPct val="90000"/>
              </a:lnSpc>
              <a:spcBef>
                <a:spcPts val="1000"/>
              </a:spcBef>
              <a:buFont typeface="Arial"/>
              <a:buNone/>
              <a:defRPr sz="2200">
                <a:solidFill>
                  <a:schemeClr val="tx1"/>
                </a:solidFill>
                <a:latin typeface="Verdana"/>
                <a:ea typeface="Verdana"/>
                <a:cs typeface="+mn-cs"/>
              </a:defRPr>
            </a:lvl1pPr>
            <a:lvl2pPr marL="685800" indent="-228600" algn="l" defTabSz="914400">
              <a:lnSpc>
                <a:spcPct val="90000"/>
              </a:lnSpc>
              <a:spcBef>
                <a:spcPts val="500"/>
              </a:spcBef>
              <a:buFont typeface="Arial"/>
              <a:buChar char="•"/>
              <a:defRPr sz="2400">
                <a:solidFill>
                  <a:schemeClr val="tx1"/>
                </a:solidFill>
                <a:latin typeface="+mn-lt"/>
                <a:ea typeface="+mn-ea"/>
                <a:cs typeface="+mn-cs"/>
              </a:defRPr>
            </a:lvl2pPr>
            <a:lvl3pPr marL="1143000" indent="-228600" algn="l" defTabSz="914400">
              <a:lnSpc>
                <a:spcPct val="90000"/>
              </a:lnSpc>
              <a:spcBef>
                <a:spcPts val="500"/>
              </a:spcBef>
              <a:buFont typeface="Arial"/>
              <a:buChar char="•"/>
              <a:defRPr sz="2000">
                <a:solidFill>
                  <a:schemeClr val="tx1"/>
                </a:solidFill>
                <a:latin typeface="+mn-lt"/>
                <a:ea typeface="+mn-ea"/>
                <a:cs typeface="+mn-cs"/>
              </a:defRPr>
            </a:lvl3pPr>
            <a:lvl4pPr marL="1600200" indent="-228600" algn="l" defTabSz="914400">
              <a:lnSpc>
                <a:spcPct val="90000"/>
              </a:lnSpc>
              <a:spcBef>
                <a:spcPts val="500"/>
              </a:spcBef>
              <a:buFont typeface="Arial"/>
              <a:buChar char="•"/>
              <a:defRPr sz="1800">
                <a:solidFill>
                  <a:schemeClr val="tx1"/>
                </a:solidFill>
                <a:latin typeface="+mn-lt"/>
                <a:ea typeface="+mn-ea"/>
                <a:cs typeface="+mn-cs"/>
              </a:defRPr>
            </a:lvl4pPr>
            <a:lvl5pPr marL="2057400" indent="-228600" algn="l" defTabSz="914400">
              <a:lnSpc>
                <a:spcPct val="90000"/>
              </a:lnSpc>
              <a:spcBef>
                <a:spcPts val="500"/>
              </a:spcBef>
              <a:buFont typeface="Arial"/>
              <a:buChar char="•"/>
              <a:defRPr sz="1800">
                <a:solidFill>
                  <a:schemeClr val="tx1"/>
                </a:solidFill>
                <a:latin typeface="+mn-lt"/>
                <a:ea typeface="+mn-ea"/>
                <a:cs typeface="+mn-cs"/>
              </a:defRPr>
            </a:lvl5pPr>
            <a:lvl6pPr marL="2514600" indent="-228600" algn="l" defTabSz="914400">
              <a:lnSpc>
                <a:spcPct val="90000"/>
              </a:lnSpc>
              <a:spcBef>
                <a:spcPts val="500"/>
              </a:spcBef>
              <a:buFont typeface="Arial"/>
              <a:buChar char="•"/>
              <a:defRPr sz="1800">
                <a:solidFill>
                  <a:schemeClr val="tx1"/>
                </a:solidFill>
                <a:latin typeface="+mn-lt"/>
                <a:ea typeface="+mn-ea"/>
                <a:cs typeface="+mn-cs"/>
              </a:defRPr>
            </a:lvl6pPr>
            <a:lvl7pPr marL="2971800" indent="-228600" algn="l" defTabSz="914400">
              <a:lnSpc>
                <a:spcPct val="90000"/>
              </a:lnSpc>
              <a:spcBef>
                <a:spcPts val="500"/>
              </a:spcBef>
              <a:buFont typeface="Arial"/>
              <a:buChar char="•"/>
              <a:defRPr sz="1800">
                <a:solidFill>
                  <a:schemeClr val="tx1"/>
                </a:solidFill>
                <a:latin typeface="+mn-lt"/>
                <a:ea typeface="+mn-ea"/>
                <a:cs typeface="+mn-cs"/>
              </a:defRPr>
            </a:lvl7pPr>
            <a:lvl8pPr marL="3429000" indent="-228600" algn="l" defTabSz="914400">
              <a:lnSpc>
                <a:spcPct val="90000"/>
              </a:lnSpc>
              <a:spcBef>
                <a:spcPts val="500"/>
              </a:spcBef>
              <a:buFont typeface="Arial"/>
              <a:buChar char="•"/>
              <a:defRPr sz="1800">
                <a:solidFill>
                  <a:schemeClr val="tx1"/>
                </a:solidFill>
                <a:latin typeface="+mn-lt"/>
                <a:ea typeface="+mn-ea"/>
                <a:cs typeface="+mn-cs"/>
              </a:defRPr>
            </a:lvl8pPr>
            <a:lvl9pPr marL="3886200" indent="-228600" algn="l" defTabSz="914400">
              <a:lnSpc>
                <a:spcPct val="90000"/>
              </a:lnSpc>
              <a:spcBef>
                <a:spcPts val="500"/>
              </a:spcBef>
              <a:buFont typeface="Arial"/>
              <a:buChar char="•"/>
              <a:defRPr sz="1800">
                <a:solidFill>
                  <a:schemeClr val="tx1"/>
                </a:solidFill>
                <a:latin typeface="+mn-lt"/>
                <a:ea typeface="+mn-ea"/>
                <a:cs typeface="+mn-cs"/>
              </a:defRPr>
            </a:lvl9pPr>
          </a:lstStyle>
          <a:p>
            <a:pPr algn="r">
              <a:defRPr/>
            </a:pPr>
            <a:fld id="{6395320F-BA3B-42CB-9DF4-77B0337CE910}" type="slidenum">
              <a:rPr lang="ru-RU" sz="1600">
                <a:solidFill>
                  <a:schemeClr val="bg1">
                    <a:lumMod val="50000"/>
                  </a:schemeClr>
                </a:solidFill>
                <a:latin typeface="+mn-lt"/>
                <a:cs typeface="Times New Roman"/>
              </a:rPr>
              <a:t/>
            </a:fld>
            <a:endParaRPr lang="ru-RU" sz="1600">
              <a:solidFill>
                <a:schemeClr val="bg1">
                  <a:lumMod val="50000"/>
                </a:schemeClr>
              </a:solidFill>
              <a:latin typeface="+mn-lt"/>
              <a:cs typeface="Times New Roman"/>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0" userDrawn="1">
  <p:cSld name="Заголовок и текст_3">
    <p:bg>
      <p:bgPr shadeToTitle="0">
        <a:blipFill>
          <a:blip r:embed="rId2">
            <a:lum/>
          </a:blip>
          <a:srcRect l="-36708" t="0" r="0" b="0"/>
          <a:stretch/>
        </a:blipFill>
      </p:bgPr>
    </p:bg>
    <p:spTree>
      <p:nvGrpSpPr>
        <p:cNvPr id="1" name="" hidden="0"/>
        <p:cNvGrpSpPr/>
        <p:nvPr isPhoto="0" userDrawn="0"/>
      </p:nvGrpSpPr>
      <p:grpSpPr bwMode="auto">
        <a:xfrm>
          <a:off x="0" y="0"/>
          <a:ext cx="0" cy="0"/>
          <a:chOff x="0" y="0"/>
          <a:chExt cx="0" cy="0"/>
        </a:xfrm>
      </p:grpSpPr>
      <p:sp>
        <p:nvSpPr>
          <p:cNvPr id="2" name="Title 1" hidden="0"/>
          <p:cNvSpPr>
            <a:spLocks noGrp="1"/>
          </p:cNvSpPr>
          <p:nvPr isPhoto="0" userDrawn="0">
            <p:ph type="title" hasCustomPrompt="1"/>
          </p:nvPr>
        </p:nvSpPr>
        <p:spPr bwMode="auto">
          <a:xfrm>
            <a:off x="373840" y="295440"/>
            <a:ext cx="10515600" cy="549275"/>
          </a:xfrm>
          <a:prstGeom prst="rect">
            <a:avLst/>
          </a:prstGeom>
        </p:spPr>
        <p:txBody>
          <a:bodyPr/>
          <a:lstStyle/>
          <a:p>
            <a:pPr>
              <a:spcBef>
                <a:spcPts val="500"/>
              </a:spcBef>
              <a:spcAft>
                <a:spcPts val="500"/>
              </a:spcAft>
              <a:defRPr/>
            </a:pPr>
            <a:r>
              <a:rPr lang="ru-RU" sz="3200" b="1">
                <a:solidFill>
                  <a:schemeClr val="tx1">
                    <a:lumMod val="95000"/>
                    <a:lumOff val="5000"/>
                  </a:schemeClr>
                </a:solidFill>
                <a:latin typeface="Verdana"/>
                <a:ea typeface="Verdana"/>
                <a:cs typeface="Verdana"/>
              </a:rPr>
              <a:t>Наши проекты</a:t>
            </a:r>
            <a:endParaRPr lang="en-US" sz="3200" b="1">
              <a:solidFill>
                <a:schemeClr val="tx1">
                  <a:lumMod val="95000"/>
                  <a:lumOff val="5000"/>
                </a:schemeClr>
              </a:solidFill>
              <a:latin typeface="Verdana"/>
              <a:ea typeface="Verdana"/>
              <a:cs typeface="Verdana"/>
            </a:endParaRPr>
          </a:p>
        </p:txBody>
      </p:sp>
      <p:sp>
        <p:nvSpPr>
          <p:cNvPr id="11" name="Text Placeholder 10" hidden="0"/>
          <p:cNvSpPr>
            <a:spLocks noGrp="1"/>
          </p:cNvSpPr>
          <p:nvPr isPhoto="0" userDrawn="0">
            <p:ph type="body" sz="quarter" idx="10" hasCustomPrompt="1"/>
          </p:nvPr>
        </p:nvSpPr>
        <p:spPr bwMode="auto">
          <a:xfrm>
            <a:off x="373840" y="1522680"/>
            <a:ext cx="6628565" cy="833342"/>
          </a:xfrm>
          <a:prstGeom prst="rect">
            <a:avLst/>
          </a:prstGeom>
        </p:spPr>
        <p:txBody>
          <a:bodyPr/>
          <a:lstStyle>
            <a:lvl1pPr>
              <a:lnSpc>
                <a:spcPct val="100000"/>
              </a:lnSpc>
              <a:spcBef>
                <a:spcPts val="500"/>
              </a:spcBef>
              <a:spcAft>
                <a:spcPts val="500"/>
              </a:spcAft>
              <a:defRPr sz="5000" b="1"/>
            </a:lvl1pPr>
          </a:lstStyle>
          <a:p>
            <a:pPr lvl="0">
              <a:defRPr/>
            </a:pPr>
            <a:r>
              <a:rPr lang="ru-RU"/>
              <a:t>Самозанятые</a:t>
            </a:r>
            <a:endParaRPr lang="ru-RU"/>
          </a:p>
        </p:txBody>
      </p:sp>
      <p:sp>
        <p:nvSpPr>
          <p:cNvPr id="17" name="Text Placeholder 16" hidden="0"/>
          <p:cNvSpPr>
            <a:spLocks noGrp="1"/>
          </p:cNvSpPr>
          <p:nvPr isPhoto="0" userDrawn="0">
            <p:ph type="body" sz="quarter" idx="11" hasCustomPrompt="1"/>
          </p:nvPr>
        </p:nvSpPr>
        <p:spPr bwMode="auto">
          <a:xfrm>
            <a:off x="373840" y="2682346"/>
            <a:ext cx="6850744" cy="1617806"/>
          </a:xfrm>
          <a:prstGeom prst="rect">
            <a:avLst/>
          </a:prstGeom>
        </p:spPr>
        <p:txBody>
          <a:bodyPr/>
          <a:lstStyle>
            <a:lvl1pPr>
              <a:defRPr sz="1500"/>
            </a:lvl1pPr>
          </a:lstStyle>
          <a:p>
            <a:pPr>
              <a:lnSpc>
                <a:spcPct val="120000"/>
              </a:lnSpc>
              <a:buClr>
                <a:srgbClr val="E5007D"/>
              </a:buClr>
              <a:buSzPct val="113000"/>
              <a:defRPr/>
            </a:pPr>
            <a:r>
              <a:rPr lang="ru-RU"/>
              <a:t>«Мой налог» — это официальное приложение ФНС России для налогоплательщиков налога на профессиональный доход. Оно помогает зарегистрироваться и работать на льготном </a:t>
            </a:r>
            <a:r>
              <a:rPr lang="ru-RU"/>
              <a:t>спецрежиме</a:t>
            </a:r>
            <a:r>
              <a:rPr lang="ru-RU"/>
              <a:t>, который еще называют налогом </a:t>
            </a:r>
            <a:r>
              <a:rPr lang="en-US"/>
              <a:t> </a:t>
            </a:r>
            <a:r>
              <a:rPr lang="ru-RU"/>
              <a:t>для самозанятых. </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0" userDrawn="1">
  <p:cSld name="Заоголовок и список">
    <p:bg>
      <p:bgPr shadeToTitle="0">
        <a:blipFill>
          <a:blip r:embed="rId2">
            <a:lum/>
          </a:blip>
          <a:srcRect l="-41176" t="0" r="0" b="0"/>
          <a:stretch/>
        </a:blipFill>
      </p:bgPr>
    </p:bg>
    <p:spTree>
      <p:nvGrpSpPr>
        <p:cNvPr id="1" name="" hidden="0"/>
        <p:cNvGrpSpPr/>
        <p:nvPr isPhoto="0" userDrawn="0"/>
      </p:nvGrpSpPr>
      <p:grpSpPr bwMode="auto">
        <a:xfrm>
          <a:off x="0" y="0"/>
          <a:ext cx="0" cy="0"/>
          <a:chOff x="0" y="0"/>
          <a:chExt cx="0" cy="0"/>
        </a:xfrm>
      </p:grpSpPr>
      <p:sp>
        <p:nvSpPr>
          <p:cNvPr id="7" name="Title 1" hidden="0"/>
          <p:cNvSpPr>
            <a:spLocks noGrp="1"/>
          </p:cNvSpPr>
          <p:nvPr isPhoto="0" userDrawn="0">
            <p:ph type="title" hasCustomPrompt="1"/>
          </p:nvPr>
        </p:nvSpPr>
        <p:spPr bwMode="auto">
          <a:xfrm>
            <a:off x="396324" y="277691"/>
            <a:ext cx="7852325" cy="522409"/>
          </a:xfrm>
          <a:prstGeom prst="rect">
            <a:avLst/>
          </a:prstGeom>
        </p:spPr>
        <p:txBody>
          <a:bodyPr/>
          <a:lstStyle>
            <a:lvl1pPr>
              <a:lnSpc>
                <a:spcPct val="100000"/>
              </a:lnSpc>
              <a:spcBef>
                <a:spcPts val="500"/>
              </a:spcBef>
              <a:spcAft>
                <a:spcPts val="500"/>
              </a:spcAft>
              <a:defRPr/>
            </a:lvl1pPr>
          </a:lstStyle>
          <a:p>
            <a:pPr>
              <a:spcBef>
                <a:spcPts val="500"/>
              </a:spcBef>
              <a:spcAft>
                <a:spcPts val="500"/>
              </a:spcAft>
              <a:defRPr/>
            </a:pPr>
            <a:r>
              <a:rPr lang="ru-RU" sz="3200" b="1">
                <a:solidFill>
                  <a:schemeClr val="tx1">
                    <a:lumMod val="95000"/>
                    <a:lumOff val="5000"/>
                  </a:schemeClr>
                </a:solidFill>
                <a:latin typeface="Verdana"/>
                <a:ea typeface="Verdana"/>
                <a:cs typeface="Verdana"/>
              </a:rPr>
              <a:t>Разработка ПО</a:t>
            </a:r>
            <a:endParaRPr lang="en-US" sz="3200" b="1">
              <a:solidFill>
                <a:schemeClr val="tx1">
                  <a:lumMod val="95000"/>
                  <a:lumOff val="5000"/>
                </a:schemeClr>
              </a:solidFill>
              <a:latin typeface="Verdana"/>
              <a:ea typeface="Verdana"/>
              <a:cs typeface="Verdana"/>
            </a:endParaRPr>
          </a:p>
        </p:txBody>
      </p:sp>
      <p:sp>
        <p:nvSpPr>
          <p:cNvPr id="9" name="Text Placeholder 3" hidden="0"/>
          <p:cNvSpPr>
            <a:spLocks noGrp="1"/>
          </p:cNvSpPr>
          <p:nvPr isPhoto="0" userDrawn="0">
            <p:ph type="body" sz="quarter" idx="10" hasCustomPrompt="1"/>
          </p:nvPr>
        </p:nvSpPr>
        <p:spPr bwMode="auto">
          <a:xfrm>
            <a:off x="396324" y="854812"/>
            <a:ext cx="4933950" cy="430887"/>
          </a:xfrm>
          <a:prstGeom prst="rect">
            <a:avLst/>
          </a:prstGeom>
        </p:spPr>
        <p:txBody>
          <a:bodyPr/>
          <a:lstStyle>
            <a:lvl1pPr>
              <a:lnSpc>
                <a:spcPct val="100000"/>
              </a:lnSpc>
              <a:defRPr/>
            </a:lvl1pPr>
          </a:lstStyle>
          <a:p>
            <a:pPr>
              <a:spcBef>
                <a:spcPts val="500"/>
              </a:spcBef>
              <a:spcAft>
                <a:spcPts val="500"/>
              </a:spcAft>
              <a:defRPr/>
            </a:pPr>
            <a:r>
              <a:rPr lang="ru-RU" sz="2200" b="1">
                <a:solidFill>
                  <a:schemeClr val="tx1">
                    <a:lumMod val="95000"/>
                    <a:lumOff val="5000"/>
                  </a:schemeClr>
                </a:solidFill>
                <a:latin typeface="Verdana"/>
                <a:ea typeface="Verdana"/>
                <a:cs typeface="Verdana"/>
              </a:rPr>
              <a:t>Преимущества</a:t>
            </a:r>
            <a:endParaRPr lang="en-US" sz="2200" b="1">
              <a:solidFill>
                <a:schemeClr val="tx1">
                  <a:lumMod val="95000"/>
                  <a:lumOff val="5000"/>
                </a:schemeClr>
              </a:solidFill>
              <a:latin typeface="Verdana"/>
              <a:ea typeface="Verdana"/>
              <a:cs typeface="Verdana"/>
            </a:endParaRPr>
          </a:p>
        </p:txBody>
      </p:sp>
      <p:sp>
        <p:nvSpPr>
          <p:cNvPr id="11" name="Text Placeholder 5" hidden="0"/>
          <p:cNvSpPr>
            <a:spLocks noGrp="1"/>
          </p:cNvSpPr>
          <p:nvPr isPhoto="0" userDrawn="0">
            <p:ph type="body" sz="quarter" idx="11" hasCustomPrompt="1"/>
          </p:nvPr>
        </p:nvSpPr>
        <p:spPr bwMode="auto">
          <a:xfrm>
            <a:off x="396323" y="1620309"/>
            <a:ext cx="7756172" cy="4826961"/>
          </a:xfrm>
          <a:prstGeom prst="rect">
            <a:avLst/>
          </a:prstGeom>
        </p:spPr>
        <p:txBody>
          <a:bodyPr/>
          <a:lstStyle>
            <a:lvl1pPr marL="285750" indent="-285750">
              <a:lnSpc>
                <a:spcPct val="120000"/>
              </a:lnSpc>
              <a:spcBef>
                <a:spcPts val="0"/>
              </a:spcBef>
              <a:buClr>
                <a:srgbClr val="C00000"/>
              </a:buClr>
              <a:buSzPct val="110000"/>
              <a:buFont typeface="Arial"/>
              <a:buChar char="•"/>
              <a:defRPr sz="1500"/>
            </a:lvl1pPr>
          </a:lstStyle>
          <a:p>
            <a:pPr lvl="0">
              <a:defRPr/>
            </a:pPr>
            <a:r>
              <a:rPr lang="ru-RU"/>
              <a:t>Наши инженеры участвуют  в создании бизнес-решений промышленного класса, работающих в том числе с большими данными.</a:t>
            </a:r>
            <a:br>
              <a:rPr lang="en-US"/>
            </a:br>
            <a:endParaRPr lang="ru-RU"/>
          </a:p>
          <a:p>
            <a:pPr lvl="0">
              <a:defRPr/>
            </a:pPr>
            <a:r>
              <a:rPr lang="ru-RU"/>
              <a:t>Мы используем опыт, полученный при реализации крупных проектов в области телекоммуникаций, банковском секторе, энергетике и государственном секторе.</a:t>
            </a:r>
            <a:br>
              <a:rPr lang="en-US"/>
            </a:br>
            <a:endParaRPr lang="ru-RU"/>
          </a:p>
          <a:p>
            <a:pPr lvl="0">
              <a:defRPr/>
            </a:pPr>
            <a:r>
              <a:rPr lang="ru-RU"/>
              <a:t>Наши инженеры участвуют  в создании бизнес-решений промышленного класса, работающих в том числе с большими данными.</a:t>
            </a:r>
            <a:br>
              <a:rPr lang="en-US"/>
            </a:br>
            <a:endParaRPr lang="ru-RU"/>
          </a:p>
          <a:p>
            <a:pPr lvl="0">
              <a:defRPr/>
            </a:pPr>
            <a:r>
              <a:rPr lang="ru-RU"/>
              <a:t>Мы используем опыт, полученный при реализации крупных проектов в области телекоммуникаций, банковском секторе, энергетике и государственном секторе.</a:t>
            </a:r>
            <a:br>
              <a:rPr lang="en-US"/>
            </a:br>
            <a:endParaRPr lang="ru-RU"/>
          </a:p>
          <a:p>
            <a:pPr lvl="0">
              <a:defRPr/>
            </a:pPr>
            <a:r>
              <a:rPr lang="ru-RU"/>
              <a:t>Наши инженеры участвуют  в создании бизнес-решений промышленного класса, работающих в том числе с большими данными.</a:t>
            </a:r>
            <a:endParaRPr lang="ru-RU"/>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0" userDrawn="1">
  <p:cSld name="1_Заоголовок и список">
    <p:bg>
      <p:bgPr shadeToTitle="0">
        <a:solidFill>
          <a:schemeClr val="bg1"/>
        </a:solidFill>
      </p:bgPr>
    </p:bg>
    <p:spTree>
      <p:nvGrpSpPr>
        <p:cNvPr id="1" name="" hidden="0"/>
        <p:cNvGrpSpPr/>
        <p:nvPr isPhoto="0" userDrawn="0"/>
      </p:nvGrpSpPr>
      <p:grpSpPr bwMode="auto">
        <a:xfrm>
          <a:off x="0" y="0"/>
          <a:ext cx="0" cy="0"/>
          <a:chOff x="0" y="0"/>
          <a:chExt cx="0" cy="0"/>
        </a:xfrm>
      </p:grpSpPr>
      <p:sp>
        <p:nvSpPr>
          <p:cNvPr id="7" name="Title 1" hidden="0"/>
          <p:cNvSpPr>
            <a:spLocks noGrp="1"/>
          </p:cNvSpPr>
          <p:nvPr isPhoto="0" userDrawn="0">
            <p:ph type="title" hasCustomPrompt="1"/>
          </p:nvPr>
        </p:nvSpPr>
        <p:spPr bwMode="auto">
          <a:xfrm>
            <a:off x="396324" y="277691"/>
            <a:ext cx="7852325" cy="522409"/>
          </a:xfrm>
          <a:prstGeom prst="rect">
            <a:avLst/>
          </a:prstGeom>
        </p:spPr>
        <p:txBody>
          <a:bodyPr/>
          <a:lstStyle>
            <a:lvl1pPr>
              <a:lnSpc>
                <a:spcPct val="100000"/>
              </a:lnSpc>
              <a:spcBef>
                <a:spcPts val="500"/>
              </a:spcBef>
              <a:spcAft>
                <a:spcPts val="500"/>
              </a:spcAft>
              <a:defRPr/>
            </a:lvl1pPr>
          </a:lstStyle>
          <a:p>
            <a:pPr>
              <a:spcBef>
                <a:spcPts val="500"/>
              </a:spcBef>
              <a:spcAft>
                <a:spcPts val="500"/>
              </a:spcAft>
              <a:defRPr/>
            </a:pPr>
            <a:r>
              <a:rPr lang="ru-RU" sz="3200" b="1">
                <a:solidFill>
                  <a:schemeClr val="tx1">
                    <a:lumMod val="95000"/>
                    <a:lumOff val="5000"/>
                  </a:schemeClr>
                </a:solidFill>
                <a:latin typeface="Verdana"/>
                <a:ea typeface="Verdana"/>
                <a:cs typeface="Verdana"/>
              </a:rPr>
              <a:t>Разработка ПО</a:t>
            </a:r>
            <a:endParaRPr lang="en-US" sz="3200" b="1">
              <a:solidFill>
                <a:schemeClr val="tx1">
                  <a:lumMod val="95000"/>
                  <a:lumOff val="5000"/>
                </a:schemeClr>
              </a:solidFill>
              <a:latin typeface="Verdana"/>
              <a:ea typeface="Verdana"/>
              <a:cs typeface="Verdana"/>
            </a:endParaRPr>
          </a:p>
        </p:txBody>
      </p:sp>
      <p:sp>
        <p:nvSpPr>
          <p:cNvPr id="9" name="Text Placeholder 3" hidden="0"/>
          <p:cNvSpPr>
            <a:spLocks noGrp="1"/>
          </p:cNvSpPr>
          <p:nvPr isPhoto="0" userDrawn="0">
            <p:ph type="body" sz="quarter" idx="10" hasCustomPrompt="1"/>
          </p:nvPr>
        </p:nvSpPr>
        <p:spPr bwMode="auto">
          <a:xfrm>
            <a:off x="396324" y="854812"/>
            <a:ext cx="4933950" cy="430887"/>
          </a:xfrm>
          <a:prstGeom prst="rect">
            <a:avLst/>
          </a:prstGeom>
        </p:spPr>
        <p:txBody>
          <a:bodyPr/>
          <a:lstStyle>
            <a:lvl1pPr>
              <a:lnSpc>
                <a:spcPct val="100000"/>
              </a:lnSpc>
              <a:defRPr/>
            </a:lvl1pPr>
          </a:lstStyle>
          <a:p>
            <a:pPr>
              <a:spcBef>
                <a:spcPts val="500"/>
              </a:spcBef>
              <a:spcAft>
                <a:spcPts val="500"/>
              </a:spcAft>
              <a:defRPr/>
            </a:pPr>
            <a:r>
              <a:rPr lang="ru-RU" sz="2200" b="1">
                <a:solidFill>
                  <a:schemeClr val="tx1">
                    <a:lumMod val="95000"/>
                    <a:lumOff val="5000"/>
                  </a:schemeClr>
                </a:solidFill>
                <a:latin typeface="Verdana"/>
                <a:ea typeface="Verdana"/>
                <a:cs typeface="Verdana"/>
              </a:rPr>
              <a:t>Преимущества</a:t>
            </a:r>
            <a:endParaRPr lang="en-US" sz="2200" b="1">
              <a:solidFill>
                <a:schemeClr val="tx1">
                  <a:lumMod val="95000"/>
                  <a:lumOff val="5000"/>
                </a:schemeClr>
              </a:solidFill>
              <a:latin typeface="Verdana"/>
              <a:ea typeface="Verdana"/>
              <a:cs typeface="Verdana"/>
            </a:endParaRPr>
          </a:p>
        </p:txBody>
      </p:sp>
      <p:sp>
        <p:nvSpPr>
          <p:cNvPr id="3" name="Chart Placeholder 2" hidden="0"/>
          <p:cNvSpPr>
            <a:spLocks noGrp="1"/>
          </p:cNvSpPr>
          <p:nvPr isPhoto="0" userDrawn="0">
            <p:ph type="chart" sz="quarter" idx="11" hasCustomPrompt="1"/>
          </p:nvPr>
        </p:nvSpPr>
        <p:spPr bwMode="auto">
          <a:xfrm>
            <a:off x="4159624" y="1968535"/>
            <a:ext cx="4002750" cy="4252972"/>
          </a:xfrm>
          <a:prstGeom prst="rect">
            <a:avLst/>
          </a:prstGeom>
        </p:spPr>
        <p:txBody>
          <a:bodyPr/>
          <a:lstStyle/>
          <a:p>
            <a:pPr>
              <a:defRPr/>
            </a:pPr>
            <a:r>
              <a:rPr lang="ru-RU"/>
              <a:t>Вставка диаграммы</a:t>
            </a:r>
            <a:endParaRPr lang="ru-RU"/>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0" userDrawn="1">
  <p:cSld name="2_Заоголовок и список">
    <p:bg>
      <p:bgPr shadeToTitle="0">
        <a:solidFill>
          <a:schemeClr val="bg1"/>
        </a:solidFill>
      </p:bgPr>
    </p:bg>
    <p:spTree>
      <p:nvGrpSpPr>
        <p:cNvPr id="1" name="" hidden="0"/>
        <p:cNvGrpSpPr/>
        <p:nvPr isPhoto="0" userDrawn="0"/>
      </p:nvGrpSpPr>
      <p:grpSpPr bwMode="auto">
        <a:xfrm>
          <a:off x="0" y="0"/>
          <a:ext cx="0" cy="0"/>
          <a:chOff x="0" y="0"/>
          <a:chExt cx="0" cy="0"/>
        </a:xfrm>
      </p:grpSpPr>
      <p:sp>
        <p:nvSpPr>
          <p:cNvPr id="7" name="Title 1" hidden="0"/>
          <p:cNvSpPr>
            <a:spLocks noGrp="1"/>
          </p:cNvSpPr>
          <p:nvPr isPhoto="0" userDrawn="0">
            <p:ph type="title" hasCustomPrompt="1"/>
          </p:nvPr>
        </p:nvSpPr>
        <p:spPr bwMode="auto">
          <a:xfrm>
            <a:off x="396324" y="277691"/>
            <a:ext cx="7852325" cy="522409"/>
          </a:xfrm>
          <a:prstGeom prst="rect">
            <a:avLst/>
          </a:prstGeom>
        </p:spPr>
        <p:txBody>
          <a:bodyPr/>
          <a:lstStyle>
            <a:lvl1pPr>
              <a:lnSpc>
                <a:spcPct val="100000"/>
              </a:lnSpc>
              <a:spcBef>
                <a:spcPts val="500"/>
              </a:spcBef>
              <a:spcAft>
                <a:spcPts val="500"/>
              </a:spcAft>
              <a:defRPr/>
            </a:lvl1pPr>
          </a:lstStyle>
          <a:p>
            <a:pPr>
              <a:spcBef>
                <a:spcPts val="500"/>
              </a:spcBef>
              <a:spcAft>
                <a:spcPts val="500"/>
              </a:spcAft>
              <a:defRPr/>
            </a:pPr>
            <a:r>
              <a:rPr lang="ru-RU" sz="3200" b="1">
                <a:solidFill>
                  <a:schemeClr val="tx1">
                    <a:lumMod val="95000"/>
                    <a:lumOff val="5000"/>
                  </a:schemeClr>
                </a:solidFill>
                <a:latin typeface="Verdana"/>
                <a:ea typeface="Verdana"/>
                <a:cs typeface="Verdana"/>
              </a:rPr>
              <a:t>Разработка ПО</a:t>
            </a:r>
            <a:endParaRPr lang="en-US" sz="3200" b="1">
              <a:solidFill>
                <a:schemeClr val="tx1">
                  <a:lumMod val="95000"/>
                  <a:lumOff val="5000"/>
                </a:schemeClr>
              </a:solidFill>
              <a:latin typeface="Verdana"/>
              <a:ea typeface="Verdana"/>
              <a:cs typeface="Verdana"/>
            </a:endParaRPr>
          </a:p>
        </p:txBody>
      </p:sp>
      <p:sp>
        <p:nvSpPr>
          <p:cNvPr id="9" name="Text Placeholder 3" hidden="0"/>
          <p:cNvSpPr>
            <a:spLocks noGrp="1"/>
          </p:cNvSpPr>
          <p:nvPr isPhoto="0" userDrawn="0">
            <p:ph type="body" sz="quarter" idx="10" hasCustomPrompt="1"/>
          </p:nvPr>
        </p:nvSpPr>
        <p:spPr bwMode="auto">
          <a:xfrm>
            <a:off x="396324" y="854812"/>
            <a:ext cx="4933950" cy="430887"/>
          </a:xfrm>
          <a:prstGeom prst="rect">
            <a:avLst/>
          </a:prstGeom>
        </p:spPr>
        <p:txBody>
          <a:bodyPr/>
          <a:lstStyle>
            <a:lvl1pPr>
              <a:lnSpc>
                <a:spcPct val="100000"/>
              </a:lnSpc>
              <a:defRPr/>
            </a:lvl1pPr>
          </a:lstStyle>
          <a:p>
            <a:pPr>
              <a:spcBef>
                <a:spcPts val="500"/>
              </a:spcBef>
              <a:spcAft>
                <a:spcPts val="500"/>
              </a:spcAft>
              <a:defRPr/>
            </a:pPr>
            <a:r>
              <a:rPr lang="ru-RU" sz="2200" b="1">
                <a:solidFill>
                  <a:schemeClr val="tx1">
                    <a:lumMod val="95000"/>
                    <a:lumOff val="5000"/>
                  </a:schemeClr>
                </a:solidFill>
                <a:latin typeface="Verdana"/>
                <a:ea typeface="Verdana"/>
                <a:cs typeface="Verdana"/>
              </a:rPr>
              <a:t>Преимущества</a:t>
            </a:r>
            <a:endParaRPr lang="en-US" sz="2200" b="1">
              <a:solidFill>
                <a:schemeClr val="tx1">
                  <a:lumMod val="95000"/>
                  <a:lumOff val="5000"/>
                </a:schemeClr>
              </a:solidFill>
              <a:latin typeface="Verdana"/>
              <a:ea typeface="Verdana"/>
              <a:cs typeface="Verdana"/>
            </a:endParaRPr>
          </a:p>
        </p:txBody>
      </p:sp>
      <p:sp>
        <p:nvSpPr>
          <p:cNvPr id="4" name="SmartArt Placeholder 3" hidden="0"/>
          <p:cNvSpPr>
            <a:spLocks noGrp="1"/>
          </p:cNvSpPr>
          <p:nvPr isPhoto="0" userDrawn="0">
            <p:ph type="pic" sz="quarter" idx="11" hasCustomPrompt="1"/>
          </p:nvPr>
        </p:nvSpPr>
        <p:spPr bwMode="auto">
          <a:xfrm>
            <a:off x="381000" y="1689100"/>
            <a:ext cx="6557790" cy="4902200"/>
          </a:xfrm>
          <a:prstGeom prst="rect">
            <a:avLst/>
          </a:prstGeom>
        </p:spPr>
        <p:txBody>
          <a:bodyPr/>
          <a:lstStyle/>
          <a:p>
            <a:pPr>
              <a:defRPr/>
            </a:pPr>
            <a:r>
              <a:rPr lang="ru-RU"/>
              <a:t>Вставка рисунка SmartArt</a:t>
            </a:r>
            <a:endParaRPr lang="ru-RU"/>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0" userDrawn="1">
  <p:cSld name="Заголовок, текст и логотипы_1">
    <p:bg>
      <p:bgPr shadeToTitle="0">
        <a:blipFill>
          <a:blip r:embed="rId2">
            <a:lum/>
          </a:blip>
          <a:srcRect l="-37888" t="0" r="0" b="0"/>
          <a:stretch/>
        </a:blipFill>
      </p:bgPr>
    </p:bg>
    <p:spTree>
      <p:nvGrpSpPr>
        <p:cNvPr id="1" name="" hidden="0"/>
        <p:cNvGrpSpPr/>
        <p:nvPr isPhoto="0" userDrawn="0"/>
      </p:nvGrpSpPr>
      <p:grpSpPr bwMode="auto">
        <a:xfrm>
          <a:off x="0" y="0"/>
          <a:ext cx="0" cy="0"/>
          <a:chOff x="0" y="0"/>
          <a:chExt cx="0" cy="0"/>
        </a:xfrm>
      </p:grpSpPr>
      <p:sp>
        <p:nvSpPr>
          <p:cNvPr id="13" name="Picture Placeholder 12" hidden="0"/>
          <p:cNvSpPr>
            <a:spLocks noGrp="1"/>
          </p:cNvSpPr>
          <p:nvPr isPhoto="0" userDrawn="0">
            <p:ph type="pic" sz="quarter" idx="11" hasCustomPrompt="0"/>
          </p:nvPr>
        </p:nvSpPr>
        <p:spPr bwMode="auto">
          <a:xfrm>
            <a:off x="373840" y="5240099"/>
            <a:ext cx="1154113" cy="1141170"/>
          </a:xfrm>
          <a:prstGeom prst="rect">
            <a:avLst/>
          </a:prstGeom>
        </p:spPr>
        <p:txBody>
          <a:bodyPr/>
          <a:lstStyle>
            <a:lvl1pPr>
              <a:defRPr sz="1400"/>
            </a:lvl1pPr>
          </a:lstStyle>
          <a:p>
            <a:pPr>
              <a:defRPr/>
            </a:pPr>
            <a:r>
              <a:rPr lang="ru-RU"/>
              <a:t>Вставка рисунка</a:t>
            </a:r>
            <a:endParaRPr lang="ru-RU"/>
          </a:p>
        </p:txBody>
      </p:sp>
      <p:sp>
        <p:nvSpPr>
          <p:cNvPr id="17" name="Picture Placeholder 12" hidden="0"/>
          <p:cNvSpPr>
            <a:spLocks noGrp="1"/>
          </p:cNvSpPr>
          <p:nvPr isPhoto="0" userDrawn="0">
            <p:ph type="pic" sz="quarter" idx="12" hasCustomPrompt="0"/>
          </p:nvPr>
        </p:nvSpPr>
        <p:spPr bwMode="auto">
          <a:xfrm>
            <a:off x="1986669" y="5240099"/>
            <a:ext cx="1154113" cy="1141170"/>
          </a:xfrm>
          <a:prstGeom prst="rect">
            <a:avLst/>
          </a:prstGeom>
        </p:spPr>
        <p:txBody>
          <a:bodyPr/>
          <a:lstStyle>
            <a:lvl1pPr>
              <a:defRPr sz="1400"/>
            </a:lvl1pPr>
          </a:lstStyle>
          <a:p>
            <a:pPr>
              <a:defRPr/>
            </a:pPr>
            <a:r>
              <a:rPr lang="ru-RU"/>
              <a:t>Вставка рисунка</a:t>
            </a:r>
            <a:endParaRPr lang="ru-RU"/>
          </a:p>
        </p:txBody>
      </p:sp>
      <p:sp>
        <p:nvSpPr>
          <p:cNvPr id="19" name="Picture Placeholder 12" hidden="0"/>
          <p:cNvSpPr>
            <a:spLocks noGrp="1"/>
          </p:cNvSpPr>
          <p:nvPr isPhoto="0" userDrawn="0">
            <p:ph type="pic" sz="quarter" idx="13" hasCustomPrompt="0"/>
          </p:nvPr>
        </p:nvSpPr>
        <p:spPr bwMode="auto">
          <a:xfrm>
            <a:off x="3601001" y="5240099"/>
            <a:ext cx="1154113" cy="1141170"/>
          </a:xfrm>
          <a:prstGeom prst="rect">
            <a:avLst/>
          </a:prstGeom>
        </p:spPr>
        <p:txBody>
          <a:bodyPr/>
          <a:lstStyle>
            <a:lvl1pPr>
              <a:defRPr sz="1400"/>
            </a:lvl1pPr>
          </a:lstStyle>
          <a:p>
            <a:pPr>
              <a:defRPr/>
            </a:pPr>
            <a:r>
              <a:rPr lang="ru-RU"/>
              <a:t>Вставка рисунка</a:t>
            </a:r>
            <a:endParaRPr lang="ru-RU"/>
          </a:p>
        </p:txBody>
      </p:sp>
      <p:sp>
        <p:nvSpPr>
          <p:cNvPr id="20" name="Picture Placeholder 12" hidden="0"/>
          <p:cNvSpPr>
            <a:spLocks noGrp="1"/>
          </p:cNvSpPr>
          <p:nvPr isPhoto="0" userDrawn="0">
            <p:ph type="pic" sz="quarter" idx="14" hasCustomPrompt="0"/>
          </p:nvPr>
        </p:nvSpPr>
        <p:spPr bwMode="auto">
          <a:xfrm>
            <a:off x="5201993" y="5240099"/>
            <a:ext cx="1154113" cy="1141170"/>
          </a:xfrm>
          <a:prstGeom prst="rect">
            <a:avLst/>
          </a:prstGeom>
        </p:spPr>
        <p:txBody>
          <a:bodyPr/>
          <a:lstStyle>
            <a:lvl1pPr>
              <a:defRPr sz="1400"/>
            </a:lvl1pPr>
          </a:lstStyle>
          <a:p>
            <a:pPr>
              <a:defRPr/>
            </a:pPr>
            <a:r>
              <a:rPr lang="ru-RU"/>
              <a:t>Вставка рисунка</a:t>
            </a:r>
            <a:endParaRPr lang="ru-RU"/>
          </a:p>
        </p:txBody>
      </p:sp>
      <p:sp>
        <p:nvSpPr>
          <p:cNvPr id="21" name="Picture Placeholder 12" hidden="0"/>
          <p:cNvSpPr>
            <a:spLocks noGrp="1"/>
          </p:cNvSpPr>
          <p:nvPr isPhoto="0" userDrawn="0">
            <p:ph type="pic" sz="quarter" idx="15" hasCustomPrompt="0"/>
          </p:nvPr>
        </p:nvSpPr>
        <p:spPr bwMode="auto">
          <a:xfrm>
            <a:off x="6802985" y="5240099"/>
            <a:ext cx="1154113" cy="1141170"/>
          </a:xfrm>
          <a:prstGeom prst="rect">
            <a:avLst/>
          </a:prstGeom>
        </p:spPr>
        <p:txBody>
          <a:bodyPr/>
          <a:lstStyle>
            <a:lvl1pPr>
              <a:defRPr sz="1400"/>
            </a:lvl1pPr>
          </a:lstStyle>
          <a:p>
            <a:pPr>
              <a:defRPr/>
            </a:pPr>
            <a:r>
              <a:rPr lang="ru-RU"/>
              <a:t>Вставка рисунка</a:t>
            </a:r>
            <a:endParaRPr lang="ru-RU"/>
          </a:p>
        </p:txBody>
      </p:sp>
      <p:sp>
        <p:nvSpPr>
          <p:cNvPr id="3" name="Title 2" hidden="0"/>
          <p:cNvSpPr>
            <a:spLocks noGrp="1"/>
          </p:cNvSpPr>
          <p:nvPr isPhoto="0" userDrawn="0">
            <p:ph type="title" hasCustomPrompt="1"/>
          </p:nvPr>
        </p:nvSpPr>
        <p:spPr bwMode="auto">
          <a:xfrm>
            <a:off x="373840" y="277691"/>
            <a:ext cx="10515600" cy="549275"/>
          </a:xfrm>
          <a:prstGeom prst="rect">
            <a:avLst/>
          </a:prstGeom>
        </p:spPr>
        <p:txBody>
          <a:bodyPr/>
          <a:lstStyle/>
          <a:p>
            <a:pPr>
              <a:spcBef>
                <a:spcPts val="500"/>
              </a:spcBef>
              <a:spcAft>
                <a:spcPts val="500"/>
              </a:spcAft>
              <a:defRPr/>
            </a:pPr>
            <a:r>
              <a:rPr lang="en-US" sz="3200" b="1">
                <a:solidFill>
                  <a:schemeClr val="tx1">
                    <a:lumMod val="95000"/>
                    <a:lumOff val="5000"/>
                  </a:schemeClr>
                </a:solidFill>
                <a:latin typeface="Verdana"/>
                <a:ea typeface="Verdana"/>
                <a:cs typeface="Verdana"/>
              </a:rPr>
              <a:t>C</a:t>
            </a:r>
            <a:r>
              <a:rPr lang="ru-RU" sz="3200" b="1">
                <a:solidFill>
                  <a:schemeClr val="tx1">
                    <a:lumMod val="95000"/>
                    <a:lumOff val="5000"/>
                  </a:schemeClr>
                </a:solidFill>
                <a:latin typeface="Verdana"/>
                <a:ea typeface="Verdana"/>
                <a:cs typeface="Verdana"/>
              </a:rPr>
              <a:t>амозанятые</a:t>
            </a:r>
            <a:endParaRPr lang="en-US" sz="3200" b="1">
              <a:solidFill>
                <a:schemeClr val="tx1">
                  <a:lumMod val="95000"/>
                  <a:lumOff val="5000"/>
                </a:schemeClr>
              </a:solidFill>
              <a:latin typeface="Verdana"/>
              <a:ea typeface="Verdana"/>
              <a:cs typeface="Verdana"/>
            </a:endParaRPr>
          </a:p>
        </p:txBody>
      </p:sp>
      <p:sp>
        <p:nvSpPr>
          <p:cNvPr id="7" name="Text Placeholder 6" hidden="0"/>
          <p:cNvSpPr>
            <a:spLocks noGrp="1"/>
          </p:cNvSpPr>
          <p:nvPr isPhoto="0" userDrawn="0">
            <p:ph type="body" sz="quarter" idx="10" hasCustomPrompt="1"/>
          </p:nvPr>
        </p:nvSpPr>
        <p:spPr bwMode="auto">
          <a:xfrm>
            <a:off x="373840" y="1112007"/>
            <a:ext cx="5903392" cy="2664576"/>
          </a:xfrm>
          <a:prstGeom prst="rect">
            <a:avLst/>
          </a:prstGeom>
        </p:spPr>
        <p:txBody>
          <a:bodyPr wrap="square">
            <a:spAutoFit/>
          </a:bodyPr>
          <a:lstStyle>
            <a:lvl1pPr marL="283210" indent="-283210">
              <a:lnSpc>
                <a:spcPct val="110000"/>
              </a:lnSpc>
              <a:spcBef>
                <a:spcPts val="0"/>
              </a:spcBef>
              <a:spcAft>
                <a:spcPts val="0"/>
              </a:spcAft>
              <a:buClr>
                <a:schemeClr val="accent5"/>
              </a:buClr>
              <a:buSzPct val="110000"/>
              <a:buFont typeface="Arial"/>
              <a:buChar char="•"/>
              <a:defRPr b="1"/>
            </a:lvl1pPr>
          </a:lstStyle>
          <a:p>
            <a:pPr lvl="0">
              <a:defRPr/>
            </a:pPr>
            <a:r>
              <a:rPr lang="ru-RU"/>
              <a:t>Совместная работа со смежными командами</a:t>
            </a:r>
            <a:endParaRPr lang="ru-RU"/>
          </a:p>
          <a:p>
            <a:pPr lvl="0">
              <a:defRPr/>
            </a:pPr>
            <a:endParaRPr lang="ru-RU"/>
          </a:p>
          <a:p>
            <a:pPr lvl="0">
              <a:defRPr/>
            </a:pPr>
            <a:r>
              <a:rPr lang="ru-RU"/>
              <a:t>Angular</a:t>
            </a:r>
            <a:r>
              <a:rPr lang="ru-RU"/>
              <a:t> под капотом</a:t>
            </a:r>
            <a:endParaRPr lang="ru-RU"/>
          </a:p>
          <a:p>
            <a:pPr lvl="0">
              <a:defRPr/>
            </a:pPr>
            <a:endParaRPr lang="ru-RU"/>
          </a:p>
          <a:p>
            <a:pPr lvl="0">
              <a:defRPr/>
            </a:pPr>
            <a:r>
              <a:rPr lang="ru-RU"/>
              <a:t>Typescript</a:t>
            </a:r>
            <a:r>
              <a:rPr lang="ru-RU"/>
              <a:t> — строгость и организованность кода</a:t>
            </a:r>
            <a:endParaRPr lang="ru-RU"/>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0" userDrawn="1">
  <p:cSld name="Заголовок, текст и логотипы_2">
    <p:bg>
      <p:bgPr shadeToTitle="0">
        <a:blipFill>
          <a:blip r:embed="rId2">
            <a:lum/>
          </a:blip>
          <a:srcRect l="0" t="-39759" r="-28057" b="0"/>
          <a:stretch/>
        </a:blipFill>
      </p:bgPr>
    </p:bg>
    <p:spTree>
      <p:nvGrpSpPr>
        <p:cNvPr id="1" name="" hidden="0"/>
        <p:cNvGrpSpPr/>
        <p:nvPr isPhoto="0" userDrawn="0"/>
      </p:nvGrpSpPr>
      <p:grpSpPr bwMode="auto">
        <a:xfrm>
          <a:off x="0" y="0"/>
          <a:ext cx="0" cy="0"/>
          <a:chOff x="0" y="0"/>
          <a:chExt cx="0" cy="0"/>
        </a:xfrm>
      </p:grpSpPr>
      <p:sp>
        <p:nvSpPr>
          <p:cNvPr id="17" name="Text Placeholder 8" hidden="0"/>
          <p:cNvSpPr>
            <a:spLocks noGrp="1"/>
          </p:cNvSpPr>
          <p:nvPr isPhoto="0" userDrawn="0">
            <p:ph type="body" sz="quarter" idx="13" hasCustomPrompt="1"/>
          </p:nvPr>
        </p:nvSpPr>
        <p:spPr bwMode="auto">
          <a:xfrm>
            <a:off x="1723401" y="3799368"/>
            <a:ext cx="2906311" cy="339965"/>
          </a:xfrm>
          <a:prstGeom prst="rect">
            <a:avLst/>
          </a:prstGeom>
        </p:spPr>
        <p:txBody>
          <a:bodyPr/>
          <a:lstStyle>
            <a:lvl1pPr>
              <a:lnSpc>
                <a:spcPct val="120000"/>
              </a:lnSpc>
              <a:spcBef>
                <a:spcPts val="0"/>
              </a:spcBef>
              <a:defRPr sz="1500" b="1">
                <a:solidFill>
                  <a:schemeClr val="accent1"/>
                </a:solidFill>
              </a:defRPr>
            </a:lvl1pPr>
            <a:lvl2pPr>
              <a:defRPr sz="1500"/>
            </a:lvl2pPr>
            <a:lvl3pPr>
              <a:defRPr sz="1500"/>
            </a:lvl3pPr>
            <a:lvl4pPr>
              <a:defRPr sz="1500"/>
            </a:lvl4pPr>
            <a:lvl5pPr>
              <a:defRPr sz="1500"/>
            </a:lvl5pPr>
          </a:lstStyle>
          <a:p>
            <a:pPr lvl="0">
              <a:defRPr/>
            </a:pPr>
            <a:r>
              <a:rPr lang="en-US"/>
              <a:t>www.flexify.io</a:t>
            </a:r>
            <a:endParaRPr lang="ru-RU"/>
          </a:p>
        </p:txBody>
      </p:sp>
      <p:sp>
        <p:nvSpPr>
          <p:cNvPr id="9" name="Text Placeholder 8" hidden="0"/>
          <p:cNvSpPr>
            <a:spLocks noGrp="1"/>
          </p:cNvSpPr>
          <p:nvPr isPhoto="0" userDrawn="0">
            <p:ph type="body" sz="quarter" idx="12" hasCustomPrompt="1"/>
          </p:nvPr>
        </p:nvSpPr>
        <p:spPr bwMode="auto">
          <a:xfrm>
            <a:off x="1723402" y="3098134"/>
            <a:ext cx="2906264" cy="616900"/>
          </a:xfrm>
          <a:prstGeom prst="rect">
            <a:avLst/>
          </a:prstGeom>
        </p:spPr>
        <p:txBody>
          <a:bodyPr/>
          <a:lstStyle>
            <a:lvl1pPr>
              <a:lnSpc>
                <a:spcPct val="120000"/>
              </a:lnSpc>
              <a:spcBef>
                <a:spcPts val="0"/>
              </a:spcBef>
              <a:defRPr sz="1500"/>
            </a:lvl1pPr>
            <a:lvl2pPr>
              <a:defRPr sz="1500"/>
            </a:lvl2pPr>
            <a:lvl3pPr>
              <a:defRPr sz="1500"/>
            </a:lvl3pPr>
            <a:lvl4pPr>
              <a:defRPr sz="1500"/>
            </a:lvl4pPr>
            <a:lvl5pPr>
              <a:defRPr sz="1500"/>
            </a:lvl5pPr>
          </a:lstStyle>
          <a:p>
            <a:pPr lvl="0">
              <a:defRPr/>
            </a:pPr>
            <a:r>
              <a:rPr lang="ru-RU"/>
              <a:t>Виртуализация облачных</a:t>
            </a:r>
            <a:endParaRPr lang="ru-RU"/>
          </a:p>
          <a:p>
            <a:pPr lvl="0">
              <a:defRPr/>
            </a:pPr>
            <a:r>
              <a:rPr lang="ru-RU"/>
              <a:t>хранилищ.</a:t>
            </a:r>
            <a:endParaRPr lang="ru-RU"/>
          </a:p>
        </p:txBody>
      </p:sp>
      <p:sp>
        <p:nvSpPr>
          <p:cNvPr id="5" name="Picture Placeholder 4" hidden="0"/>
          <p:cNvSpPr>
            <a:spLocks noGrp="1"/>
          </p:cNvSpPr>
          <p:nvPr isPhoto="0" userDrawn="0">
            <p:ph type="pic" sz="quarter" idx="10" hasCustomPrompt="0"/>
          </p:nvPr>
        </p:nvSpPr>
        <p:spPr bwMode="auto">
          <a:xfrm>
            <a:off x="1723401" y="1843845"/>
            <a:ext cx="2757981" cy="947575"/>
          </a:xfrm>
          <a:prstGeom prst="rect">
            <a:avLst/>
          </a:prstGeom>
        </p:spPr>
        <p:txBody>
          <a:bodyPr/>
          <a:lstStyle/>
          <a:p>
            <a:pPr>
              <a:defRPr/>
            </a:pPr>
            <a:r>
              <a:rPr lang="ru-RU"/>
              <a:t>Вставка рисунка</a:t>
            </a:r>
            <a:endParaRPr lang="ru-RU"/>
          </a:p>
        </p:txBody>
      </p:sp>
      <p:sp>
        <p:nvSpPr>
          <p:cNvPr id="13" name="Picture Placeholder 4" hidden="0"/>
          <p:cNvSpPr>
            <a:spLocks noGrp="1"/>
          </p:cNvSpPr>
          <p:nvPr isPhoto="0" userDrawn="0">
            <p:ph type="pic" sz="quarter" idx="11" hasCustomPrompt="0"/>
          </p:nvPr>
        </p:nvSpPr>
        <p:spPr bwMode="auto">
          <a:xfrm>
            <a:off x="5631640" y="1843845"/>
            <a:ext cx="5107477" cy="947575"/>
          </a:xfrm>
          <a:prstGeom prst="rect">
            <a:avLst/>
          </a:prstGeom>
        </p:spPr>
        <p:txBody>
          <a:bodyPr/>
          <a:lstStyle/>
          <a:p>
            <a:pPr>
              <a:defRPr/>
            </a:pPr>
            <a:r>
              <a:rPr lang="ru-RU"/>
              <a:t>Вставка рисунка</a:t>
            </a:r>
            <a:endParaRPr lang="ru-RU"/>
          </a:p>
        </p:txBody>
      </p:sp>
      <p:sp>
        <p:nvSpPr>
          <p:cNvPr id="2" name="Title 1" hidden="0"/>
          <p:cNvSpPr>
            <a:spLocks noGrp="1"/>
          </p:cNvSpPr>
          <p:nvPr isPhoto="0" userDrawn="0">
            <p:ph type="title" hasCustomPrompt="1"/>
          </p:nvPr>
        </p:nvSpPr>
        <p:spPr bwMode="auto">
          <a:xfrm>
            <a:off x="373840" y="277691"/>
            <a:ext cx="10515600" cy="549275"/>
          </a:xfrm>
          <a:prstGeom prst="rect">
            <a:avLst/>
          </a:prstGeom>
        </p:spPr>
        <p:txBody>
          <a:bodyPr/>
          <a:lstStyle/>
          <a:p>
            <a:pPr>
              <a:defRPr/>
            </a:pPr>
            <a:r>
              <a:rPr lang="ru-RU"/>
              <a:t>Собственные разработки</a:t>
            </a:r>
            <a:endParaRPr lang="ru-RU"/>
          </a:p>
        </p:txBody>
      </p:sp>
      <p:sp>
        <p:nvSpPr>
          <p:cNvPr id="19" name="Text Placeholder 8" hidden="0"/>
          <p:cNvSpPr>
            <a:spLocks noGrp="1"/>
          </p:cNvSpPr>
          <p:nvPr isPhoto="0" userDrawn="0">
            <p:ph type="body" sz="quarter" idx="14" hasCustomPrompt="1"/>
          </p:nvPr>
        </p:nvSpPr>
        <p:spPr bwMode="auto">
          <a:xfrm>
            <a:off x="5631640" y="3799368"/>
            <a:ext cx="2906311" cy="339965"/>
          </a:xfrm>
          <a:prstGeom prst="rect">
            <a:avLst/>
          </a:prstGeom>
        </p:spPr>
        <p:txBody>
          <a:bodyPr/>
          <a:lstStyle>
            <a:lvl1pPr>
              <a:lnSpc>
                <a:spcPct val="120000"/>
              </a:lnSpc>
              <a:spcBef>
                <a:spcPts val="0"/>
              </a:spcBef>
              <a:defRPr sz="1500" b="1">
                <a:solidFill>
                  <a:schemeClr val="accent1"/>
                </a:solidFill>
              </a:defRPr>
            </a:lvl1pPr>
            <a:lvl2pPr>
              <a:defRPr sz="1500"/>
            </a:lvl2pPr>
            <a:lvl3pPr>
              <a:defRPr sz="1500"/>
            </a:lvl3pPr>
            <a:lvl4pPr>
              <a:defRPr sz="1500"/>
            </a:lvl4pPr>
            <a:lvl5pPr>
              <a:defRPr sz="1500"/>
            </a:lvl5pPr>
          </a:lstStyle>
          <a:p>
            <a:pPr lvl="0">
              <a:defRPr/>
            </a:pPr>
            <a:r>
              <a:rPr lang="en-US"/>
              <a:t>www.netmechanica.com</a:t>
            </a:r>
            <a:endParaRPr lang="ru-RU"/>
          </a:p>
        </p:txBody>
      </p:sp>
      <p:sp>
        <p:nvSpPr>
          <p:cNvPr id="20" name="Text Placeholder 8" hidden="0"/>
          <p:cNvSpPr>
            <a:spLocks noGrp="1"/>
          </p:cNvSpPr>
          <p:nvPr isPhoto="0" userDrawn="0">
            <p:ph type="body" sz="quarter" idx="15" hasCustomPrompt="1"/>
          </p:nvPr>
        </p:nvSpPr>
        <p:spPr bwMode="auto">
          <a:xfrm>
            <a:off x="5631640" y="3098134"/>
            <a:ext cx="5107477" cy="616900"/>
          </a:xfrm>
          <a:prstGeom prst="rect">
            <a:avLst/>
          </a:prstGeom>
        </p:spPr>
        <p:txBody>
          <a:bodyPr/>
          <a:lstStyle>
            <a:lvl1pPr>
              <a:lnSpc>
                <a:spcPct val="120000"/>
              </a:lnSpc>
              <a:spcBef>
                <a:spcPts val="0"/>
              </a:spcBef>
              <a:defRPr sz="1500"/>
            </a:lvl1pPr>
            <a:lvl2pPr>
              <a:defRPr sz="1500"/>
            </a:lvl2pPr>
            <a:lvl3pPr>
              <a:defRPr sz="1500"/>
            </a:lvl3pPr>
            <a:lvl4pPr>
              <a:defRPr sz="1500"/>
            </a:lvl4pPr>
            <a:lvl5pPr>
              <a:defRPr sz="1500"/>
            </a:lvl5pPr>
          </a:lstStyle>
          <a:p>
            <a:pPr lvl="0">
              <a:defRPr/>
            </a:pPr>
            <a:r>
              <a:rPr lang="ru-RU"/>
              <a:t>Продуктовая линейка средств </a:t>
            </a:r>
            <a:endParaRPr lang="ru-RU"/>
          </a:p>
          <a:p>
            <a:pPr lvl="0">
              <a:defRPr/>
            </a:pPr>
            <a:r>
              <a:rPr lang="ru-RU"/>
              <a:t>мониторинга и сетевого управления.</a:t>
            </a:r>
            <a:endParaRPr lang="ru-RU"/>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0" userDrawn="1">
  <p:cSld name="Заголовок и таблица">
    <p:bg>
      <p:bgPr shadeToTitle="0">
        <a:blipFill>
          <a:blip r:embed="rId2">
            <a:lum/>
          </a:blip>
          <a:srcRect l="0" t="-14529" r="-35897" b="0"/>
          <a:stretch/>
        </a:blipFill>
      </p:bgPr>
    </p:bg>
    <p:spTree>
      <p:nvGrpSpPr>
        <p:cNvPr id="1" name="" hidden="0"/>
        <p:cNvGrpSpPr/>
        <p:nvPr isPhoto="0" userDrawn="0"/>
      </p:nvGrpSpPr>
      <p:grpSpPr bwMode="auto">
        <a:xfrm>
          <a:off x="0" y="0"/>
          <a:ext cx="0" cy="0"/>
          <a:chOff x="0" y="0"/>
          <a:chExt cx="0" cy="0"/>
        </a:xfrm>
      </p:grpSpPr>
      <p:sp>
        <p:nvSpPr>
          <p:cNvPr id="3" name="Title 2" hidden="0"/>
          <p:cNvSpPr>
            <a:spLocks noGrp="1"/>
          </p:cNvSpPr>
          <p:nvPr isPhoto="0" userDrawn="0">
            <p:ph type="title" hasCustomPrompt="1"/>
          </p:nvPr>
        </p:nvSpPr>
        <p:spPr bwMode="auto">
          <a:xfrm>
            <a:off x="373840" y="277690"/>
            <a:ext cx="10515600" cy="584775"/>
          </a:xfrm>
          <a:prstGeom prst="rect">
            <a:avLst/>
          </a:prstGeom>
        </p:spPr>
        <p:txBody>
          <a:bodyPr/>
          <a:lstStyle/>
          <a:p>
            <a:pPr>
              <a:spcBef>
                <a:spcPts val="500"/>
              </a:spcBef>
              <a:spcAft>
                <a:spcPts val="500"/>
              </a:spcAft>
              <a:defRPr/>
            </a:pPr>
            <a:r>
              <a:rPr lang="ru-RU" sz="3200" b="1">
                <a:solidFill>
                  <a:schemeClr val="tx1">
                    <a:lumMod val="95000"/>
                    <a:lumOff val="5000"/>
                  </a:schemeClr>
                </a:solidFill>
                <a:latin typeface="Verdana"/>
                <a:ea typeface="Verdana"/>
                <a:cs typeface="Verdana"/>
              </a:rPr>
              <a:t>Референции</a:t>
            </a:r>
            <a:endParaRPr lang="en-US" sz="3200" b="1">
              <a:solidFill>
                <a:schemeClr val="tx1">
                  <a:lumMod val="95000"/>
                  <a:lumOff val="5000"/>
                </a:schemeClr>
              </a:solidFill>
              <a:latin typeface="Verdana"/>
              <a:ea typeface="Verdana"/>
              <a:cs typeface="Verdana"/>
            </a:endParaRPr>
          </a:p>
        </p:txBody>
      </p:sp>
      <p:sp>
        <p:nvSpPr>
          <p:cNvPr id="9" name="Table Placeholder 8" hidden="0"/>
          <p:cNvSpPr>
            <a:spLocks noGrp="1"/>
          </p:cNvSpPr>
          <p:nvPr isPhoto="0" userDrawn="0">
            <p:ph type="tbl" sz="quarter" idx="10" hasCustomPrompt="1"/>
          </p:nvPr>
        </p:nvSpPr>
        <p:spPr bwMode="auto">
          <a:xfrm>
            <a:off x="786984" y="1204167"/>
            <a:ext cx="10725462" cy="5059719"/>
          </a:xfrm>
          <a:prstGeom prst="rect">
            <a:avLst/>
          </a:prstGeom>
        </p:spPr>
        <p:txBody>
          <a:bodyPr/>
          <a:lstStyle/>
          <a:p>
            <a:pPr>
              <a:defRPr/>
            </a:pPr>
            <a:r>
              <a:rPr lang="ru-RU"/>
              <a:t>Вставка таблицы</a:t>
            </a:r>
            <a:endParaRPr lang="ru-RU"/>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0" userDrawn="1">
  <p:cSld name="Факты">
    <p:bg>
      <p:bgPr shadeToTitle="0">
        <a:solidFill>
          <a:schemeClr val="bg1"/>
        </a:solidFill>
      </p:bgPr>
    </p:bg>
    <p:spTree>
      <p:nvGrpSpPr>
        <p:cNvPr id="1" name="" hidden="0"/>
        <p:cNvGrpSpPr/>
        <p:nvPr isPhoto="0" userDrawn="0"/>
      </p:nvGrpSpPr>
      <p:grpSpPr bwMode="auto">
        <a:xfrm>
          <a:off x="0" y="0"/>
          <a:ext cx="0" cy="0"/>
          <a:chOff x="0" y="0"/>
          <a:chExt cx="0" cy="0"/>
        </a:xfrm>
      </p:grpSpPr>
      <p:sp>
        <p:nvSpPr>
          <p:cNvPr id="7" name="Oval 6" hidden="0"/>
          <p:cNvSpPr/>
          <p:nvPr isPhoto="0" userDrawn="0"/>
        </p:nvSpPr>
        <p:spPr bwMode="auto">
          <a:xfrm>
            <a:off x="520321" y="1196104"/>
            <a:ext cx="2417750" cy="241775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ru-RU"/>
          </a:p>
        </p:txBody>
      </p:sp>
      <p:sp>
        <p:nvSpPr>
          <p:cNvPr id="11" name="Text Placeholder 10" hidden="0"/>
          <p:cNvSpPr>
            <a:spLocks noGrp="1"/>
          </p:cNvSpPr>
          <p:nvPr isPhoto="0" userDrawn="0">
            <p:ph type="body" sz="quarter" idx="10" hasCustomPrompt="1"/>
          </p:nvPr>
        </p:nvSpPr>
        <p:spPr bwMode="auto">
          <a:xfrm>
            <a:off x="710906" y="1721708"/>
            <a:ext cx="2060869" cy="1366540"/>
          </a:xfrm>
          <a:prstGeom prst="rect">
            <a:avLst/>
          </a:prstGeom>
        </p:spPr>
        <p:txBody>
          <a:bodyPr anchor="ctr"/>
          <a:lstStyle>
            <a:lvl1pPr algn="ctr">
              <a:lnSpc>
                <a:spcPct val="120000"/>
              </a:lnSpc>
              <a:spcBef>
                <a:spcPts val="0"/>
              </a:spcBef>
              <a:defRPr sz="1700" b="1">
                <a:solidFill>
                  <a:schemeClr val="bg1"/>
                </a:solidFill>
              </a:defRPr>
            </a:lvl1pPr>
          </a:lstStyle>
          <a:p>
            <a:pPr lvl="0">
              <a:defRPr/>
            </a:pPr>
            <a:r>
              <a:rPr lang="ru-RU"/>
              <a:t>Разработка</a:t>
            </a:r>
            <a:endParaRPr lang="ru-RU"/>
          </a:p>
          <a:p>
            <a:pPr lvl="0">
              <a:defRPr/>
            </a:pPr>
            <a:r>
              <a:rPr lang="ru-RU"/>
              <a:t>и интеграция ПО</a:t>
            </a:r>
            <a:endParaRPr lang="en-US"/>
          </a:p>
        </p:txBody>
      </p:sp>
      <p:sp>
        <p:nvSpPr>
          <p:cNvPr id="5" name="Title 4" hidden="0"/>
          <p:cNvSpPr>
            <a:spLocks noGrp="1"/>
          </p:cNvSpPr>
          <p:nvPr isPhoto="0" userDrawn="0">
            <p:ph type="title" hasCustomPrompt="1"/>
          </p:nvPr>
        </p:nvSpPr>
        <p:spPr bwMode="auto">
          <a:xfrm>
            <a:off x="373840" y="277692"/>
            <a:ext cx="10515600" cy="539210"/>
          </a:xfrm>
          <a:prstGeom prst="rect">
            <a:avLst/>
          </a:prstGeom>
        </p:spPr>
        <p:txBody>
          <a:bodyPr/>
          <a:lstStyle>
            <a:lvl1pPr>
              <a:lnSpc>
                <a:spcPct val="100000"/>
              </a:lnSpc>
              <a:spcBef>
                <a:spcPts val="500"/>
              </a:spcBef>
              <a:spcAft>
                <a:spcPts val="500"/>
              </a:spcAft>
              <a:defRPr/>
            </a:lvl1pPr>
          </a:lstStyle>
          <a:p>
            <a:pPr>
              <a:defRPr/>
            </a:pPr>
            <a:r>
              <a:rPr lang="ru-RU"/>
              <a:t>Факты о компании</a:t>
            </a:r>
            <a:endParaRPr lang="ru-RU"/>
          </a:p>
        </p:txBody>
      </p:sp>
      <p:sp>
        <p:nvSpPr>
          <p:cNvPr id="23" name="Oval 22" hidden="0"/>
          <p:cNvSpPr/>
          <p:nvPr isPhoto="0" userDrawn="0"/>
        </p:nvSpPr>
        <p:spPr bwMode="auto">
          <a:xfrm>
            <a:off x="3419503" y="1196104"/>
            <a:ext cx="2417750" cy="241775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ru-RU"/>
          </a:p>
        </p:txBody>
      </p:sp>
      <p:sp>
        <p:nvSpPr>
          <p:cNvPr id="25" name="Text Placeholder 10" hidden="0"/>
          <p:cNvSpPr>
            <a:spLocks noGrp="1"/>
          </p:cNvSpPr>
          <p:nvPr isPhoto="0" userDrawn="0">
            <p:ph type="body" sz="quarter" idx="11" hasCustomPrompt="1"/>
          </p:nvPr>
        </p:nvSpPr>
        <p:spPr bwMode="auto">
          <a:xfrm>
            <a:off x="3610088" y="1721708"/>
            <a:ext cx="2060869" cy="1366540"/>
          </a:xfrm>
          <a:prstGeom prst="rect">
            <a:avLst/>
          </a:prstGeom>
        </p:spPr>
        <p:txBody>
          <a:bodyPr anchor="ctr"/>
          <a:lstStyle>
            <a:lvl1pPr algn="ctr">
              <a:lnSpc>
                <a:spcPct val="120000"/>
              </a:lnSpc>
              <a:spcBef>
                <a:spcPts val="0"/>
              </a:spcBef>
              <a:defRPr sz="1700" b="1">
                <a:solidFill>
                  <a:schemeClr val="bg1"/>
                </a:solidFill>
              </a:defRPr>
            </a:lvl1pPr>
          </a:lstStyle>
          <a:p>
            <a:pPr lvl="0">
              <a:defRPr/>
            </a:pPr>
            <a:r>
              <a:rPr lang="ru-RU"/>
              <a:t>Иностранные</a:t>
            </a:r>
            <a:endParaRPr lang="ru-RU"/>
          </a:p>
          <a:p>
            <a:pPr lvl="0">
              <a:defRPr/>
            </a:pPr>
            <a:r>
              <a:rPr lang="ru-RU"/>
              <a:t>и российские</a:t>
            </a:r>
            <a:endParaRPr lang="ru-RU"/>
          </a:p>
          <a:p>
            <a:pPr lvl="0">
              <a:defRPr/>
            </a:pPr>
            <a:r>
              <a:rPr lang="ru-RU"/>
              <a:t>клиенты</a:t>
            </a:r>
            <a:endParaRPr lang="en-US"/>
          </a:p>
        </p:txBody>
      </p:sp>
      <p:sp>
        <p:nvSpPr>
          <p:cNvPr id="33" name="Oval 32" hidden="0"/>
          <p:cNvSpPr/>
          <p:nvPr isPhoto="0" userDrawn="0"/>
        </p:nvSpPr>
        <p:spPr bwMode="auto">
          <a:xfrm>
            <a:off x="9253929" y="1196104"/>
            <a:ext cx="2417750" cy="241775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ru-RU"/>
          </a:p>
        </p:txBody>
      </p:sp>
      <p:sp>
        <p:nvSpPr>
          <p:cNvPr id="34" name="Text Placeholder 10" hidden="0"/>
          <p:cNvSpPr>
            <a:spLocks noGrp="1"/>
          </p:cNvSpPr>
          <p:nvPr isPhoto="0" userDrawn="0">
            <p:ph type="body" sz="quarter" idx="13" hasCustomPrompt="1"/>
          </p:nvPr>
        </p:nvSpPr>
        <p:spPr bwMode="auto">
          <a:xfrm>
            <a:off x="9444514" y="1721708"/>
            <a:ext cx="2060869" cy="1366540"/>
          </a:xfrm>
          <a:prstGeom prst="rect">
            <a:avLst/>
          </a:prstGeom>
        </p:spPr>
        <p:txBody>
          <a:bodyPr anchor="ctr"/>
          <a:lstStyle>
            <a:lvl1pPr algn="ctr">
              <a:lnSpc>
                <a:spcPct val="120000"/>
              </a:lnSpc>
              <a:spcBef>
                <a:spcPts val="0"/>
              </a:spcBef>
              <a:defRPr sz="1700" b="1">
                <a:solidFill>
                  <a:schemeClr val="bg1"/>
                </a:solidFill>
              </a:defRPr>
            </a:lvl1pPr>
          </a:lstStyle>
          <a:p>
            <a:pPr lvl="0">
              <a:defRPr/>
            </a:pPr>
            <a:r>
              <a:rPr lang="ru-RU"/>
              <a:t>Более 100</a:t>
            </a:r>
            <a:endParaRPr lang="ru-RU"/>
          </a:p>
          <a:p>
            <a:pPr lvl="0">
              <a:defRPr/>
            </a:pPr>
            <a:r>
              <a:rPr lang="ru-RU"/>
              <a:t>сотрудников</a:t>
            </a:r>
            <a:endParaRPr lang="en-US"/>
          </a:p>
        </p:txBody>
      </p:sp>
      <p:sp>
        <p:nvSpPr>
          <p:cNvPr id="37" name="Oval 36" hidden="0"/>
          <p:cNvSpPr/>
          <p:nvPr isPhoto="0" userDrawn="0"/>
        </p:nvSpPr>
        <p:spPr bwMode="auto">
          <a:xfrm>
            <a:off x="520321" y="3963519"/>
            <a:ext cx="2417750" cy="241775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ru-RU"/>
          </a:p>
        </p:txBody>
      </p:sp>
      <p:sp>
        <p:nvSpPr>
          <p:cNvPr id="38" name="Text Placeholder 10" hidden="0"/>
          <p:cNvSpPr>
            <a:spLocks noGrp="1"/>
          </p:cNvSpPr>
          <p:nvPr isPhoto="0" userDrawn="0">
            <p:ph type="body" sz="quarter" idx="14" hasCustomPrompt="1"/>
          </p:nvPr>
        </p:nvSpPr>
        <p:spPr bwMode="auto">
          <a:xfrm>
            <a:off x="710906" y="4530812"/>
            <a:ext cx="2060869" cy="1307462"/>
          </a:xfrm>
          <a:prstGeom prst="rect">
            <a:avLst/>
          </a:prstGeom>
        </p:spPr>
        <p:txBody>
          <a:bodyPr anchor="ctr"/>
          <a:lstStyle>
            <a:lvl1pPr algn="ctr">
              <a:lnSpc>
                <a:spcPct val="120000"/>
              </a:lnSpc>
              <a:spcBef>
                <a:spcPts val="0"/>
              </a:spcBef>
              <a:defRPr sz="1700" b="1">
                <a:solidFill>
                  <a:schemeClr val="bg1"/>
                </a:solidFill>
              </a:defRPr>
            </a:lvl1pPr>
          </a:lstStyle>
          <a:p>
            <a:pPr lvl="0">
              <a:defRPr/>
            </a:pPr>
            <a:r>
              <a:rPr lang="ru-RU"/>
              <a:t>Работаем с 2011 года</a:t>
            </a:r>
            <a:endParaRPr lang="en-US"/>
          </a:p>
        </p:txBody>
      </p:sp>
      <p:sp>
        <p:nvSpPr>
          <p:cNvPr id="39" name="Oval 38" hidden="0"/>
          <p:cNvSpPr/>
          <p:nvPr isPhoto="0" userDrawn="0"/>
        </p:nvSpPr>
        <p:spPr bwMode="auto">
          <a:xfrm>
            <a:off x="3419503" y="3963519"/>
            <a:ext cx="2417750" cy="241775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ru-RU"/>
          </a:p>
        </p:txBody>
      </p:sp>
      <p:sp>
        <p:nvSpPr>
          <p:cNvPr id="40" name="Text Placeholder 10" hidden="0"/>
          <p:cNvSpPr>
            <a:spLocks noGrp="1"/>
          </p:cNvSpPr>
          <p:nvPr isPhoto="0" userDrawn="0">
            <p:ph type="body" sz="quarter" idx="15" hasCustomPrompt="1"/>
          </p:nvPr>
        </p:nvSpPr>
        <p:spPr bwMode="auto">
          <a:xfrm>
            <a:off x="3610088" y="4530812"/>
            <a:ext cx="2060869" cy="1307462"/>
          </a:xfrm>
          <a:prstGeom prst="rect">
            <a:avLst/>
          </a:prstGeom>
        </p:spPr>
        <p:txBody>
          <a:bodyPr anchor="ctr"/>
          <a:lstStyle>
            <a:lvl1pPr algn="ctr">
              <a:lnSpc>
                <a:spcPct val="120000"/>
              </a:lnSpc>
              <a:spcBef>
                <a:spcPts val="0"/>
              </a:spcBef>
              <a:defRPr sz="1700" b="1">
                <a:solidFill>
                  <a:schemeClr val="bg1"/>
                </a:solidFill>
              </a:defRPr>
            </a:lvl1pPr>
          </a:lstStyle>
          <a:p>
            <a:pPr lvl="0">
              <a:defRPr/>
            </a:pPr>
            <a:r>
              <a:rPr lang="ru-RU"/>
              <a:t>Принцип </a:t>
            </a:r>
            <a:endParaRPr lang="ru-RU"/>
          </a:p>
          <a:p>
            <a:pPr lvl="0">
              <a:defRPr/>
            </a:pPr>
            <a:r>
              <a:rPr lang="en-US"/>
              <a:t>OTOBOS</a:t>
            </a:r>
            <a:endParaRPr lang="en-US"/>
          </a:p>
        </p:txBody>
      </p:sp>
      <p:sp>
        <p:nvSpPr>
          <p:cNvPr id="16" name="Oval 15" hidden="0"/>
          <p:cNvSpPr/>
          <p:nvPr isPhoto="0" userDrawn="0"/>
        </p:nvSpPr>
        <p:spPr bwMode="auto">
          <a:xfrm>
            <a:off x="6318685" y="1196104"/>
            <a:ext cx="2417750" cy="241775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ru-RU">
              <a:solidFill>
                <a:schemeClr val="bg1"/>
              </a:solidFill>
            </a:endParaRPr>
          </a:p>
        </p:txBody>
      </p:sp>
      <p:sp>
        <p:nvSpPr>
          <p:cNvPr id="36" name="Text Placeholder 11" hidden="0"/>
          <p:cNvSpPr>
            <a:spLocks noGrp="1"/>
          </p:cNvSpPr>
          <p:nvPr isPhoto="0" userDrawn="0">
            <p:ph type="body" sz="quarter" idx="17" hasCustomPrompt="1"/>
          </p:nvPr>
        </p:nvSpPr>
        <p:spPr bwMode="auto">
          <a:xfrm>
            <a:off x="6515683" y="1721708"/>
            <a:ext cx="2023754" cy="1366540"/>
          </a:xfrm>
          <a:prstGeom prst="rect">
            <a:avLst/>
          </a:prstGeom>
        </p:spPr>
        <p:txBody>
          <a:bodyPr anchor="ctr"/>
          <a:lstStyle>
            <a:lvl1pPr algn="ctr">
              <a:lnSpc>
                <a:spcPct val="120000"/>
              </a:lnSpc>
              <a:spcBef>
                <a:spcPts val="0"/>
              </a:spcBef>
              <a:defRPr sz="1700" b="1">
                <a:solidFill>
                  <a:schemeClr val="bg1"/>
                </a:solidFill>
              </a:defRPr>
            </a:lvl1pPr>
          </a:lstStyle>
          <a:p>
            <a:pPr lvl="0">
              <a:defRPr/>
            </a:pPr>
            <a:r>
              <a:rPr lang="ru-RU"/>
              <a:t>Офисы </a:t>
            </a:r>
            <a:endParaRPr lang="ru-RU"/>
          </a:p>
          <a:p>
            <a:pPr lvl="0">
              <a:defRPr/>
            </a:pPr>
            <a:r>
              <a:rPr lang="ru-RU"/>
              <a:t>в Москве</a:t>
            </a:r>
            <a:endParaRPr lang="ru-RU"/>
          </a:p>
          <a:p>
            <a:pPr lvl="0">
              <a:defRPr/>
            </a:pPr>
            <a:r>
              <a:rPr lang="ru-RU"/>
              <a:t>и Нижнем</a:t>
            </a:r>
            <a:endParaRPr lang="ru-RU"/>
          </a:p>
          <a:p>
            <a:pPr lvl="0">
              <a:defRPr/>
            </a:pPr>
            <a:r>
              <a:rPr lang="ru-RU"/>
              <a:t> Новгороде</a:t>
            </a:r>
            <a:endParaRPr lang="ru-RU"/>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0" userDrawn="1">
  <p:cSld name="Сотрудники_1">
    <p:bg>
      <p:bgPr shadeToTitle="0">
        <a:blipFill>
          <a:blip r:embed="rId2">
            <a:lum/>
          </a:blip>
          <a:srcRect l="0" t="0" r="-27007" b="-37888"/>
          <a:stretch/>
        </a:blipFill>
      </p:bgPr>
    </p:bg>
    <p:spTree>
      <p:nvGrpSpPr>
        <p:cNvPr id="1" name="" hidden="0"/>
        <p:cNvGrpSpPr/>
        <p:nvPr isPhoto="0" userDrawn="0"/>
      </p:nvGrpSpPr>
      <p:grpSpPr bwMode="auto">
        <a:xfrm>
          <a:off x="0" y="0"/>
          <a:ext cx="0" cy="0"/>
          <a:chOff x="0" y="0"/>
          <a:chExt cx="0" cy="0"/>
        </a:xfrm>
      </p:grpSpPr>
      <p:sp>
        <p:nvSpPr>
          <p:cNvPr id="39" name="Text Placeholder 5" hidden="0"/>
          <p:cNvSpPr>
            <a:spLocks noGrp="1"/>
          </p:cNvSpPr>
          <p:nvPr isPhoto="0" userDrawn="0">
            <p:ph type="body" sz="quarter" idx="18" hasCustomPrompt="1"/>
          </p:nvPr>
        </p:nvSpPr>
        <p:spPr bwMode="auto">
          <a:xfrm>
            <a:off x="8395500" y="4904450"/>
            <a:ext cx="2676360" cy="883255"/>
          </a:xfrm>
          <a:prstGeom prst="rect">
            <a:avLst/>
          </a:prstGeom>
        </p:spPr>
        <p:txBody>
          <a:bodyPr/>
          <a:lstStyle>
            <a:lvl1pPr>
              <a:lnSpc>
                <a:spcPct val="120000"/>
              </a:lnSpc>
              <a:spcBef>
                <a:spcPts val="0"/>
              </a:spcBef>
              <a:defRPr sz="1100" b="0"/>
            </a:lvl1pPr>
            <a:lvl5pPr>
              <a:defRPr/>
            </a:lvl5pPr>
          </a:lstStyle>
          <a:p>
            <a:pPr lvl="0">
              <a:defRPr/>
            </a:pPr>
            <a:r>
              <a:rPr lang="ru-RU"/>
              <a:t>Отвечает за проектирование и разработку систем управления OSS/NMS промышленного класса</a:t>
            </a:r>
            <a:endParaRPr lang="ru-RU"/>
          </a:p>
          <a:p>
            <a:pPr lvl="0">
              <a:defRPr/>
            </a:pPr>
            <a:r>
              <a:rPr lang="ru-RU"/>
              <a:t>и </a:t>
            </a:r>
            <a:r>
              <a:rPr lang="ru-RU"/>
              <a:t>биллинговых</a:t>
            </a:r>
            <a:r>
              <a:rPr lang="ru-RU"/>
              <a:t> платформ.</a:t>
            </a:r>
            <a:endParaRPr lang="ru-RU"/>
          </a:p>
        </p:txBody>
      </p:sp>
      <p:sp>
        <p:nvSpPr>
          <p:cNvPr id="40" name="Text Placeholder 5" hidden="0"/>
          <p:cNvSpPr>
            <a:spLocks noGrp="1"/>
          </p:cNvSpPr>
          <p:nvPr isPhoto="0" userDrawn="0">
            <p:ph type="body" sz="quarter" idx="19" hasCustomPrompt="1"/>
          </p:nvPr>
        </p:nvSpPr>
        <p:spPr bwMode="auto">
          <a:xfrm>
            <a:off x="8395500" y="4219895"/>
            <a:ext cx="1834229" cy="576568"/>
          </a:xfrm>
          <a:prstGeom prst="rect">
            <a:avLst/>
          </a:prstGeom>
        </p:spPr>
        <p:txBody>
          <a:bodyPr/>
          <a:lstStyle>
            <a:lvl1pPr>
              <a:lnSpc>
                <a:spcPct val="110000"/>
              </a:lnSpc>
              <a:spcBef>
                <a:spcPts val="0"/>
              </a:spcBef>
              <a:defRPr sz="1500" b="0"/>
            </a:lvl1pPr>
            <a:lvl5pPr>
              <a:defRPr/>
            </a:lvl5pPr>
          </a:lstStyle>
          <a:p>
            <a:pPr lvl="0">
              <a:defRPr/>
            </a:pPr>
            <a:r>
              <a:rPr lang="ru-RU"/>
              <a:t>Технический</a:t>
            </a:r>
            <a:endParaRPr lang="ru-RU"/>
          </a:p>
          <a:p>
            <a:pPr lvl="0">
              <a:defRPr/>
            </a:pPr>
            <a:r>
              <a:rPr lang="ru-RU"/>
              <a:t>директор</a:t>
            </a:r>
            <a:endParaRPr lang="ru-RU"/>
          </a:p>
        </p:txBody>
      </p:sp>
      <p:sp>
        <p:nvSpPr>
          <p:cNvPr id="41" name="Picture Placeholder 3" hidden="0"/>
          <p:cNvSpPr>
            <a:spLocks noGrp="1"/>
          </p:cNvSpPr>
          <p:nvPr isPhoto="0" userDrawn="0">
            <p:ph type="pic" sz="quarter" idx="20" hasCustomPrompt="0"/>
          </p:nvPr>
        </p:nvSpPr>
        <p:spPr bwMode="auto">
          <a:xfrm>
            <a:off x="8415950" y="1400844"/>
            <a:ext cx="1813779" cy="1823939"/>
          </a:xfrm>
          <a:prstGeom prst="ellipse">
            <a:avLst/>
          </a:prstGeom>
          <a:noFill/>
          <a:ln>
            <a:noFill/>
          </a:ln>
          <a:effectLst/>
        </p:spPr>
        <p:style>
          <a:lnRef idx="2">
            <a:schemeClr val="dk1"/>
          </a:lnRef>
          <a:fillRef idx="1">
            <a:schemeClr val="lt1"/>
          </a:fillRef>
          <a:effectRef idx="0">
            <a:schemeClr val="dk1"/>
          </a:effectRef>
          <a:fontRef idx="minor">
            <a:schemeClr val="dk1"/>
          </a:fontRef>
        </p:style>
        <p:txBody>
          <a:bodyPr/>
          <a:lstStyle/>
          <a:p>
            <a:pPr>
              <a:defRPr/>
            </a:pPr>
            <a:r>
              <a:rPr lang="ru-RU"/>
              <a:t>Вставка рисунка</a:t>
            </a:r>
            <a:endParaRPr lang="ru-RU"/>
          </a:p>
        </p:txBody>
      </p:sp>
      <p:sp>
        <p:nvSpPr>
          <p:cNvPr id="42" name="Text Placeholder 5" hidden="0"/>
          <p:cNvSpPr>
            <a:spLocks noGrp="1"/>
          </p:cNvSpPr>
          <p:nvPr isPhoto="0" userDrawn="0">
            <p:ph type="body" sz="quarter" idx="21" hasCustomPrompt="1"/>
          </p:nvPr>
        </p:nvSpPr>
        <p:spPr bwMode="auto">
          <a:xfrm>
            <a:off x="8395500" y="3381173"/>
            <a:ext cx="2169305" cy="802527"/>
          </a:xfrm>
          <a:prstGeom prst="rect">
            <a:avLst/>
          </a:prstGeom>
        </p:spPr>
        <p:txBody>
          <a:bodyPr/>
          <a:lstStyle>
            <a:lvl1pPr>
              <a:lnSpc>
                <a:spcPct val="110000"/>
              </a:lnSpc>
              <a:spcBef>
                <a:spcPts val="0"/>
              </a:spcBef>
              <a:defRPr b="1"/>
            </a:lvl1pPr>
            <a:lvl5pPr>
              <a:defRPr/>
            </a:lvl5pPr>
          </a:lstStyle>
          <a:p>
            <a:pPr lvl="0">
              <a:defRPr/>
            </a:pPr>
            <a:r>
              <a:rPr lang="ru-RU"/>
              <a:t>Андрей</a:t>
            </a:r>
            <a:endParaRPr lang="ru-RU"/>
          </a:p>
          <a:p>
            <a:pPr lvl="0">
              <a:defRPr/>
            </a:pPr>
            <a:r>
              <a:rPr lang="ru-RU"/>
              <a:t>Комягин</a:t>
            </a:r>
            <a:endParaRPr lang="ru-RU"/>
          </a:p>
        </p:txBody>
      </p:sp>
      <p:sp>
        <p:nvSpPr>
          <p:cNvPr id="26" name="Text Placeholder 5" hidden="0"/>
          <p:cNvSpPr>
            <a:spLocks noGrp="1"/>
          </p:cNvSpPr>
          <p:nvPr isPhoto="0" userDrawn="0">
            <p:ph type="body" sz="quarter" idx="14" hasCustomPrompt="1"/>
          </p:nvPr>
        </p:nvSpPr>
        <p:spPr bwMode="auto">
          <a:xfrm>
            <a:off x="5238454" y="4904450"/>
            <a:ext cx="2533946" cy="883255"/>
          </a:xfrm>
          <a:prstGeom prst="rect">
            <a:avLst/>
          </a:prstGeom>
        </p:spPr>
        <p:txBody>
          <a:bodyPr/>
          <a:lstStyle>
            <a:lvl1pPr>
              <a:lnSpc>
                <a:spcPct val="120000"/>
              </a:lnSpc>
              <a:spcBef>
                <a:spcPts val="0"/>
              </a:spcBef>
              <a:defRPr sz="1100" b="0"/>
            </a:lvl1pPr>
            <a:lvl5pPr>
              <a:defRPr/>
            </a:lvl5pPr>
          </a:lstStyle>
          <a:p>
            <a:pPr lvl="0">
              <a:defRPr/>
            </a:pPr>
            <a:r>
              <a:rPr lang="ru-RU"/>
              <a:t>Отвечает за развитие бизнеса, управление продажами, работу с ключевыми российскими и зарубежными заказчиками.</a:t>
            </a:r>
            <a:endParaRPr lang="ru-RU"/>
          </a:p>
        </p:txBody>
      </p:sp>
      <p:sp>
        <p:nvSpPr>
          <p:cNvPr id="28" name="Text Placeholder 5" hidden="0"/>
          <p:cNvSpPr>
            <a:spLocks noGrp="1"/>
          </p:cNvSpPr>
          <p:nvPr isPhoto="0" userDrawn="0">
            <p:ph type="body" sz="quarter" idx="15" hasCustomPrompt="1"/>
          </p:nvPr>
        </p:nvSpPr>
        <p:spPr bwMode="auto">
          <a:xfrm>
            <a:off x="5238454" y="4219895"/>
            <a:ext cx="1834229" cy="576568"/>
          </a:xfrm>
          <a:prstGeom prst="rect">
            <a:avLst/>
          </a:prstGeom>
        </p:spPr>
        <p:txBody>
          <a:bodyPr/>
          <a:lstStyle>
            <a:lvl1pPr>
              <a:lnSpc>
                <a:spcPct val="110000"/>
              </a:lnSpc>
              <a:spcBef>
                <a:spcPts val="0"/>
              </a:spcBef>
              <a:defRPr sz="1500" b="0"/>
            </a:lvl1pPr>
            <a:lvl5pPr>
              <a:defRPr/>
            </a:lvl5pPr>
          </a:lstStyle>
          <a:p>
            <a:pPr lvl="0">
              <a:defRPr/>
            </a:pPr>
            <a:r>
              <a:rPr lang="ru-RU"/>
              <a:t>Финансовый</a:t>
            </a:r>
            <a:endParaRPr lang="ru-RU"/>
          </a:p>
          <a:p>
            <a:pPr lvl="0">
              <a:defRPr/>
            </a:pPr>
            <a:r>
              <a:rPr lang="ru-RU"/>
              <a:t>директор</a:t>
            </a:r>
            <a:endParaRPr lang="ru-RU"/>
          </a:p>
        </p:txBody>
      </p:sp>
      <p:sp>
        <p:nvSpPr>
          <p:cNvPr id="30" name="Picture Placeholder 3" hidden="0"/>
          <p:cNvSpPr>
            <a:spLocks noGrp="1"/>
          </p:cNvSpPr>
          <p:nvPr isPhoto="0" userDrawn="0">
            <p:ph type="pic" sz="quarter" idx="16" hasCustomPrompt="0"/>
          </p:nvPr>
        </p:nvSpPr>
        <p:spPr bwMode="auto">
          <a:xfrm>
            <a:off x="5258904" y="1400844"/>
            <a:ext cx="1813779" cy="1823939"/>
          </a:xfrm>
          <a:prstGeom prst="ellipse">
            <a:avLst/>
          </a:prstGeom>
          <a:noFill/>
          <a:ln>
            <a:noFill/>
          </a:ln>
          <a:effectLst/>
        </p:spPr>
        <p:style>
          <a:lnRef idx="2">
            <a:schemeClr val="dk1"/>
          </a:lnRef>
          <a:fillRef idx="1">
            <a:schemeClr val="lt1"/>
          </a:fillRef>
          <a:effectRef idx="0">
            <a:schemeClr val="dk1"/>
          </a:effectRef>
          <a:fontRef idx="minor">
            <a:schemeClr val="dk1"/>
          </a:fontRef>
        </p:style>
        <p:txBody>
          <a:bodyPr/>
          <a:lstStyle/>
          <a:p>
            <a:pPr>
              <a:defRPr/>
            </a:pPr>
            <a:r>
              <a:rPr lang="ru-RU"/>
              <a:t>Вставка рисунка</a:t>
            </a:r>
            <a:endParaRPr lang="ru-RU"/>
          </a:p>
        </p:txBody>
      </p:sp>
      <p:sp>
        <p:nvSpPr>
          <p:cNvPr id="32" name="Text Placeholder 5" hidden="0"/>
          <p:cNvSpPr>
            <a:spLocks noGrp="1"/>
          </p:cNvSpPr>
          <p:nvPr isPhoto="0" userDrawn="0">
            <p:ph type="body" sz="quarter" idx="17" hasCustomPrompt="1"/>
          </p:nvPr>
        </p:nvSpPr>
        <p:spPr bwMode="auto">
          <a:xfrm>
            <a:off x="5238454" y="3381173"/>
            <a:ext cx="2169305" cy="802527"/>
          </a:xfrm>
          <a:prstGeom prst="rect">
            <a:avLst/>
          </a:prstGeom>
        </p:spPr>
        <p:txBody>
          <a:bodyPr/>
          <a:lstStyle>
            <a:lvl1pPr>
              <a:lnSpc>
                <a:spcPct val="110000"/>
              </a:lnSpc>
              <a:spcBef>
                <a:spcPts val="0"/>
              </a:spcBef>
              <a:defRPr b="1"/>
            </a:lvl1pPr>
            <a:lvl5pPr>
              <a:defRPr/>
            </a:lvl5pPr>
          </a:lstStyle>
          <a:p>
            <a:pPr lvl="0">
              <a:defRPr/>
            </a:pPr>
            <a:r>
              <a:rPr lang="ru-RU"/>
              <a:t>Сергей</a:t>
            </a:r>
            <a:endParaRPr lang="ru-RU"/>
          </a:p>
          <a:p>
            <a:pPr lvl="0">
              <a:defRPr/>
            </a:pPr>
            <a:r>
              <a:rPr lang="ru-RU"/>
              <a:t>Смирнов</a:t>
            </a:r>
            <a:endParaRPr lang="ru-RU"/>
          </a:p>
        </p:txBody>
      </p:sp>
      <p:sp>
        <p:nvSpPr>
          <p:cNvPr id="24" name="Text Placeholder 5" hidden="0"/>
          <p:cNvSpPr>
            <a:spLocks noGrp="1"/>
          </p:cNvSpPr>
          <p:nvPr isPhoto="0" userDrawn="0">
            <p:ph type="body" sz="quarter" idx="13" hasCustomPrompt="1"/>
          </p:nvPr>
        </p:nvSpPr>
        <p:spPr bwMode="auto">
          <a:xfrm>
            <a:off x="2008994" y="4904450"/>
            <a:ext cx="2471565" cy="883255"/>
          </a:xfrm>
          <a:prstGeom prst="rect">
            <a:avLst/>
          </a:prstGeom>
        </p:spPr>
        <p:txBody>
          <a:bodyPr/>
          <a:lstStyle>
            <a:lvl1pPr>
              <a:lnSpc>
                <a:spcPct val="120000"/>
              </a:lnSpc>
              <a:spcBef>
                <a:spcPts val="0"/>
              </a:spcBef>
              <a:defRPr sz="1100" b="0"/>
            </a:lvl1pPr>
            <a:lvl5pPr>
              <a:defRPr/>
            </a:lvl5pPr>
          </a:lstStyle>
          <a:p>
            <a:pPr lvl="0">
              <a:defRPr/>
            </a:pPr>
            <a:r>
              <a:rPr lang="ru-RU"/>
              <a:t>Возглавляет компанию </a:t>
            </a:r>
            <a:endParaRPr lang="ru-RU"/>
          </a:p>
          <a:p>
            <a:pPr lvl="0">
              <a:defRPr/>
            </a:pPr>
            <a:r>
              <a:rPr lang="ru-RU"/>
              <a:t>«СТМ» с 2011 года.</a:t>
            </a:r>
            <a:endParaRPr lang="ru-RU"/>
          </a:p>
        </p:txBody>
      </p:sp>
      <p:sp>
        <p:nvSpPr>
          <p:cNvPr id="22" name="Text Placeholder 5" hidden="0"/>
          <p:cNvSpPr>
            <a:spLocks noGrp="1"/>
          </p:cNvSpPr>
          <p:nvPr isPhoto="0" userDrawn="0">
            <p:ph type="body" sz="quarter" idx="12" hasCustomPrompt="1"/>
          </p:nvPr>
        </p:nvSpPr>
        <p:spPr bwMode="auto">
          <a:xfrm>
            <a:off x="2008995" y="4219895"/>
            <a:ext cx="1834229" cy="576568"/>
          </a:xfrm>
          <a:prstGeom prst="rect">
            <a:avLst/>
          </a:prstGeom>
        </p:spPr>
        <p:txBody>
          <a:bodyPr/>
          <a:lstStyle>
            <a:lvl1pPr>
              <a:lnSpc>
                <a:spcPct val="110000"/>
              </a:lnSpc>
              <a:spcBef>
                <a:spcPts val="0"/>
              </a:spcBef>
              <a:defRPr sz="1500" b="0"/>
            </a:lvl1pPr>
            <a:lvl5pPr>
              <a:defRPr/>
            </a:lvl5pPr>
          </a:lstStyle>
          <a:p>
            <a:pPr lvl="0">
              <a:defRPr/>
            </a:pPr>
            <a:r>
              <a:rPr lang="ru-RU"/>
              <a:t>Генеральный</a:t>
            </a:r>
            <a:endParaRPr lang="ru-RU"/>
          </a:p>
          <a:p>
            <a:pPr lvl="0">
              <a:defRPr/>
            </a:pPr>
            <a:r>
              <a:rPr lang="ru-RU"/>
              <a:t>директор</a:t>
            </a:r>
            <a:endParaRPr lang="ru-RU"/>
          </a:p>
        </p:txBody>
      </p:sp>
      <p:sp>
        <p:nvSpPr>
          <p:cNvPr id="4" name="Picture Placeholder 3" hidden="0"/>
          <p:cNvSpPr>
            <a:spLocks noGrp="1"/>
          </p:cNvSpPr>
          <p:nvPr isPhoto="0" userDrawn="0">
            <p:ph type="pic" sz="quarter" idx="10" hasCustomPrompt="0"/>
          </p:nvPr>
        </p:nvSpPr>
        <p:spPr bwMode="auto">
          <a:xfrm>
            <a:off x="2029444" y="1400844"/>
            <a:ext cx="1813779" cy="1823939"/>
          </a:xfrm>
          <a:prstGeom prst="ellipse">
            <a:avLst/>
          </a:prstGeom>
          <a:noFill/>
          <a:ln>
            <a:noFill/>
          </a:ln>
          <a:effectLst/>
        </p:spPr>
        <p:style>
          <a:lnRef idx="2">
            <a:schemeClr val="dk1"/>
          </a:lnRef>
          <a:fillRef idx="1">
            <a:schemeClr val="lt1"/>
          </a:fillRef>
          <a:effectRef idx="0">
            <a:schemeClr val="dk1"/>
          </a:effectRef>
          <a:fontRef idx="minor">
            <a:schemeClr val="dk1"/>
          </a:fontRef>
        </p:style>
        <p:txBody>
          <a:bodyPr/>
          <a:lstStyle/>
          <a:p>
            <a:pPr>
              <a:defRPr/>
            </a:pPr>
            <a:r>
              <a:rPr lang="ru-RU"/>
              <a:t>Вставка рисунка</a:t>
            </a:r>
            <a:endParaRPr lang="ru-RU"/>
          </a:p>
        </p:txBody>
      </p:sp>
      <p:sp>
        <p:nvSpPr>
          <p:cNvPr id="2" name="Title 1" hidden="0"/>
          <p:cNvSpPr>
            <a:spLocks noGrp="1"/>
          </p:cNvSpPr>
          <p:nvPr isPhoto="0" userDrawn="0">
            <p:ph type="title" hasCustomPrompt="1"/>
          </p:nvPr>
        </p:nvSpPr>
        <p:spPr bwMode="auto">
          <a:xfrm>
            <a:off x="373840" y="276664"/>
            <a:ext cx="10515600" cy="576568"/>
          </a:xfrm>
          <a:prstGeom prst="rect">
            <a:avLst/>
          </a:prstGeom>
        </p:spPr>
        <p:txBody>
          <a:bodyPr/>
          <a:lstStyle>
            <a:lvl1pPr>
              <a:lnSpc>
                <a:spcPct val="100000"/>
              </a:lnSpc>
              <a:spcBef>
                <a:spcPts val="500"/>
              </a:spcBef>
              <a:spcAft>
                <a:spcPts val="500"/>
              </a:spcAft>
              <a:defRPr lang="ru-RU"/>
            </a:lvl1pPr>
          </a:lstStyle>
          <a:p>
            <a:pPr>
              <a:defRPr/>
            </a:pPr>
            <a:r>
              <a:rPr lang="ru-RU"/>
              <a:t>Руководство</a:t>
            </a:r>
            <a:endParaRPr lang="ru-RU"/>
          </a:p>
        </p:txBody>
      </p:sp>
      <p:sp>
        <p:nvSpPr>
          <p:cNvPr id="35" name="TextBox 34" hidden="0"/>
          <p:cNvSpPr txBox="1"/>
          <p:nvPr isPhoto="0" userDrawn="0"/>
        </p:nvSpPr>
        <p:spPr bwMode="auto">
          <a:xfrm>
            <a:off x="6756400" y="6817360"/>
            <a:ext cx="184731" cy="369332"/>
          </a:xfrm>
          <a:prstGeom prst="rect">
            <a:avLst/>
          </a:prstGeom>
          <a:noFill/>
        </p:spPr>
        <p:txBody>
          <a:bodyPr wrap="none" rtlCol="0">
            <a:spAutoFit/>
          </a:bodyPr>
          <a:lstStyle/>
          <a:p>
            <a:pPr>
              <a:defRPr/>
            </a:pPr>
            <a:endParaRPr lang="en-US"/>
          </a:p>
        </p:txBody>
      </p:sp>
      <p:sp>
        <p:nvSpPr>
          <p:cNvPr id="6" name="Text Placeholder 5" hidden="0"/>
          <p:cNvSpPr>
            <a:spLocks noGrp="1"/>
          </p:cNvSpPr>
          <p:nvPr isPhoto="0" userDrawn="0">
            <p:ph type="body" sz="quarter" idx="11" hasCustomPrompt="1"/>
          </p:nvPr>
        </p:nvSpPr>
        <p:spPr bwMode="auto">
          <a:xfrm>
            <a:off x="2008995" y="3381173"/>
            <a:ext cx="2169305" cy="802527"/>
          </a:xfrm>
          <a:prstGeom prst="rect">
            <a:avLst/>
          </a:prstGeom>
        </p:spPr>
        <p:txBody>
          <a:bodyPr/>
          <a:lstStyle>
            <a:lvl1pPr>
              <a:lnSpc>
                <a:spcPct val="110000"/>
              </a:lnSpc>
              <a:spcBef>
                <a:spcPts val="0"/>
              </a:spcBef>
              <a:defRPr b="1"/>
            </a:lvl1pPr>
            <a:lvl5pPr>
              <a:defRPr/>
            </a:lvl5pPr>
          </a:lstStyle>
          <a:p>
            <a:pPr lvl="0">
              <a:defRPr/>
            </a:pPr>
            <a:r>
              <a:rPr lang="ru-RU"/>
              <a:t>Алексей</a:t>
            </a:r>
            <a:endParaRPr lang="ru-RU"/>
          </a:p>
          <a:p>
            <a:pPr lvl="0">
              <a:defRPr/>
            </a:pPr>
            <a:r>
              <a:rPr lang="ru-RU"/>
              <a:t>Щепетков</a:t>
            </a:r>
            <a:endParaRPr lang="ru-RU"/>
          </a:p>
        </p:txBody>
      </p:sp>
      <p:sp>
        <p:nvSpPr>
          <p:cNvPr id="16" name="TextBox 15" hidden="0"/>
          <p:cNvSpPr txBox="1"/>
          <p:nvPr isPhoto="0" userDrawn="0"/>
        </p:nvSpPr>
        <p:spPr bwMode="auto">
          <a:xfrm>
            <a:off x="6756400" y="6817360"/>
            <a:ext cx="184731" cy="369332"/>
          </a:xfrm>
          <a:prstGeom prst="rect">
            <a:avLst/>
          </a:prstGeom>
          <a:noFill/>
        </p:spPr>
        <p:txBody>
          <a:bodyPr wrap="none" rtlCol="0">
            <a:spAutoFit/>
          </a:bodyPr>
          <a:lstStyle/>
          <a:p>
            <a:pPr>
              <a:defRPr/>
            </a:pPr>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0" userDrawn="1">
  <p:cSld name="Сотрудники_2">
    <p:bg>
      <p:bgPr shadeToTitle="0">
        <a:blipFill>
          <a:blip r:embed="rId2">
            <a:lum/>
          </a:blip>
          <a:srcRect l="-33774" t="0" r="0" b="-22480"/>
          <a:stretch/>
        </a:blipFill>
      </p:bgPr>
    </p:bg>
    <p:spTree>
      <p:nvGrpSpPr>
        <p:cNvPr id="1" name="" hidden="0"/>
        <p:cNvGrpSpPr/>
        <p:nvPr isPhoto="0" userDrawn="0"/>
      </p:nvGrpSpPr>
      <p:grpSpPr bwMode="auto">
        <a:xfrm>
          <a:off x="0" y="0"/>
          <a:ext cx="0" cy="0"/>
          <a:chOff x="0" y="0"/>
          <a:chExt cx="0" cy="0"/>
        </a:xfrm>
      </p:grpSpPr>
      <p:sp>
        <p:nvSpPr>
          <p:cNvPr id="31" name="Picture Placeholder 3" hidden="0"/>
          <p:cNvSpPr>
            <a:spLocks noGrp="1"/>
          </p:cNvSpPr>
          <p:nvPr isPhoto="0" userDrawn="0">
            <p:ph type="pic" sz="quarter" idx="19" hasCustomPrompt="0"/>
          </p:nvPr>
        </p:nvSpPr>
        <p:spPr bwMode="auto">
          <a:xfrm>
            <a:off x="8941263" y="5359968"/>
            <a:ext cx="1148484" cy="849445"/>
          </a:xfrm>
          <a:prstGeom prst="rect">
            <a:avLst/>
          </a:prstGeom>
        </p:spPr>
        <p:txBody>
          <a:bodyPr/>
          <a:lstStyle>
            <a:lvl1pPr>
              <a:defRPr sz="1600"/>
            </a:lvl1pPr>
          </a:lstStyle>
          <a:p>
            <a:pPr>
              <a:defRPr/>
            </a:pPr>
            <a:r>
              <a:rPr lang="ru-RU"/>
              <a:t>Вставка рисунка</a:t>
            </a:r>
            <a:endParaRPr lang="ru-RU"/>
          </a:p>
        </p:txBody>
      </p:sp>
      <p:sp>
        <p:nvSpPr>
          <p:cNvPr id="33" name="Picture Placeholder 3" hidden="0"/>
          <p:cNvSpPr>
            <a:spLocks noGrp="1"/>
          </p:cNvSpPr>
          <p:nvPr isPhoto="0" userDrawn="0">
            <p:ph type="pic" sz="quarter" idx="20" hasCustomPrompt="0"/>
          </p:nvPr>
        </p:nvSpPr>
        <p:spPr bwMode="auto">
          <a:xfrm>
            <a:off x="10512463" y="5359968"/>
            <a:ext cx="1148484" cy="849445"/>
          </a:xfrm>
          <a:prstGeom prst="rect">
            <a:avLst/>
          </a:prstGeom>
        </p:spPr>
        <p:txBody>
          <a:bodyPr/>
          <a:lstStyle>
            <a:lvl1pPr>
              <a:defRPr sz="1600"/>
            </a:lvl1pPr>
          </a:lstStyle>
          <a:p>
            <a:pPr>
              <a:defRPr/>
            </a:pPr>
            <a:r>
              <a:rPr lang="ru-RU"/>
              <a:t>Вставка рисунка</a:t>
            </a:r>
            <a:endParaRPr lang="ru-RU"/>
          </a:p>
        </p:txBody>
      </p:sp>
      <p:sp>
        <p:nvSpPr>
          <p:cNvPr id="27" name="Picture Placeholder 3" hidden="0"/>
          <p:cNvSpPr>
            <a:spLocks noGrp="1"/>
          </p:cNvSpPr>
          <p:nvPr isPhoto="0" userDrawn="0">
            <p:ph type="pic" sz="quarter" idx="17" hasCustomPrompt="0"/>
          </p:nvPr>
        </p:nvSpPr>
        <p:spPr bwMode="auto">
          <a:xfrm>
            <a:off x="5764376" y="5359968"/>
            <a:ext cx="1148484" cy="849445"/>
          </a:xfrm>
          <a:prstGeom prst="rect">
            <a:avLst/>
          </a:prstGeom>
        </p:spPr>
        <p:txBody>
          <a:bodyPr/>
          <a:lstStyle>
            <a:lvl1pPr>
              <a:defRPr sz="1600"/>
            </a:lvl1pPr>
          </a:lstStyle>
          <a:p>
            <a:pPr>
              <a:defRPr/>
            </a:pPr>
            <a:r>
              <a:rPr lang="ru-RU"/>
              <a:t>Вставка рисунка</a:t>
            </a:r>
            <a:endParaRPr lang="ru-RU"/>
          </a:p>
        </p:txBody>
      </p:sp>
      <p:sp>
        <p:nvSpPr>
          <p:cNvPr id="29" name="Picture Placeholder 3" hidden="0"/>
          <p:cNvSpPr>
            <a:spLocks noGrp="1"/>
          </p:cNvSpPr>
          <p:nvPr isPhoto="0" userDrawn="0">
            <p:ph type="pic" sz="quarter" idx="18" hasCustomPrompt="0"/>
          </p:nvPr>
        </p:nvSpPr>
        <p:spPr bwMode="auto">
          <a:xfrm>
            <a:off x="7370063" y="5359968"/>
            <a:ext cx="1148484" cy="849445"/>
          </a:xfrm>
          <a:prstGeom prst="rect">
            <a:avLst/>
          </a:prstGeom>
        </p:spPr>
        <p:txBody>
          <a:bodyPr/>
          <a:lstStyle>
            <a:lvl1pPr>
              <a:defRPr sz="1600"/>
            </a:lvl1pPr>
          </a:lstStyle>
          <a:p>
            <a:pPr>
              <a:defRPr/>
            </a:pPr>
            <a:r>
              <a:rPr lang="ru-RU"/>
              <a:t>Вставка рисунка</a:t>
            </a:r>
            <a:endParaRPr lang="ru-RU"/>
          </a:p>
        </p:txBody>
      </p:sp>
      <p:sp>
        <p:nvSpPr>
          <p:cNvPr id="4" name="Picture Placeholder 3" hidden="0"/>
          <p:cNvSpPr>
            <a:spLocks noGrp="1"/>
          </p:cNvSpPr>
          <p:nvPr isPhoto="0" userDrawn="0">
            <p:ph type="pic" sz="quarter" idx="15" hasCustomPrompt="0"/>
          </p:nvPr>
        </p:nvSpPr>
        <p:spPr bwMode="auto">
          <a:xfrm>
            <a:off x="2553005" y="5359969"/>
            <a:ext cx="1148484" cy="849445"/>
          </a:xfrm>
          <a:prstGeom prst="rect">
            <a:avLst/>
          </a:prstGeom>
        </p:spPr>
        <p:txBody>
          <a:bodyPr/>
          <a:lstStyle>
            <a:lvl1pPr>
              <a:defRPr sz="1600"/>
            </a:lvl1pPr>
          </a:lstStyle>
          <a:p>
            <a:pPr>
              <a:defRPr/>
            </a:pPr>
            <a:r>
              <a:rPr lang="ru-RU"/>
              <a:t>Вставка рисунка</a:t>
            </a:r>
            <a:endParaRPr lang="ru-RU"/>
          </a:p>
        </p:txBody>
      </p:sp>
      <p:sp>
        <p:nvSpPr>
          <p:cNvPr id="23" name="Text Placeholder 5" hidden="0"/>
          <p:cNvSpPr>
            <a:spLocks noGrp="1"/>
          </p:cNvSpPr>
          <p:nvPr isPhoto="0" userDrawn="0">
            <p:ph type="body" sz="quarter" idx="14" hasCustomPrompt="1"/>
          </p:nvPr>
        </p:nvSpPr>
        <p:spPr bwMode="auto">
          <a:xfrm>
            <a:off x="386201" y="5543627"/>
            <a:ext cx="1945519" cy="416372"/>
          </a:xfrm>
          <a:prstGeom prst="rect">
            <a:avLst/>
          </a:prstGeom>
        </p:spPr>
        <p:txBody>
          <a:bodyPr/>
          <a:lstStyle>
            <a:lvl1pPr>
              <a:lnSpc>
                <a:spcPct val="110000"/>
              </a:lnSpc>
              <a:spcBef>
                <a:spcPts val="0"/>
              </a:spcBef>
              <a:defRPr b="1"/>
            </a:lvl1pPr>
            <a:lvl5pPr>
              <a:defRPr/>
            </a:lvl5pPr>
          </a:lstStyle>
          <a:p>
            <a:pPr lvl="0">
              <a:defRPr/>
            </a:pPr>
            <a:r>
              <a:rPr lang="ru-RU"/>
              <a:t>Партнеры:</a:t>
            </a:r>
            <a:endParaRPr lang="ru-RU"/>
          </a:p>
        </p:txBody>
      </p:sp>
      <p:sp>
        <p:nvSpPr>
          <p:cNvPr id="15" name="Text Placeholder 5" hidden="0"/>
          <p:cNvSpPr>
            <a:spLocks noGrp="1"/>
          </p:cNvSpPr>
          <p:nvPr isPhoto="0" userDrawn="0">
            <p:ph type="body" sz="quarter" idx="13" hasCustomPrompt="1"/>
          </p:nvPr>
        </p:nvSpPr>
        <p:spPr bwMode="auto">
          <a:xfrm>
            <a:off x="3289883" y="3121362"/>
            <a:ext cx="4258121" cy="883255"/>
          </a:xfrm>
          <a:prstGeom prst="rect">
            <a:avLst/>
          </a:prstGeom>
        </p:spPr>
        <p:txBody>
          <a:bodyPr/>
          <a:lstStyle>
            <a:lvl1pPr>
              <a:lnSpc>
                <a:spcPct val="120000"/>
              </a:lnSpc>
              <a:spcBef>
                <a:spcPts val="0"/>
              </a:spcBef>
              <a:defRPr sz="1100" b="0"/>
            </a:lvl1pPr>
            <a:lvl5pPr>
              <a:defRPr/>
            </a:lvl5pPr>
          </a:lstStyle>
          <a:p>
            <a:pPr lvl="0">
              <a:defRPr/>
            </a:pPr>
            <a:r>
              <a:rPr lang="ru-RU"/>
              <a:t>Опыт работы в отрасли — более 10 лет. </a:t>
            </a:r>
            <a:endParaRPr lang="en-US"/>
          </a:p>
          <a:p>
            <a:pPr lvl="0">
              <a:defRPr/>
            </a:pPr>
            <a:r>
              <a:rPr lang="ru-RU"/>
              <a:t>Магистр Нижегородского Государственного Технического Университета.</a:t>
            </a:r>
            <a:endParaRPr lang="ru-RU"/>
          </a:p>
        </p:txBody>
      </p:sp>
      <p:sp>
        <p:nvSpPr>
          <p:cNvPr id="17" name="Text Placeholder 5" hidden="0"/>
          <p:cNvSpPr>
            <a:spLocks noGrp="1"/>
          </p:cNvSpPr>
          <p:nvPr isPhoto="0" userDrawn="0">
            <p:ph type="body" sz="quarter" idx="12" hasCustomPrompt="1"/>
          </p:nvPr>
        </p:nvSpPr>
        <p:spPr bwMode="auto">
          <a:xfrm>
            <a:off x="3289883" y="2294854"/>
            <a:ext cx="4248385" cy="576568"/>
          </a:xfrm>
          <a:prstGeom prst="rect">
            <a:avLst/>
          </a:prstGeom>
        </p:spPr>
        <p:txBody>
          <a:bodyPr/>
          <a:lstStyle>
            <a:lvl1pPr>
              <a:lnSpc>
                <a:spcPct val="110000"/>
              </a:lnSpc>
              <a:spcBef>
                <a:spcPts val="0"/>
              </a:spcBef>
              <a:defRPr sz="1500" b="0"/>
            </a:lvl1pPr>
            <a:lvl5pPr>
              <a:defRPr/>
            </a:lvl5pPr>
          </a:lstStyle>
          <a:p>
            <a:pPr lvl="0">
              <a:defRPr/>
            </a:pPr>
            <a:r>
              <a:rPr lang="ru-RU"/>
              <a:t>Руководитель направления</a:t>
            </a:r>
            <a:endParaRPr lang="ru-RU"/>
          </a:p>
          <a:p>
            <a:pPr lvl="0">
              <a:defRPr/>
            </a:pPr>
            <a:r>
              <a:rPr lang="ru-RU"/>
              <a:t>«Разработка ПО»</a:t>
            </a:r>
            <a:endParaRPr lang="ru-RU"/>
          </a:p>
        </p:txBody>
      </p:sp>
      <p:sp>
        <p:nvSpPr>
          <p:cNvPr id="2" name="Title 1" hidden="0"/>
          <p:cNvSpPr>
            <a:spLocks noGrp="1"/>
          </p:cNvSpPr>
          <p:nvPr isPhoto="0" userDrawn="0">
            <p:ph type="title" hasCustomPrompt="1"/>
          </p:nvPr>
        </p:nvSpPr>
        <p:spPr bwMode="auto">
          <a:xfrm>
            <a:off x="373840" y="273079"/>
            <a:ext cx="10515600" cy="606766"/>
          </a:xfrm>
          <a:prstGeom prst="rect">
            <a:avLst/>
          </a:prstGeom>
        </p:spPr>
        <p:txBody>
          <a:bodyPr/>
          <a:lstStyle/>
          <a:p>
            <a:pPr>
              <a:defRPr/>
            </a:pPr>
            <a:r>
              <a:rPr lang="ru-RU"/>
              <a:t>Разработка ПО</a:t>
            </a:r>
            <a:endParaRPr lang="ru-RU"/>
          </a:p>
        </p:txBody>
      </p:sp>
      <p:sp>
        <p:nvSpPr>
          <p:cNvPr id="19" name="Picture Placeholder 3" hidden="0"/>
          <p:cNvSpPr>
            <a:spLocks noGrp="1"/>
          </p:cNvSpPr>
          <p:nvPr isPhoto="0" userDrawn="0">
            <p:ph type="pic" sz="quarter" idx="10" hasCustomPrompt="0"/>
          </p:nvPr>
        </p:nvSpPr>
        <p:spPr bwMode="auto">
          <a:xfrm>
            <a:off x="497711" y="1564089"/>
            <a:ext cx="2423312" cy="2436886"/>
          </a:xfrm>
          <a:prstGeom prst="ellipse">
            <a:avLst/>
          </a:prstGeom>
          <a:noFill/>
          <a:ln>
            <a:noFill/>
          </a:ln>
          <a:effectLst/>
        </p:spPr>
        <p:style>
          <a:lnRef idx="2">
            <a:schemeClr val="dk1"/>
          </a:lnRef>
          <a:fillRef idx="1">
            <a:schemeClr val="lt1"/>
          </a:fillRef>
          <a:effectRef idx="0">
            <a:schemeClr val="dk1"/>
          </a:effectRef>
          <a:fontRef idx="minor">
            <a:schemeClr val="dk1"/>
          </a:fontRef>
        </p:style>
        <p:txBody>
          <a:bodyPr/>
          <a:lstStyle/>
          <a:p>
            <a:pPr>
              <a:defRPr/>
            </a:pPr>
            <a:r>
              <a:rPr lang="ru-RU"/>
              <a:t>Вставка рисунка</a:t>
            </a:r>
            <a:endParaRPr lang="ru-RU"/>
          </a:p>
        </p:txBody>
      </p:sp>
      <p:sp>
        <p:nvSpPr>
          <p:cNvPr id="21" name="Text Placeholder 5" hidden="0"/>
          <p:cNvSpPr>
            <a:spLocks noGrp="1"/>
          </p:cNvSpPr>
          <p:nvPr isPhoto="0" userDrawn="0">
            <p:ph type="body" sz="quarter" idx="11" hasCustomPrompt="1"/>
          </p:nvPr>
        </p:nvSpPr>
        <p:spPr bwMode="auto">
          <a:xfrm>
            <a:off x="3289883" y="1822468"/>
            <a:ext cx="4248385" cy="416372"/>
          </a:xfrm>
          <a:prstGeom prst="rect">
            <a:avLst/>
          </a:prstGeom>
        </p:spPr>
        <p:txBody>
          <a:bodyPr/>
          <a:lstStyle>
            <a:lvl1pPr>
              <a:lnSpc>
                <a:spcPct val="110000"/>
              </a:lnSpc>
              <a:spcBef>
                <a:spcPts val="0"/>
              </a:spcBef>
              <a:defRPr b="1"/>
            </a:lvl1pPr>
            <a:lvl5pPr>
              <a:defRPr/>
            </a:lvl5pPr>
          </a:lstStyle>
          <a:p>
            <a:pPr lvl="0">
              <a:defRPr/>
            </a:pPr>
            <a:r>
              <a:rPr lang="ru-RU"/>
              <a:t>Александр Бондин</a:t>
            </a:r>
            <a:endParaRPr lang="ru-RU"/>
          </a:p>
        </p:txBody>
      </p:sp>
      <p:sp>
        <p:nvSpPr>
          <p:cNvPr id="25" name="Picture Placeholder 3" hidden="0"/>
          <p:cNvSpPr>
            <a:spLocks noGrp="1"/>
          </p:cNvSpPr>
          <p:nvPr isPhoto="0" userDrawn="0">
            <p:ph type="pic" sz="quarter" idx="16" hasCustomPrompt="0"/>
          </p:nvPr>
        </p:nvSpPr>
        <p:spPr bwMode="auto">
          <a:xfrm>
            <a:off x="4158690" y="5359969"/>
            <a:ext cx="1148484" cy="849445"/>
          </a:xfrm>
          <a:prstGeom prst="rect">
            <a:avLst/>
          </a:prstGeom>
        </p:spPr>
        <p:txBody>
          <a:bodyPr/>
          <a:lstStyle>
            <a:lvl1pPr>
              <a:defRPr sz="1600"/>
            </a:lvl1pPr>
          </a:lstStyle>
          <a:p>
            <a:pPr>
              <a:defRPr/>
            </a:pPr>
            <a:r>
              <a:rPr lang="ru-RU"/>
              <a:t>Вставка рисунка</a:t>
            </a:r>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0" userDrawn="1">
  <p:cSld name="1_Титульный_1">
    <p:bg>
      <p:bgPr shadeToTitle="0">
        <a:blipFill>
          <a:blip r:embed="rId2">
            <a:lum/>
          </a:blip>
          <a:stretch/>
        </a:blipFill>
      </p:bgPr>
    </p:bg>
    <p:spTree>
      <p:nvGrpSpPr>
        <p:cNvPr id="1" name="" hidden="0"/>
        <p:cNvGrpSpPr/>
        <p:nvPr isPhoto="0" userDrawn="0"/>
      </p:nvGrpSpPr>
      <p:grpSpPr bwMode="auto">
        <a:xfrm>
          <a:off x="0" y="0"/>
          <a:ext cx="0" cy="0"/>
          <a:chOff x="0" y="0"/>
          <a:chExt cx="0" cy="0"/>
        </a:xfrm>
      </p:grpSpPr>
    </p:spTree>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0" userDrawn="1">
  <p:cSld name="Загаловок и картинка_1">
    <p:bg>
      <p:bgPr shadeToTitle="0">
        <a:blipFill>
          <a:blip r:embed="rId2">
            <a:lum/>
          </a:blip>
          <a:srcRect l="0" t="-18032" r="-39024" b="0"/>
          <a:stretch/>
        </a:blipFill>
      </p:bgPr>
    </p:bg>
    <p:spTree>
      <p:nvGrpSpPr>
        <p:cNvPr id="1" name="" hidden="0"/>
        <p:cNvGrpSpPr/>
        <p:nvPr isPhoto="0" userDrawn="0"/>
      </p:nvGrpSpPr>
      <p:grpSpPr bwMode="auto">
        <a:xfrm>
          <a:off x="0" y="0"/>
          <a:ext cx="0" cy="0"/>
          <a:chOff x="0" y="0"/>
          <a:chExt cx="0" cy="0"/>
        </a:xfrm>
      </p:grpSpPr>
      <p:sp>
        <p:nvSpPr>
          <p:cNvPr id="13" name="Text Placeholder 12" hidden="0"/>
          <p:cNvSpPr>
            <a:spLocks noGrp="1"/>
          </p:cNvSpPr>
          <p:nvPr isPhoto="0" userDrawn="0">
            <p:ph type="body" sz="quarter" idx="11" hasCustomPrompt="1"/>
          </p:nvPr>
        </p:nvSpPr>
        <p:spPr bwMode="auto">
          <a:xfrm>
            <a:off x="1906588" y="6141624"/>
            <a:ext cx="8378824" cy="323165"/>
          </a:xfrm>
          <a:prstGeom prst="rect">
            <a:avLst/>
          </a:prstGeom>
        </p:spPr>
        <p:txBody>
          <a:bodyPr/>
          <a:lstStyle>
            <a:lvl1pPr algn="ctr">
              <a:lnSpc>
                <a:spcPct val="120000"/>
              </a:lnSpc>
              <a:spcBef>
                <a:spcPts val="0"/>
              </a:spcBef>
              <a:defRPr sz="1500"/>
            </a:lvl1pPr>
            <a:lvl2pPr algn="ctr">
              <a:defRPr/>
            </a:lvl2pPr>
            <a:lvl3pPr algn="ctr">
              <a:defRPr/>
            </a:lvl3pPr>
            <a:lvl4pPr algn="ctr">
              <a:defRPr/>
            </a:lvl4pPr>
            <a:lvl5pPr algn="ctr">
              <a:defRPr/>
            </a:lvl5pPr>
          </a:lstStyle>
          <a:p>
            <a:pPr lvl="0">
              <a:defRPr/>
            </a:pPr>
            <a:r>
              <a:rPr lang="ru-RU"/>
              <a:t>Личный кабинет</a:t>
            </a:r>
            <a:endParaRPr lang="ru-RU"/>
          </a:p>
        </p:txBody>
      </p:sp>
      <p:sp>
        <p:nvSpPr>
          <p:cNvPr id="9" name="Title 8" hidden="0"/>
          <p:cNvSpPr>
            <a:spLocks noGrp="1"/>
          </p:cNvSpPr>
          <p:nvPr isPhoto="0" userDrawn="0">
            <p:ph type="title" hasCustomPrompt="1"/>
          </p:nvPr>
        </p:nvSpPr>
        <p:spPr bwMode="auto">
          <a:xfrm>
            <a:off x="373840" y="272113"/>
            <a:ext cx="10515600" cy="549275"/>
          </a:xfrm>
          <a:prstGeom prst="rect">
            <a:avLst/>
          </a:prstGeom>
        </p:spPr>
        <p:txBody>
          <a:bodyPr/>
          <a:lstStyle/>
          <a:p>
            <a:pPr>
              <a:defRPr/>
            </a:pPr>
            <a:r>
              <a:rPr lang="en-US"/>
              <a:t>C</a:t>
            </a:r>
            <a:r>
              <a:rPr lang="ru-RU"/>
              <a:t>амозанятые</a:t>
            </a:r>
            <a:endParaRPr lang="ru-RU"/>
          </a:p>
        </p:txBody>
      </p:sp>
      <p:sp>
        <p:nvSpPr>
          <p:cNvPr id="5" name="Picture Placeholder 4" hidden="0"/>
          <p:cNvSpPr>
            <a:spLocks noGrp="1"/>
          </p:cNvSpPr>
          <p:nvPr isPhoto="0" userDrawn="0">
            <p:ph type="pic" sz="quarter" idx="10" hasCustomPrompt="0"/>
          </p:nvPr>
        </p:nvSpPr>
        <p:spPr bwMode="auto">
          <a:xfrm>
            <a:off x="1906587" y="1282700"/>
            <a:ext cx="8378825" cy="4668838"/>
          </a:xfrm>
          <a:prstGeom prst="rect">
            <a:avLst/>
          </a:prstGeom>
        </p:spPr>
        <p:txBody>
          <a:bodyPr/>
          <a:lstStyle/>
          <a:p>
            <a:pPr>
              <a:defRPr/>
            </a:pPr>
            <a:r>
              <a:rPr lang="ru-RU"/>
              <a:t>Вставка рисунка</a:t>
            </a:r>
            <a:endParaRPr lang="ru-RU"/>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0" userDrawn="1">
  <p:cSld name="Заголовок и картинка_2">
    <p:bg>
      <p:bgPr shadeToTitle="0">
        <a:blipFill>
          <a:blip r:embed="rId2">
            <a:lum/>
          </a:blip>
          <a:srcRect l="-29577" t="0" r="0" b="-24242"/>
          <a:stretch/>
        </a:blipFill>
      </p:bgPr>
    </p:bg>
    <p:spTree>
      <p:nvGrpSpPr>
        <p:cNvPr id="1" name="" hidden="0"/>
        <p:cNvGrpSpPr/>
        <p:nvPr isPhoto="0" userDrawn="0"/>
      </p:nvGrpSpPr>
      <p:grpSpPr bwMode="auto">
        <a:xfrm>
          <a:off x="0" y="0"/>
          <a:ext cx="0" cy="0"/>
          <a:chOff x="0" y="0"/>
          <a:chExt cx="0" cy="0"/>
        </a:xfrm>
      </p:grpSpPr>
      <p:sp>
        <p:nvSpPr>
          <p:cNvPr id="13" name="Text Placeholder 12" hidden="0"/>
          <p:cNvSpPr>
            <a:spLocks noGrp="1"/>
          </p:cNvSpPr>
          <p:nvPr isPhoto="0" userDrawn="0">
            <p:ph type="body" sz="quarter" idx="11" hasCustomPrompt="1"/>
          </p:nvPr>
        </p:nvSpPr>
        <p:spPr bwMode="auto">
          <a:xfrm>
            <a:off x="1906588" y="6141624"/>
            <a:ext cx="8378824" cy="323165"/>
          </a:xfrm>
          <a:prstGeom prst="rect">
            <a:avLst/>
          </a:prstGeom>
        </p:spPr>
        <p:txBody>
          <a:bodyPr/>
          <a:lstStyle>
            <a:lvl1pPr algn="ctr">
              <a:lnSpc>
                <a:spcPct val="120000"/>
              </a:lnSpc>
              <a:spcBef>
                <a:spcPts val="0"/>
              </a:spcBef>
              <a:defRPr sz="1500"/>
            </a:lvl1pPr>
            <a:lvl2pPr algn="ctr">
              <a:defRPr/>
            </a:lvl2pPr>
            <a:lvl3pPr algn="ctr">
              <a:defRPr/>
            </a:lvl3pPr>
            <a:lvl4pPr algn="ctr">
              <a:defRPr/>
            </a:lvl4pPr>
            <a:lvl5pPr algn="ctr">
              <a:defRPr/>
            </a:lvl5pPr>
          </a:lstStyle>
          <a:p>
            <a:pPr lvl="0">
              <a:defRPr/>
            </a:pPr>
            <a:r>
              <a:rPr lang="ru-RU"/>
              <a:t>Личный кабинет</a:t>
            </a:r>
            <a:endParaRPr lang="ru-RU"/>
          </a:p>
        </p:txBody>
      </p:sp>
      <p:sp>
        <p:nvSpPr>
          <p:cNvPr id="9" name="Title 8" hidden="0"/>
          <p:cNvSpPr>
            <a:spLocks noGrp="1"/>
          </p:cNvSpPr>
          <p:nvPr isPhoto="0" userDrawn="0">
            <p:ph type="title" hasCustomPrompt="1"/>
          </p:nvPr>
        </p:nvSpPr>
        <p:spPr bwMode="auto">
          <a:xfrm>
            <a:off x="373840" y="272113"/>
            <a:ext cx="10515600" cy="549275"/>
          </a:xfrm>
          <a:prstGeom prst="rect">
            <a:avLst/>
          </a:prstGeom>
        </p:spPr>
        <p:txBody>
          <a:bodyPr/>
          <a:lstStyle/>
          <a:p>
            <a:pPr>
              <a:defRPr/>
            </a:pPr>
            <a:r>
              <a:rPr lang="en-US"/>
              <a:t>C</a:t>
            </a:r>
            <a:r>
              <a:rPr lang="ru-RU"/>
              <a:t>амозанятые</a:t>
            </a:r>
            <a:endParaRPr lang="ru-RU"/>
          </a:p>
        </p:txBody>
      </p:sp>
      <p:sp>
        <p:nvSpPr>
          <p:cNvPr id="5" name="Picture Placeholder 4" hidden="0"/>
          <p:cNvSpPr>
            <a:spLocks noGrp="1"/>
          </p:cNvSpPr>
          <p:nvPr isPhoto="0" userDrawn="0">
            <p:ph type="pic" sz="quarter" idx="10" hasCustomPrompt="0"/>
          </p:nvPr>
        </p:nvSpPr>
        <p:spPr bwMode="auto">
          <a:xfrm>
            <a:off x="1906587" y="1282700"/>
            <a:ext cx="8378825" cy="4668838"/>
          </a:xfrm>
          <a:prstGeom prst="rect">
            <a:avLst/>
          </a:prstGeom>
        </p:spPr>
        <p:txBody>
          <a:bodyPr/>
          <a:lstStyle/>
          <a:p>
            <a:pPr>
              <a:defRPr/>
            </a:pPr>
            <a:r>
              <a:rPr lang="ru-RU"/>
              <a:t>Вставка рисунка</a:t>
            </a:r>
            <a:endParaRPr lang="ru-RU"/>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0" userDrawn="1">
  <p:cSld name="Заголовок и картинка_3">
    <p:bg>
      <p:bgPr shadeToTitle="0">
        <a:blipFill>
          <a:blip r:embed="rId2">
            <a:lum/>
          </a:blip>
          <a:srcRect l="0" t="-20634" r="-37888" b="0"/>
          <a:stretch/>
        </a:blipFill>
      </p:bgPr>
    </p:bg>
    <p:spTree>
      <p:nvGrpSpPr>
        <p:cNvPr id="1" name="" hidden="0"/>
        <p:cNvGrpSpPr/>
        <p:nvPr isPhoto="0" userDrawn="0"/>
      </p:nvGrpSpPr>
      <p:grpSpPr bwMode="auto">
        <a:xfrm>
          <a:off x="0" y="0"/>
          <a:ext cx="0" cy="0"/>
          <a:chOff x="0" y="0"/>
          <a:chExt cx="0" cy="0"/>
        </a:xfrm>
      </p:grpSpPr>
      <p:sp>
        <p:nvSpPr>
          <p:cNvPr id="13" name="Text Placeholder 12" hidden="0"/>
          <p:cNvSpPr>
            <a:spLocks noGrp="1"/>
          </p:cNvSpPr>
          <p:nvPr isPhoto="0" userDrawn="0">
            <p:ph type="body" sz="quarter" idx="11" hasCustomPrompt="1"/>
          </p:nvPr>
        </p:nvSpPr>
        <p:spPr bwMode="auto">
          <a:xfrm>
            <a:off x="1906588" y="6141624"/>
            <a:ext cx="8378824" cy="323165"/>
          </a:xfrm>
          <a:prstGeom prst="rect">
            <a:avLst/>
          </a:prstGeom>
        </p:spPr>
        <p:txBody>
          <a:bodyPr/>
          <a:lstStyle>
            <a:lvl1pPr algn="ctr">
              <a:lnSpc>
                <a:spcPct val="120000"/>
              </a:lnSpc>
              <a:spcBef>
                <a:spcPts val="0"/>
              </a:spcBef>
              <a:defRPr sz="1500"/>
            </a:lvl1pPr>
            <a:lvl2pPr algn="ctr">
              <a:defRPr/>
            </a:lvl2pPr>
            <a:lvl3pPr algn="ctr">
              <a:defRPr/>
            </a:lvl3pPr>
            <a:lvl4pPr algn="ctr">
              <a:defRPr/>
            </a:lvl4pPr>
            <a:lvl5pPr algn="ctr">
              <a:defRPr/>
            </a:lvl5pPr>
          </a:lstStyle>
          <a:p>
            <a:pPr lvl="0">
              <a:defRPr/>
            </a:pPr>
            <a:r>
              <a:rPr lang="ru-RU"/>
              <a:t>Личный кабинет</a:t>
            </a:r>
            <a:endParaRPr lang="ru-RU"/>
          </a:p>
        </p:txBody>
      </p:sp>
      <p:sp>
        <p:nvSpPr>
          <p:cNvPr id="9" name="Title 8" hidden="0"/>
          <p:cNvSpPr>
            <a:spLocks noGrp="1"/>
          </p:cNvSpPr>
          <p:nvPr isPhoto="0" userDrawn="0">
            <p:ph type="title" hasCustomPrompt="1"/>
          </p:nvPr>
        </p:nvSpPr>
        <p:spPr bwMode="auto">
          <a:xfrm>
            <a:off x="373840" y="272113"/>
            <a:ext cx="10515600" cy="549275"/>
          </a:xfrm>
          <a:prstGeom prst="rect">
            <a:avLst/>
          </a:prstGeom>
        </p:spPr>
        <p:txBody>
          <a:bodyPr/>
          <a:lstStyle/>
          <a:p>
            <a:pPr>
              <a:defRPr/>
            </a:pPr>
            <a:r>
              <a:rPr lang="en-US"/>
              <a:t>C</a:t>
            </a:r>
            <a:r>
              <a:rPr lang="ru-RU"/>
              <a:t>амозанятые</a:t>
            </a:r>
            <a:endParaRPr lang="ru-RU"/>
          </a:p>
        </p:txBody>
      </p:sp>
      <p:sp>
        <p:nvSpPr>
          <p:cNvPr id="5" name="Picture Placeholder 4" hidden="0"/>
          <p:cNvSpPr>
            <a:spLocks noGrp="1"/>
          </p:cNvSpPr>
          <p:nvPr isPhoto="0" userDrawn="0">
            <p:ph type="pic" sz="quarter" idx="10" hasCustomPrompt="0"/>
          </p:nvPr>
        </p:nvSpPr>
        <p:spPr bwMode="auto">
          <a:xfrm>
            <a:off x="1906587" y="1282700"/>
            <a:ext cx="8378825" cy="4668838"/>
          </a:xfrm>
          <a:prstGeom prst="rect">
            <a:avLst/>
          </a:prstGeom>
        </p:spPr>
        <p:txBody>
          <a:bodyPr/>
          <a:lstStyle/>
          <a:p>
            <a:pPr>
              <a:defRPr/>
            </a:pPr>
            <a:r>
              <a:rPr lang="ru-RU"/>
              <a:t>Вставка рисунка</a:t>
            </a:r>
            <a:endParaRPr lang="ru-RU"/>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0" userDrawn="1">
  <p:cSld name="Заголовок и картинки_1">
    <p:bg>
      <p:bgPr shadeToTitle="0">
        <a:solidFill>
          <a:schemeClr val="bg1"/>
        </a:solidFill>
      </p:bgPr>
    </p:bg>
    <p:spTree>
      <p:nvGrpSpPr>
        <p:cNvPr id="1" name="" hidden="0"/>
        <p:cNvGrpSpPr/>
        <p:nvPr isPhoto="0" userDrawn="0"/>
      </p:nvGrpSpPr>
      <p:grpSpPr bwMode="auto">
        <a:xfrm>
          <a:off x="0" y="0"/>
          <a:ext cx="0" cy="0"/>
          <a:chOff x="0" y="0"/>
          <a:chExt cx="0" cy="0"/>
        </a:xfrm>
      </p:grpSpPr>
      <p:sp>
        <p:nvSpPr>
          <p:cNvPr id="62" name="Picture Placeholder 3" hidden="0"/>
          <p:cNvSpPr>
            <a:spLocks noGrp="1"/>
          </p:cNvSpPr>
          <p:nvPr isPhoto="0" userDrawn="0">
            <p:ph type="pic" sz="quarter" idx="34" hasCustomPrompt="0"/>
          </p:nvPr>
        </p:nvSpPr>
        <p:spPr bwMode="auto">
          <a:xfrm>
            <a:off x="2290947" y="4896868"/>
            <a:ext cx="1231056" cy="1225978"/>
          </a:xfrm>
          <a:prstGeom prst="rect">
            <a:avLst/>
          </a:prstGeom>
        </p:spPr>
        <p:txBody>
          <a:bodyPr/>
          <a:lstStyle>
            <a:lvl1pPr>
              <a:defRPr sz="1400"/>
            </a:lvl1pPr>
          </a:lstStyle>
          <a:p>
            <a:pPr>
              <a:defRPr/>
            </a:pPr>
            <a:r>
              <a:rPr lang="ru-RU"/>
              <a:t>Вставка рисунка</a:t>
            </a:r>
            <a:endParaRPr lang="ru-RU"/>
          </a:p>
        </p:txBody>
      </p:sp>
      <p:sp>
        <p:nvSpPr>
          <p:cNvPr id="55" name="Picture Placeholder 3" hidden="0"/>
          <p:cNvSpPr>
            <a:spLocks noGrp="1"/>
          </p:cNvSpPr>
          <p:nvPr isPhoto="0" userDrawn="0">
            <p:ph type="pic" sz="quarter" idx="27" hasCustomPrompt="0"/>
          </p:nvPr>
        </p:nvSpPr>
        <p:spPr bwMode="auto">
          <a:xfrm>
            <a:off x="690456" y="3386718"/>
            <a:ext cx="1231056" cy="1225978"/>
          </a:xfrm>
          <a:prstGeom prst="rect">
            <a:avLst/>
          </a:prstGeom>
        </p:spPr>
        <p:txBody>
          <a:bodyPr/>
          <a:lstStyle>
            <a:lvl1pPr>
              <a:defRPr sz="1400"/>
            </a:lvl1pPr>
          </a:lstStyle>
          <a:p>
            <a:pPr>
              <a:defRPr/>
            </a:pPr>
            <a:r>
              <a:rPr lang="ru-RU"/>
              <a:t>Вставка рисунка</a:t>
            </a:r>
            <a:endParaRPr lang="ru-RU"/>
          </a:p>
        </p:txBody>
      </p:sp>
      <p:sp>
        <p:nvSpPr>
          <p:cNvPr id="49" name="Picture Placeholder 3" hidden="0"/>
          <p:cNvSpPr>
            <a:spLocks noGrp="1"/>
          </p:cNvSpPr>
          <p:nvPr isPhoto="0" userDrawn="0">
            <p:ph type="pic" sz="quarter" idx="22" hasCustomPrompt="0"/>
          </p:nvPr>
        </p:nvSpPr>
        <p:spPr bwMode="auto">
          <a:xfrm>
            <a:off x="3891438" y="1876568"/>
            <a:ext cx="1231056" cy="1225978"/>
          </a:xfrm>
          <a:prstGeom prst="rect">
            <a:avLst/>
          </a:prstGeom>
        </p:spPr>
        <p:txBody>
          <a:bodyPr/>
          <a:lstStyle>
            <a:lvl1pPr>
              <a:defRPr sz="1400"/>
            </a:lvl1pPr>
          </a:lstStyle>
          <a:p>
            <a:pPr>
              <a:defRPr/>
            </a:pPr>
            <a:r>
              <a:rPr lang="ru-RU"/>
              <a:t>Вставка рисунка</a:t>
            </a:r>
            <a:endParaRPr lang="ru-RU"/>
          </a:p>
        </p:txBody>
      </p:sp>
      <p:sp>
        <p:nvSpPr>
          <p:cNvPr id="51" name="Picture Placeholder 3" hidden="0"/>
          <p:cNvSpPr>
            <a:spLocks noGrp="1"/>
          </p:cNvSpPr>
          <p:nvPr isPhoto="0" userDrawn="0">
            <p:ph type="pic" sz="quarter" idx="23" hasCustomPrompt="0"/>
          </p:nvPr>
        </p:nvSpPr>
        <p:spPr bwMode="auto">
          <a:xfrm>
            <a:off x="5490683" y="1876568"/>
            <a:ext cx="1231056" cy="1225978"/>
          </a:xfrm>
          <a:prstGeom prst="rect">
            <a:avLst/>
          </a:prstGeom>
        </p:spPr>
        <p:txBody>
          <a:bodyPr/>
          <a:lstStyle>
            <a:lvl1pPr>
              <a:defRPr sz="1400"/>
            </a:lvl1pPr>
          </a:lstStyle>
          <a:p>
            <a:pPr>
              <a:defRPr/>
            </a:pPr>
            <a:r>
              <a:rPr lang="ru-RU"/>
              <a:t>Вставка рисунка</a:t>
            </a:r>
            <a:endParaRPr lang="ru-RU"/>
          </a:p>
        </p:txBody>
      </p:sp>
      <p:sp>
        <p:nvSpPr>
          <p:cNvPr id="52" name="Picture Placeholder 3" hidden="0"/>
          <p:cNvSpPr>
            <a:spLocks noGrp="1"/>
          </p:cNvSpPr>
          <p:nvPr isPhoto="0" userDrawn="0">
            <p:ph type="pic" sz="quarter" idx="24" hasCustomPrompt="0"/>
          </p:nvPr>
        </p:nvSpPr>
        <p:spPr bwMode="auto">
          <a:xfrm>
            <a:off x="7089928" y="1876568"/>
            <a:ext cx="1231056" cy="1225978"/>
          </a:xfrm>
          <a:prstGeom prst="rect">
            <a:avLst/>
          </a:prstGeom>
        </p:spPr>
        <p:txBody>
          <a:bodyPr/>
          <a:lstStyle>
            <a:lvl1pPr>
              <a:defRPr sz="1400"/>
            </a:lvl1pPr>
          </a:lstStyle>
          <a:p>
            <a:pPr>
              <a:defRPr/>
            </a:pPr>
            <a:r>
              <a:rPr lang="ru-RU"/>
              <a:t>Вставка рисунка</a:t>
            </a:r>
            <a:endParaRPr lang="ru-RU"/>
          </a:p>
        </p:txBody>
      </p:sp>
      <p:sp>
        <p:nvSpPr>
          <p:cNvPr id="53" name="Picture Placeholder 3" hidden="0"/>
          <p:cNvSpPr>
            <a:spLocks noGrp="1"/>
          </p:cNvSpPr>
          <p:nvPr isPhoto="0" userDrawn="0">
            <p:ph type="pic" sz="quarter" idx="25" hasCustomPrompt="0"/>
          </p:nvPr>
        </p:nvSpPr>
        <p:spPr bwMode="auto">
          <a:xfrm>
            <a:off x="8689173" y="1876568"/>
            <a:ext cx="1231056" cy="1225978"/>
          </a:xfrm>
          <a:prstGeom prst="rect">
            <a:avLst/>
          </a:prstGeom>
        </p:spPr>
        <p:txBody>
          <a:bodyPr/>
          <a:lstStyle>
            <a:lvl1pPr>
              <a:defRPr sz="1400"/>
            </a:lvl1pPr>
          </a:lstStyle>
          <a:p>
            <a:pPr>
              <a:defRPr/>
            </a:pPr>
            <a:r>
              <a:rPr lang="ru-RU"/>
              <a:t>Вставка рисунка</a:t>
            </a:r>
            <a:endParaRPr lang="ru-RU"/>
          </a:p>
        </p:txBody>
      </p:sp>
      <p:sp>
        <p:nvSpPr>
          <p:cNvPr id="54" name="Picture Placeholder 3" hidden="0"/>
          <p:cNvSpPr>
            <a:spLocks noGrp="1"/>
          </p:cNvSpPr>
          <p:nvPr isPhoto="0" userDrawn="0">
            <p:ph type="pic" sz="quarter" idx="26" hasCustomPrompt="0"/>
          </p:nvPr>
        </p:nvSpPr>
        <p:spPr bwMode="auto">
          <a:xfrm>
            <a:off x="10288418" y="1876568"/>
            <a:ext cx="1231056" cy="1225978"/>
          </a:xfrm>
          <a:prstGeom prst="rect">
            <a:avLst/>
          </a:prstGeom>
        </p:spPr>
        <p:txBody>
          <a:bodyPr/>
          <a:lstStyle>
            <a:lvl1pPr>
              <a:defRPr sz="1400"/>
            </a:lvl1pPr>
          </a:lstStyle>
          <a:p>
            <a:pPr>
              <a:defRPr/>
            </a:pPr>
            <a:r>
              <a:rPr lang="ru-RU"/>
              <a:t>Вставка рисунка</a:t>
            </a:r>
            <a:endParaRPr lang="ru-RU"/>
          </a:p>
        </p:txBody>
      </p:sp>
      <p:sp>
        <p:nvSpPr>
          <p:cNvPr id="47" name="Picture Placeholder 3" hidden="0"/>
          <p:cNvSpPr>
            <a:spLocks noGrp="1"/>
          </p:cNvSpPr>
          <p:nvPr isPhoto="0" userDrawn="0">
            <p:ph type="pic" sz="quarter" idx="21" hasCustomPrompt="0"/>
          </p:nvPr>
        </p:nvSpPr>
        <p:spPr bwMode="auto">
          <a:xfrm>
            <a:off x="690456" y="1876568"/>
            <a:ext cx="1231056" cy="1225978"/>
          </a:xfrm>
          <a:prstGeom prst="rect">
            <a:avLst/>
          </a:prstGeom>
        </p:spPr>
        <p:txBody>
          <a:bodyPr/>
          <a:lstStyle>
            <a:lvl1pPr>
              <a:defRPr sz="1400"/>
            </a:lvl1pPr>
          </a:lstStyle>
          <a:p>
            <a:pPr>
              <a:defRPr/>
            </a:pPr>
            <a:r>
              <a:rPr lang="ru-RU"/>
              <a:t>Вставка рисунка</a:t>
            </a:r>
            <a:endParaRPr lang="ru-RU"/>
          </a:p>
        </p:txBody>
      </p:sp>
      <p:sp>
        <p:nvSpPr>
          <p:cNvPr id="45" name="Picture Placeholder 3" hidden="0"/>
          <p:cNvSpPr>
            <a:spLocks noGrp="1"/>
          </p:cNvSpPr>
          <p:nvPr isPhoto="0" userDrawn="0">
            <p:ph type="pic" sz="quarter" idx="16" hasCustomPrompt="0"/>
          </p:nvPr>
        </p:nvSpPr>
        <p:spPr bwMode="auto">
          <a:xfrm>
            <a:off x="2290947" y="1876568"/>
            <a:ext cx="1231056" cy="1225978"/>
          </a:xfrm>
          <a:prstGeom prst="rect">
            <a:avLst/>
          </a:prstGeom>
        </p:spPr>
        <p:txBody>
          <a:bodyPr/>
          <a:lstStyle>
            <a:lvl1pPr>
              <a:defRPr sz="1400"/>
            </a:lvl1pPr>
          </a:lstStyle>
          <a:p>
            <a:pPr>
              <a:defRPr/>
            </a:pPr>
            <a:r>
              <a:rPr lang="ru-RU"/>
              <a:t>Вставка рисунка</a:t>
            </a:r>
            <a:endParaRPr lang="ru-RU"/>
          </a:p>
        </p:txBody>
      </p:sp>
      <p:sp>
        <p:nvSpPr>
          <p:cNvPr id="31" name="Title 1" hidden="0"/>
          <p:cNvSpPr>
            <a:spLocks noGrp="1"/>
          </p:cNvSpPr>
          <p:nvPr isPhoto="0" userDrawn="0">
            <p:ph type="title" hasCustomPrompt="1"/>
          </p:nvPr>
        </p:nvSpPr>
        <p:spPr bwMode="auto">
          <a:xfrm>
            <a:off x="396324" y="277691"/>
            <a:ext cx="7852325" cy="522409"/>
          </a:xfrm>
          <a:prstGeom prst="rect">
            <a:avLst/>
          </a:prstGeom>
        </p:spPr>
        <p:txBody>
          <a:bodyPr/>
          <a:lstStyle>
            <a:lvl1pPr>
              <a:lnSpc>
                <a:spcPct val="100000"/>
              </a:lnSpc>
              <a:spcBef>
                <a:spcPts val="500"/>
              </a:spcBef>
              <a:spcAft>
                <a:spcPts val="500"/>
              </a:spcAft>
              <a:defRPr/>
            </a:lvl1pPr>
          </a:lstStyle>
          <a:p>
            <a:pPr>
              <a:spcBef>
                <a:spcPts val="500"/>
              </a:spcBef>
              <a:spcAft>
                <a:spcPts val="500"/>
              </a:spcAft>
              <a:defRPr/>
            </a:pPr>
            <a:r>
              <a:rPr lang="ru-RU" sz="3200" b="1">
                <a:solidFill>
                  <a:schemeClr val="tx1">
                    <a:lumMod val="95000"/>
                    <a:lumOff val="5000"/>
                  </a:schemeClr>
                </a:solidFill>
                <a:latin typeface="Verdana"/>
                <a:ea typeface="Verdana"/>
                <a:cs typeface="Verdana"/>
              </a:rPr>
              <a:t>Разработка ПО</a:t>
            </a:r>
            <a:endParaRPr lang="en-US" sz="3200" b="1">
              <a:solidFill>
                <a:schemeClr val="tx1">
                  <a:lumMod val="95000"/>
                  <a:lumOff val="5000"/>
                </a:schemeClr>
              </a:solidFill>
              <a:latin typeface="Verdana"/>
              <a:ea typeface="Verdana"/>
              <a:cs typeface="Verdana"/>
            </a:endParaRPr>
          </a:p>
        </p:txBody>
      </p:sp>
      <p:sp>
        <p:nvSpPr>
          <p:cNvPr id="33" name="Text Placeholder 3" hidden="0"/>
          <p:cNvSpPr>
            <a:spLocks noGrp="1"/>
          </p:cNvSpPr>
          <p:nvPr isPhoto="0" userDrawn="0">
            <p:ph type="body" sz="quarter" idx="10" hasCustomPrompt="1"/>
          </p:nvPr>
        </p:nvSpPr>
        <p:spPr bwMode="auto">
          <a:xfrm>
            <a:off x="396324" y="854812"/>
            <a:ext cx="4933950" cy="430887"/>
          </a:xfrm>
          <a:prstGeom prst="rect">
            <a:avLst/>
          </a:prstGeom>
        </p:spPr>
        <p:txBody>
          <a:bodyPr/>
          <a:lstStyle>
            <a:lvl1pPr>
              <a:lnSpc>
                <a:spcPct val="100000"/>
              </a:lnSpc>
              <a:defRPr/>
            </a:lvl1pPr>
          </a:lstStyle>
          <a:p>
            <a:pPr>
              <a:spcBef>
                <a:spcPts val="500"/>
              </a:spcBef>
              <a:spcAft>
                <a:spcPts val="500"/>
              </a:spcAft>
              <a:defRPr/>
            </a:pPr>
            <a:r>
              <a:rPr lang="ru-RU" sz="2200" b="1">
                <a:solidFill>
                  <a:schemeClr val="tx1">
                    <a:lumMod val="95000"/>
                    <a:lumOff val="5000"/>
                  </a:schemeClr>
                </a:solidFill>
                <a:latin typeface="Verdana"/>
                <a:ea typeface="Verdana"/>
                <a:cs typeface="Verdana"/>
              </a:rPr>
              <a:t>Технологии</a:t>
            </a:r>
            <a:endParaRPr lang="en-US" sz="2200" b="1">
              <a:solidFill>
                <a:schemeClr val="tx1">
                  <a:lumMod val="95000"/>
                  <a:lumOff val="5000"/>
                </a:schemeClr>
              </a:solidFill>
              <a:latin typeface="Verdana"/>
              <a:ea typeface="Verdana"/>
              <a:cs typeface="Verdana"/>
            </a:endParaRPr>
          </a:p>
        </p:txBody>
      </p:sp>
      <p:sp>
        <p:nvSpPr>
          <p:cNvPr id="56" name="Picture Placeholder 3" hidden="0"/>
          <p:cNvSpPr>
            <a:spLocks noGrp="1"/>
          </p:cNvSpPr>
          <p:nvPr isPhoto="0" userDrawn="0">
            <p:ph type="pic" sz="quarter" idx="28" hasCustomPrompt="0"/>
          </p:nvPr>
        </p:nvSpPr>
        <p:spPr bwMode="auto">
          <a:xfrm>
            <a:off x="3891438" y="3386718"/>
            <a:ext cx="1231056" cy="1225978"/>
          </a:xfrm>
          <a:prstGeom prst="rect">
            <a:avLst/>
          </a:prstGeom>
        </p:spPr>
        <p:txBody>
          <a:bodyPr/>
          <a:lstStyle>
            <a:lvl1pPr>
              <a:defRPr sz="1400"/>
            </a:lvl1pPr>
          </a:lstStyle>
          <a:p>
            <a:pPr>
              <a:defRPr/>
            </a:pPr>
            <a:r>
              <a:rPr lang="ru-RU"/>
              <a:t>Вставка рисунка</a:t>
            </a:r>
            <a:endParaRPr lang="ru-RU"/>
          </a:p>
        </p:txBody>
      </p:sp>
      <p:sp>
        <p:nvSpPr>
          <p:cNvPr id="57" name="Picture Placeholder 3" hidden="0"/>
          <p:cNvSpPr>
            <a:spLocks noGrp="1"/>
          </p:cNvSpPr>
          <p:nvPr isPhoto="0" userDrawn="0">
            <p:ph type="pic" sz="quarter" idx="29" hasCustomPrompt="0"/>
          </p:nvPr>
        </p:nvSpPr>
        <p:spPr bwMode="auto">
          <a:xfrm>
            <a:off x="5490683" y="3386718"/>
            <a:ext cx="1231056" cy="1225978"/>
          </a:xfrm>
          <a:prstGeom prst="rect">
            <a:avLst/>
          </a:prstGeom>
        </p:spPr>
        <p:txBody>
          <a:bodyPr/>
          <a:lstStyle>
            <a:lvl1pPr>
              <a:defRPr sz="1400"/>
            </a:lvl1pPr>
          </a:lstStyle>
          <a:p>
            <a:pPr>
              <a:defRPr/>
            </a:pPr>
            <a:r>
              <a:rPr lang="ru-RU"/>
              <a:t>Вставка рисунка</a:t>
            </a:r>
            <a:endParaRPr lang="ru-RU"/>
          </a:p>
        </p:txBody>
      </p:sp>
      <p:sp>
        <p:nvSpPr>
          <p:cNvPr id="58" name="Picture Placeholder 3" hidden="0"/>
          <p:cNvSpPr>
            <a:spLocks noGrp="1"/>
          </p:cNvSpPr>
          <p:nvPr isPhoto="0" userDrawn="0">
            <p:ph type="pic" sz="quarter" idx="30" hasCustomPrompt="0"/>
          </p:nvPr>
        </p:nvSpPr>
        <p:spPr bwMode="auto">
          <a:xfrm>
            <a:off x="7089928" y="3386718"/>
            <a:ext cx="1231056" cy="1225978"/>
          </a:xfrm>
          <a:prstGeom prst="rect">
            <a:avLst/>
          </a:prstGeom>
        </p:spPr>
        <p:txBody>
          <a:bodyPr/>
          <a:lstStyle>
            <a:lvl1pPr>
              <a:defRPr sz="1400"/>
            </a:lvl1pPr>
          </a:lstStyle>
          <a:p>
            <a:pPr>
              <a:defRPr/>
            </a:pPr>
            <a:r>
              <a:rPr lang="ru-RU"/>
              <a:t>Вставка рисунка</a:t>
            </a:r>
            <a:endParaRPr lang="ru-RU"/>
          </a:p>
        </p:txBody>
      </p:sp>
      <p:sp>
        <p:nvSpPr>
          <p:cNvPr id="59" name="Picture Placeholder 3" hidden="0"/>
          <p:cNvSpPr>
            <a:spLocks noGrp="1"/>
          </p:cNvSpPr>
          <p:nvPr isPhoto="0" userDrawn="0">
            <p:ph type="pic" sz="quarter" idx="31" hasCustomPrompt="0"/>
          </p:nvPr>
        </p:nvSpPr>
        <p:spPr bwMode="auto">
          <a:xfrm>
            <a:off x="8689173" y="3386718"/>
            <a:ext cx="1231056" cy="1225978"/>
          </a:xfrm>
          <a:prstGeom prst="rect">
            <a:avLst/>
          </a:prstGeom>
        </p:spPr>
        <p:txBody>
          <a:bodyPr/>
          <a:lstStyle>
            <a:lvl1pPr>
              <a:defRPr sz="1400"/>
            </a:lvl1pPr>
          </a:lstStyle>
          <a:p>
            <a:pPr>
              <a:defRPr/>
            </a:pPr>
            <a:r>
              <a:rPr lang="ru-RU"/>
              <a:t>Вставка рисунка</a:t>
            </a:r>
            <a:endParaRPr lang="ru-RU"/>
          </a:p>
        </p:txBody>
      </p:sp>
      <p:sp>
        <p:nvSpPr>
          <p:cNvPr id="60" name="Picture Placeholder 3" hidden="0"/>
          <p:cNvSpPr>
            <a:spLocks noGrp="1"/>
          </p:cNvSpPr>
          <p:nvPr isPhoto="0" userDrawn="0">
            <p:ph type="pic" sz="quarter" idx="32" hasCustomPrompt="0"/>
          </p:nvPr>
        </p:nvSpPr>
        <p:spPr bwMode="auto">
          <a:xfrm>
            <a:off x="10288418" y="3386718"/>
            <a:ext cx="1231056" cy="1225978"/>
          </a:xfrm>
          <a:prstGeom prst="rect">
            <a:avLst/>
          </a:prstGeom>
        </p:spPr>
        <p:txBody>
          <a:bodyPr/>
          <a:lstStyle>
            <a:lvl1pPr>
              <a:defRPr sz="1400"/>
            </a:lvl1pPr>
          </a:lstStyle>
          <a:p>
            <a:pPr>
              <a:defRPr/>
            </a:pPr>
            <a:r>
              <a:rPr lang="ru-RU"/>
              <a:t>Вставка рисунка</a:t>
            </a:r>
            <a:endParaRPr lang="ru-RU"/>
          </a:p>
        </p:txBody>
      </p:sp>
      <p:sp>
        <p:nvSpPr>
          <p:cNvPr id="61" name="Picture Placeholder 3" hidden="0"/>
          <p:cNvSpPr>
            <a:spLocks noGrp="1"/>
          </p:cNvSpPr>
          <p:nvPr isPhoto="0" userDrawn="0">
            <p:ph type="pic" sz="quarter" idx="33" hasCustomPrompt="0"/>
          </p:nvPr>
        </p:nvSpPr>
        <p:spPr bwMode="auto">
          <a:xfrm>
            <a:off x="2290947" y="3386718"/>
            <a:ext cx="1231056" cy="1225978"/>
          </a:xfrm>
          <a:prstGeom prst="rect">
            <a:avLst/>
          </a:prstGeom>
        </p:spPr>
        <p:txBody>
          <a:bodyPr/>
          <a:lstStyle>
            <a:lvl1pPr>
              <a:defRPr sz="1400"/>
            </a:lvl1pPr>
          </a:lstStyle>
          <a:p>
            <a:pPr>
              <a:defRPr/>
            </a:pPr>
            <a:r>
              <a:rPr lang="ru-RU"/>
              <a:t>Вставка рисунка</a:t>
            </a:r>
            <a:endParaRPr lang="ru-RU"/>
          </a:p>
        </p:txBody>
      </p:sp>
      <p:sp>
        <p:nvSpPr>
          <p:cNvPr id="63" name="Picture Placeholder 3" hidden="0"/>
          <p:cNvSpPr>
            <a:spLocks noGrp="1"/>
          </p:cNvSpPr>
          <p:nvPr isPhoto="0" userDrawn="0">
            <p:ph type="pic" sz="quarter" idx="35" hasCustomPrompt="0"/>
          </p:nvPr>
        </p:nvSpPr>
        <p:spPr bwMode="auto">
          <a:xfrm>
            <a:off x="690456" y="4896868"/>
            <a:ext cx="1231056" cy="1225978"/>
          </a:xfrm>
          <a:prstGeom prst="rect">
            <a:avLst/>
          </a:prstGeom>
        </p:spPr>
        <p:txBody>
          <a:bodyPr/>
          <a:lstStyle>
            <a:lvl1pPr>
              <a:defRPr sz="1400"/>
            </a:lvl1pPr>
          </a:lstStyle>
          <a:p>
            <a:pPr>
              <a:defRPr/>
            </a:pPr>
            <a:r>
              <a:rPr lang="ru-RU"/>
              <a:t>Вставка рисунка</a:t>
            </a:r>
            <a:endParaRPr lang="ru-RU"/>
          </a:p>
        </p:txBody>
      </p:sp>
      <p:sp>
        <p:nvSpPr>
          <p:cNvPr id="64" name="Picture Placeholder 3" hidden="0"/>
          <p:cNvSpPr>
            <a:spLocks noGrp="1"/>
          </p:cNvSpPr>
          <p:nvPr isPhoto="0" userDrawn="0">
            <p:ph type="pic" sz="quarter" idx="36" hasCustomPrompt="0"/>
          </p:nvPr>
        </p:nvSpPr>
        <p:spPr bwMode="auto">
          <a:xfrm>
            <a:off x="3891438" y="4896868"/>
            <a:ext cx="1231056" cy="1225978"/>
          </a:xfrm>
          <a:prstGeom prst="rect">
            <a:avLst/>
          </a:prstGeom>
        </p:spPr>
        <p:txBody>
          <a:bodyPr/>
          <a:lstStyle>
            <a:lvl1pPr>
              <a:defRPr sz="1400"/>
            </a:lvl1pPr>
          </a:lstStyle>
          <a:p>
            <a:pPr>
              <a:defRPr/>
            </a:pPr>
            <a:r>
              <a:rPr lang="ru-RU"/>
              <a:t>Вставка рисунка</a:t>
            </a:r>
            <a:endParaRPr lang="ru-RU"/>
          </a:p>
        </p:txBody>
      </p:sp>
      <p:sp>
        <p:nvSpPr>
          <p:cNvPr id="65" name="Picture Placeholder 3" hidden="0"/>
          <p:cNvSpPr>
            <a:spLocks noGrp="1"/>
          </p:cNvSpPr>
          <p:nvPr isPhoto="0" userDrawn="0">
            <p:ph type="pic" sz="quarter" idx="37" hasCustomPrompt="0"/>
          </p:nvPr>
        </p:nvSpPr>
        <p:spPr bwMode="auto">
          <a:xfrm>
            <a:off x="5490683" y="4896868"/>
            <a:ext cx="1231056" cy="1225978"/>
          </a:xfrm>
          <a:prstGeom prst="rect">
            <a:avLst/>
          </a:prstGeom>
        </p:spPr>
        <p:txBody>
          <a:bodyPr/>
          <a:lstStyle>
            <a:lvl1pPr>
              <a:defRPr sz="1400"/>
            </a:lvl1pPr>
          </a:lstStyle>
          <a:p>
            <a:pPr>
              <a:defRPr/>
            </a:pPr>
            <a:r>
              <a:rPr lang="ru-RU"/>
              <a:t>Вставка рисунка</a:t>
            </a:r>
            <a:endParaRPr lang="ru-RU"/>
          </a:p>
        </p:txBody>
      </p:sp>
      <p:sp>
        <p:nvSpPr>
          <p:cNvPr id="66" name="Picture Placeholder 3" hidden="0"/>
          <p:cNvSpPr>
            <a:spLocks noGrp="1"/>
          </p:cNvSpPr>
          <p:nvPr isPhoto="0" userDrawn="0">
            <p:ph type="pic" sz="quarter" idx="38" hasCustomPrompt="0"/>
          </p:nvPr>
        </p:nvSpPr>
        <p:spPr bwMode="auto">
          <a:xfrm>
            <a:off x="7089928" y="4896868"/>
            <a:ext cx="1231056" cy="1225978"/>
          </a:xfrm>
          <a:prstGeom prst="rect">
            <a:avLst/>
          </a:prstGeom>
        </p:spPr>
        <p:txBody>
          <a:bodyPr/>
          <a:lstStyle>
            <a:lvl1pPr>
              <a:defRPr sz="1400"/>
            </a:lvl1pPr>
          </a:lstStyle>
          <a:p>
            <a:pPr>
              <a:defRPr/>
            </a:pPr>
            <a:r>
              <a:rPr lang="ru-RU"/>
              <a:t>Вставка рисунка</a:t>
            </a:r>
            <a:endParaRPr lang="ru-RU"/>
          </a:p>
        </p:txBody>
      </p:sp>
      <p:sp>
        <p:nvSpPr>
          <p:cNvPr id="67" name="Picture Placeholder 3" hidden="0"/>
          <p:cNvSpPr>
            <a:spLocks noGrp="1"/>
          </p:cNvSpPr>
          <p:nvPr isPhoto="0" userDrawn="0">
            <p:ph type="pic" sz="quarter" idx="39" hasCustomPrompt="0"/>
          </p:nvPr>
        </p:nvSpPr>
        <p:spPr bwMode="auto">
          <a:xfrm>
            <a:off x="8689173" y="4896868"/>
            <a:ext cx="1231056" cy="1225978"/>
          </a:xfrm>
          <a:prstGeom prst="rect">
            <a:avLst/>
          </a:prstGeom>
        </p:spPr>
        <p:txBody>
          <a:bodyPr/>
          <a:lstStyle>
            <a:lvl1pPr>
              <a:defRPr sz="1400"/>
            </a:lvl1pPr>
          </a:lstStyle>
          <a:p>
            <a:pPr>
              <a:defRPr/>
            </a:pPr>
            <a:r>
              <a:rPr lang="ru-RU"/>
              <a:t>Вставка рисунка</a:t>
            </a:r>
            <a:endParaRPr lang="ru-RU"/>
          </a:p>
        </p:txBody>
      </p:sp>
      <p:sp>
        <p:nvSpPr>
          <p:cNvPr id="68" name="Picture Placeholder 3" hidden="0"/>
          <p:cNvSpPr>
            <a:spLocks noGrp="1"/>
          </p:cNvSpPr>
          <p:nvPr isPhoto="0" userDrawn="0">
            <p:ph type="pic" sz="quarter" idx="40" hasCustomPrompt="0"/>
          </p:nvPr>
        </p:nvSpPr>
        <p:spPr bwMode="auto">
          <a:xfrm>
            <a:off x="10288418" y="4896868"/>
            <a:ext cx="1231056" cy="1225978"/>
          </a:xfrm>
          <a:prstGeom prst="rect">
            <a:avLst/>
          </a:prstGeom>
        </p:spPr>
        <p:txBody>
          <a:bodyPr/>
          <a:lstStyle>
            <a:lvl1pPr>
              <a:defRPr sz="1400"/>
            </a:lvl1pPr>
          </a:lstStyle>
          <a:p>
            <a:pPr>
              <a:defRPr/>
            </a:pPr>
            <a:r>
              <a:rPr lang="ru-RU"/>
              <a:t>Вставка рисунка</a:t>
            </a:r>
            <a:endParaRPr lang="ru-RU"/>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0" userDrawn="1">
  <p:cSld name="Сертификаты">
    <p:bg>
      <p:bgPr shadeToTitle="0">
        <a:blipFill>
          <a:blip r:embed="rId2">
            <a:lum/>
          </a:blip>
          <a:srcRect l="0" t="-20000" r="-35483" b="0"/>
          <a:stretch/>
        </a:blipFill>
      </p:bgPr>
    </p:bg>
    <p:spTree>
      <p:nvGrpSpPr>
        <p:cNvPr id="1" name="" hidden="0"/>
        <p:cNvGrpSpPr/>
        <p:nvPr isPhoto="0" userDrawn="0"/>
      </p:nvGrpSpPr>
      <p:grpSpPr bwMode="auto">
        <a:xfrm>
          <a:off x="0" y="0"/>
          <a:ext cx="0" cy="0"/>
          <a:chOff x="0" y="0"/>
          <a:chExt cx="0" cy="0"/>
        </a:xfrm>
      </p:grpSpPr>
      <p:sp>
        <p:nvSpPr>
          <p:cNvPr id="3" name="Picture Placeholder 2" hidden="0"/>
          <p:cNvSpPr>
            <a:spLocks noGrp="1"/>
          </p:cNvSpPr>
          <p:nvPr isPhoto="0" userDrawn="0">
            <p:ph type="pic" sz="quarter" idx="11" hasCustomPrompt="0"/>
          </p:nvPr>
        </p:nvSpPr>
        <p:spPr bwMode="auto">
          <a:xfrm>
            <a:off x="2708275" y="1722438"/>
            <a:ext cx="1506538" cy="2146300"/>
          </a:xfrm>
          <a:prstGeom prst="rect">
            <a:avLst/>
          </a:prstGeom>
        </p:spPr>
        <p:txBody>
          <a:bodyPr/>
          <a:lstStyle/>
          <a:p>
            <a:pPr>
              <a:defRPr/>
            </a:pPr>
            <a:r>
              <a:rPr lang="ru-RU"/>
              <a:t>Вставка рисунка</a:t>
            </a:r>
            <a:endParaRPr lang="ru-RU"/>
          </a:p>
        </p:txBody>
      </p:sp>
      <p:sp>
        <p:nvSpPr>
          <p:cNvPr id="15" name="Picture Placeholder 2" hidden="0"/>
          <p:cNvSpPr>
            <a:spLocks noGrp="1"/>
          </p:cNvSpPr>
          <p:nvPr isPhoto="0" userDrawn="0">
            <p:ph type="pic" sz="quarter" idx="12" hasCustomPrompt="0"/>
          </p:nvPr>
        </p:nvSpPr>
        <p:spPr bwMode="auto">
          <a:xfrm>
            <a:off x="2708275" y="4226310"/>
            <a:ext cx="1506538" cy="2146300"/>
          </a:xfrm>
          <a:prstGeom prst="rect">
            <a:avLst/>
          </a:prstGeom>
        </p:spPr>
        <p:txBody>
          <a:bodyPr/>
          <a:lstStyle/>
          <a:p>
            <a:pPr>
              <a:defRPr/>
            </a:pPr>
            <a:r>
              <a:rPr lang="ru-RU"/>
              <a:t>Вставка рисунка</a:t>
            </a:r>
            <a:endParaRPr lang="ru-RU"/>
          </a:p>
        </p:txBody>
      </p:sp>
      <p:sp>
        <p:nvSpPr>
          <p:cNvPr id="17" name="Picture Placeholder 2" hidden="0"/>
          <p:cNvSpPr>
            <a:spLocks noGrp="1"/>
          </p:cNvSpPr>
          <p:nvPr isPhoto="0" userDrawn="0">
            <p:ph type="pic" sz="quarter" idx="13" hasCustomPrompt="0"/>
          </p:nvPr>
        </p:nvSpPr>
        <p:spPr bwMode="auto">
          <a:xfrm>
            <a:off x="4871247" y="2039366"/>
            <a:ext cx="2146402" cy="1520098"/>
          </a:xfrm>
          <a:prstGeom prst="rect">
            <a:avLst/>
          </a:prstGeom>
        </p:spPr>
        <p:txBody>
          <a:bodyPr/>
          <a:lstStyle/>
          <a:p>
            <a:pPr>
              <a:defRPr/>
            </a:pPr>
            <a:r>
              <a:rPr lang="ru-RU"/>
              <a:t>Вставка рисунка</a:t>
            </a:r>
            <a:endParaRPr lang="ru-RU"/>
          </a:p>
        </p:txBody>
      </p:sp>
      <p:sp>
        <p:nvSpPr>
          <p:cNvPr id="19" name="Picture Placeholder 2" hidden="0"/>
          <p:cNvSpPr>
            <a:spLocks noGrp="1"/>
          </p:cNvSpPr>
          <p:nvPr isPhoto="0" userDrawn="0">
            <p:ph type="pic" sz="quarter" idx="14" hasCustomPrompt="0"/>
          </p:nvPr>
        </p:nvSpPr>
        <p:spPr bwMode="auto">
          <a:xfrm>
            <a:off x="7343784" y="2039366"/>
            <a:ext cx="2146402" cy="1520098"/>
          </a:xfrm>
          <a:prstGeom prst="rect">
            <a:avLst/>
          </a:prstGeom>
        </p:spPr>
        <p:txBody>
          <a:bodyPr/>
          <a:lstStyle/>
          <a:p>
            <a:pPr>
              <a:defRPr/>
            </a:pPr>
            <a:r>
              <a:rPr lang="ru-RU"/>
              <a:t>Вставка рисунка</a:t>
            </a:r>
            <a:endParaRPr lang="ru-RU"/>
          </a:p>
        </p:txBody>
      </p:sp>
      <p:sp>
        <p:nvSpPr>
          <p:cNvPr id="21" name="Picture Placeholder 2" hidden="0"/>
          <p:cNvSpPr>
            <a:spLocks noGrp="1"/>
          </p:cNvSpPr>
          <p:nvPr isPhoto="0" userDrawn="0">
            <p:ph type="pic" sz="quarter" idx="15" hasCustomPrompt="0"/>
          </p:nvPr>
        </p:nvSpPr>
        <p:spPr bwMode="auto">
          <a:xfrm>
            <a:off x="7343784" y="4539359"/>
            <a:ext cx="2146402" cy="1520098"/>
          </a:xfrm>
          <a:prstGeom prst="rect">
            <a:avLst/>
          </a:prstGeom>
        </p:spPr>
        <p:txBody>
          <a:bodyPr/>
          <a:lstStyle/>
          <a:p>
            <a:pPr>
              <a:defRPr/>
            </a:pPr>
            <a:r>
              <a:rPr lang="ru-RU"/>
              <a:t>Вставка рисунка</a:t>
            </a:r>
            <a:endParaRPr lang="ru-RU"/>
          </a:p>
        </p:txBody>
      </p:sp>
      <p:sp>
        <p:nvSpPr>
          <p:cNvPr id="22" name="Picture Placeholder 2" hidden="0"/>
          <p:cNvSpPr>
            <a:spLocks noGrp="1"/>
          </p:cNvSpPr>
          <p:nvPr isPhoto="0" userDrawn="0">
            <p:ph type="pic" sz="quarter" idx="16" hasCustomPrompt="0"/>
          </p:nvPr>
        </p:nvSpPr>
        <p:spPr bwMode="auto">
          <a:xfrm>
            <a:off x="4871247" y="4539359"/>
            <a:ext cx="2146402" cy="1520098"/>
          </a:xfrm>
          <a:prstGeom prst="rect">
            <a:avLst/>
          </a:prstGeom>
        </p:spPr>
        <p:txBody>
          <a:bodyPr/>
          <a:lstStyle/>
          <a:p>
            <a:pPr>
              <a:defRPr/>
            </a:pPr>
            <a:r>
              <a:rPr lang="ru-RU"/>
              <a:t>Вставка рисунка</a:t>
            </a:r>
            <a:endParaRPr lang="ru-RU"/>
          </a:p>
        </p:txBody>
      </p:sp>
      <p:sp>
        <p:nvSpPr>
          <p:cNvPr id="11" name="Title 1" hidden="0"/>
          <p:cNvSpPr>
            <a:spLocks noGrp="1"/>
          </p:cNvSpPr>
          <p:nvPr isPhoto="0" userDrawn="0">
            <p:ph type="title" hasCustomPrompt="1"/>
          </p:nvPr>
        </p:nvSpPr>
        <p:spPr bwMode="auto">
          <a:xfrm>
            <a:off x="396324" y="277691"/>
            <a:ext cx="7852325" cy="522409"/>
          </a:xfrm>
          <a:prstGeom prst="rect">
            <a:avLst/>
          </a:prstGeom>
        </p:spPr>
        <p:txBody>
          <a:bodyPr/>
          <a:lstStyle>
            <a:lvl1pPr>
              <a:lnSpc>
                <a:spcPct val="100000"/>
              </a:lnSpc>
              <a:spcBef>
                <a:spcPts val="500"/>
              </a:spcBef>
              <a:spcAft>
                <a:spcPts val="500"/>
              </a:spcAft>
              <a:defRPr/>
            </a:lvl1pPr>
          </a:lstStyle>
          <a:p>
            <a:pPr>
              <a:spcBef>
                <a:spcPts val="500"/>
              </a:spcBef>
              <a:spcAft>
                <a:spcPts val="500"/>
              </a:spcAft>
              <a:defRPr/>
            </a:pPr>
            <a:r>
              <a:rPr lang="ru-RU" sz="3200" b="1">
                <a:solidFill>
                  <a:schemeClr val="tx1">
                    <a:lumMod val="95000"/>
                    <a:lumOff val="5000"/>
                  </a:schemeClr>
                </a:solidFill>
                <a:latin typeface="Verdana"/>
                <a:ea typeface="Verdana"/>
                <a:cs typeface="Verdana"/>
              </a:rPr>
              <a:t>Разработка ПО</a:t>
            </a:r>
            <a:endParaRPr lang="en-US" sz="3200" b="1">
              <a:solidFill>
                <a:schemeClr val="tx1">
                  <a:lumMod val="95000"/>
                  <a:lumOff val="5000"/>
                </a:schemeClr>
              </a:solidFill>
              <a:latin typeface="Verdana"/>
              <a:ea typeface="Verdana"/>
              <a:cs typeface="Verdana"/>
            </a:endParaRPr>
          </a:p>
        </p:txBody>
      </p:sp>
      <p:sp>
        <p:nvSpPr>
          <p:cNvPr id="13" name="Text Placeholder 3" hidden="0"/>
          <p:cNvSpPr>
            <a:spLocks noGrp="1"/>
          </p:cNvSpPr>
          <p:nvPr isPhoto="0" userDrawn="0">
            <p:ph type="body" sz="quarter" idx="10" hasCustomPrompt="1"/>
          </p:nvPr>
        </p:nvSpPr>
        <p:spPr bwMode="auto">
          <a:xfrm>
            <a:off x="396324" y="854812"/>
            <a:ext cx="4933950" cy="430887"/>
          </a:xfrm>
          <a:prstGeom prst="rect">
            <a:avLst/>
          </a:prstGeom>
        </p:spPr>
        <p:txBody>
          <a:bodyPr/>
          <a:lstStyle>
            <a:lvl1pPr>
              <a:lnSpc>
                <a:spcPct val="100000"/>
              </a:lnSpc>
              <a:defRPr/>
            </a:lvl1pPr>
          </a:lstStyle>
          <a:p>
            <a:pPr>
              <a:spcBef>
                <a:spcPts val="500"/>
              </a:spcBef>
              <a:spcAft>
                <a:spcPts val="500"/>
              </a:spcAft>
              <a:defRPr/>
            </a:pPr>
            <a:r>
              <a:rPr lang="ru-RU" sz="2200" b="1">
                <a:solidFill>
                  <a:schemeClr val="tx1">
                    <a:lumMod val="95000"/>
                    <a:lumOff val="5000"/>
                  </a:schemeClr>
                </a:solidFill>
                <a:latin typeface="Verdana"/>
                <a:ea typeface="Verdana"/>
                <a:cs typeface="Verdana"/>
              </a:rPr>
              <a:t>Сертификаты</a:t>
            </a:r>
            <a:endParaRPr lang="en-US" sz="2200" b="1">
              <a:solidFill>
                <a:schemeClr val="tx1">
                  <a:lumMod val="95000"/>
                  <a:lumOff val="5000"/>
                </a:schemeClr>
              </a:solidFill>
              <a:latin typeface="Verdana"/>
              <a:ea typeface="Verdana"/>
              <a:cs typeface="Verdana"/>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0" userDrawn="1">
  <p:cSld name="Контакты">
    <p:bg>
      <p:bgPr shadeToTitle="0">
        <a:blipFill>
          <a:blip r:embed="rId2">
            <a:lum/>
          </a:blip>
          <a:srcRect l="-30555" t="0" r="0" b="0"/>
          <a:stretch/>
        </a:blipFill>
      </p:bgPr>
    </p:bg>
    <p:spTree>
      <p:nvGrpSpPr>
        <p:cNvPr id="1" name="" hidden="0"/>
        <p:cNvGrpSpPr/>
        <p:nvPr isPhoto="0" userDrawn="0"/>
      </p:nvGrpSpPr>
      <p:grpSpPr bwMode="auto">
        <a:xfrm>
          <a:off x="0" y="0"/>
          <a:ext cx="0" cy="0"/>
          <a:chOff x="0" y="0"/>
          <a:chExt cx="0" cy="0"/>
        </a:xfrm>
      </p:grpSpPr>
      <p:sp>
        <p:nvSpPr>
          <p:cNvPr id="35" name="Text Placeholder 10" hidden="0"/>
          <p:cNvSpPr>
            <a:spLocks noGrp="1"/>
          </p:cNvSpPr>
          <p:nvPr isPhoto="0" userDrawn="0">
            <p:ph type="body" sz="quarter" idx="17" hasCustomPrompt="1"/>
          </p:nvPr>
        </p:nvSpPr>
        <p:spPr bwMode="auto">
          <a:xfrm>
            <a:off x="668842" y="5667304"/>
            <a:ext cx="4258121" cy="340289"/>
          </a:xfrm>
          <a:prstGeom prst="rect">
            <a:avLst/>
          </a:prstGeom>
        </p:spPr>
        <p:txBody>
          <a:bodyPr/>
          <a:lstStyle>
            <a:lvl1pPr>
              <a:lnSpc>
                <a:spcPct val="100000"/>
              </a:lnSpc>
              <a:spcBef>
                <a:spcPts val="200"/>
              </a:spcBef>
              <a:spcAft>
                <a:spcPts val="200"/>
              </a:spcAft>
              <a:defRPr sz="1500">
                <a:solidFill>
                  <a:schemeClr val="accent1"/>
                </a:solidFill>
              </a:defRPr>
            </a:lvl1pPr>
          </a:lstStyle>
          <a:p>
            <a:pPr lvl="0">
              <a:defRPr/>
            </a:pPr>
            <a:r>
              <a:rPr lang="en-US"/>
              <a:t>www.stm-labs.ru</a:t>
            </a:r>
            <a:endParaRPr lang="ru-RU"/>
          </a:p>
        </p:txBody>
      </p:sp>
      <p:sp>
        <p:nvSpPr>
          <p:cNvPr id="33" name="Text Placeholder 10" hidden="0"/>
          <p:cNvSpPr>
            <a:spLocks noGrp="1"/>
          </p:cNvSpPr>
          <p:nvPr isPhoto="0" userDrawn="0">
            <p:ph type="body" sz="quarter" idx="16" hasCustomPrompt="1"/>
          </p:nvPr>
        </p:nvSpPr>
        <p:spPr bwMode="auto">
          <a:xfrm>
            <a:off x="668842" y="5315035"/>
            <a:ext cx="4258121" cy="340289"/>
          </a:xfrm>
          <a:prstGeom prst="rect">
            <a:avLst/>
          </a:prstGeom>
        </p:spPr>
        <p:txBody>
          <a:bodyPr/>
          <a:lstStyle>
            <a:lvl1pPr>
              <a:lnSpc>
                <a:spcPct val="100000"/>
              </a:lnSpc>
              <a:spcBef>
                <a:spcPts val="200"/>
              </a:spcBef>
              <a:spcAft>
                <a:spcPts val="200"/>
              </a:spcAft>
              <a:defRPr sz="1500">
                <a:solidFill>
                  <a:schemeClr val="accent1"/>
                </a:solidFill>
              </a:defRPr>
            </a:lvl1pPr>
          </a:lstStyle>
          <a:p>
            <a:pPr lvl="0">
              <a:defRPr/>
            </a:pPr>
            <a:r>
              <a:rPr lang="en-US"/>
              <a:t>info@stm-labs</a:t>
            </a:r>
            <a:endParaRPr lang="ru-RU"/>
          </a:p>
        </p:txBody>
      </p:sp>
      <p:sp>
        <p:nvSpPr>
          <p:cNvPr id="27" name="Text Placeholder 10" hidden="0"/>
          <p:cNvSpPr>
            <a:spLocks noGrp="1"/>
          </p:cNvSpPr>
          <p:nvPr isPhoto="0" userDrawn="0">
            <p:ph type="body" sz="quarter" idx="13" hasCustomPrompt="1"/>
          </p:nvPr>
        </p:nvSpPr>
        <p:spPr bwMode="auto">
          <a:xfrm>
            <a:off x="668842" y="4227458"/>
            <a:ext cx="4258121" cy="605294"/>
          </a:xfrm>
          <a:prstGeom prst="rect">
            <a:avLst/>
          </a:prstGeom>
        </p:spPr>
        <p:txBody>
          <a:bodyPr/>
          <a:lstStyle>
            <a:lvl1pPr>
              <a:lnSpc>
                <a:spcPct val="100000"/>
              </a:lnSpc>
              <a:spcBef>
                <a:spcPts val="200"/>
              </a:spcBef>
              <a:spcAft>
                <a:spcPts val="200"/>
              </a:spcAft>
              <a:defRPr sz="1500"/>
            </a:lvl1pPr>
          </a:lstStyle>
          <a:p>
            <a:pPr lvl="0">
              <a:defRPr/>
            </a:pPr>
            <a:r>
              <a:rPr lang="ru-RU"/>
              <a:t>+ 7 (831) 217-15-90</a:t>
            </a:r>
            <a:endParaRPr lang="ru-RU"/>
          </a:p>
          <a:p>
            <a:pPr lvl="0">
              <a:defRPr/>
            </a:pPr>
            <a:r>
              <a:rPr lang="ru-RU"/>
              <a:t>+ 7 (831) 217-15-91</a:t>
            </a:r>
            <a:endParaRPr lang="ru-RU"/>
          </a:p>
        </p:txBody>
      </p:sp>
      <p:sp>
        <p:nvSpPr>
          <p:cNvPr id="29" name="Text Placeholder 10" hidden="0"/>
          <p:cNvSpPr>
            <a:spLocks noGrp="1"/>
          </p:cNvSpPr>
          <p:nvPr isPhoto="0" userDrawn="0">
            <p:ph type="body" sz="quarter" idx="14" hasCustomPrompt="1"/>
          </p:nvPr>
        </p:nvSpPr>
        <p:spPr bwMode="auto">
          <a:xfrm>
            <a:off x="668842" y="3809858"/>
            <a:ext cx="4258121" cy="340289"/>
          </a:xfrm>
          <a:prstGeom prst="rect">
            <a:avLst/>
          </a:prstGeom>
        </p:spPr>
        <p:txBody>
          <a:bodyPr/>
          <a:lstStyle>
            <a:lvl1pPr>
              <a:lnSpc>
                <a:spcPct val="100000"/>
              </a:lnSpc>
              <a:spcBef>
                <a:spcPts val="200"/>
              </a:spcBef>
              <a:spcAft>
                <a:spcPts val="200"/>
              </a:spcAft>
              <a:defRPr sz="1500"/>
            </a:lvl1pPr>
          </a:lstStyle>
          <a:p>
            <a:pPr lvl="0">
              <a:defRPr/>
            </a:pPr>
            <a:r>
              <a:rPr lang="ru-RU"/>
              <a:t>603090, ул. Родионова, 23а, корп. Б</a:t>
            </a:r>
            <a:endParaRPr lang="ru-RU"/>
          </a:p>
        </p:txBody>
      </p:sp>
      <p:sp>
        <p:nvSpPr>
          <p:cNvPr id="25" name="Text Placeholder 10" hidden="0"/>
          <p:cNvSpPr>
            <a:spLocks noGrp="1"/>
          </p:cNvSpPr>
          <p:nvPr isPhoto="0" userDrawn="0">
            <p:ph type="body" sz="quarter" idx="12" hasCustomPrompt="1"/>
          </p:nvPr>
        </p:nvSpPr>
        <p:spPr bwMode="auto">
          <a:xfrm>
            <a:off x="668842" y="2412004"/>
            <a:ext cx="4258121" cy="318597"/>
          </a:xfrm>
          <a:prstGeom prst="rect">
            <a:avLst/>
          </a:prstGeom>
        </p:spPr>
        <p:txBody>
          <a:bodyPr/>
          <a:lstStyle>
            <a:lvl1pPr>
              <a:lnSpc>
                <a:spcPct val="100000"/>
              </a:lnSpc>
              <a:spcBef>
                <a:spcPts val="200"/>
              </a:spcBef>
              <a:spcAft>
                <a:spcPts val="200"/>
              </a:spcAft>
              <a:defRPr sz="1500"/>
            </a:lvl1pPr>
          </a:lstStyle>
          <a:p>
            <a:pPr lvl="0">
              <a:defRPr/>
            </a:pPr>
            <a:r>
              <a:rPr lang="ru-RU"/>
              <a:t>+ 7 910 390-14-89</a:t>
            </a:r>
            <a:endParaRPr lang="ru-RU"/>
          </a:p>
        </p:txBody>
      </p:sp>
      <p:sp>
        <p:nvSpPr>
          <p:cNvPr id="11" name="Text Placeholder 10" hidden="0"/>
          <p:cNvSpPr>
            <a:spLocks noGrp="1"/>
          </p:cNvSpPr>
          <p:nvPr isPhoto="0" userDrawn="0">
            <p:ph type="body" sz="quarter" idx="11" hasCustomPrompt="1"/>
          </p:nvPr>
        </p:nvSpPr>
        <p:spPr bwMode="auto">
          <a:xfrm>
            <a:off x="668842" y="1694909"/>
            <a:ext cx="4258121" cy="605295"/>
          </a:xfrm>
          <a:prstGeom prst="rect">
            <a:avLst/>
          </a:prstGeom>
        </p:spPr>
        <p:txBody>
          <a:bodyPr/>
          <a:lstStyle>
            <a:lvl1pPr>
              <a:lnSpc>
                <a:spcPct val="100000"/>
              </a:lnSpc>
              <a:spcBef>
                <a:spcPts val="200"/>
              </a:spcBef>
              <a:spcAft>
                <a:spcPts val="200"/>
              </a:spcAft>
              <a:defRPr sz="1500"/>
            </a:lvl1pPr>
          </a:lstStyle>
          <a:p>
            <a:pPr lvl="0">
              <a:defRPr/>
            </a:pPr>
            <a:r>
              <a:rPr lang="ru-RU"/>
              <a:t>115280, ул. Ленинская Слобода, 26с28, </a:t>
            </a:r>
            <a:endParaRPr lang="ru-RU"/>
          </a:p>
          <a:p>
            <a:pPr lvl="0">
              <a:defRPr/>
            </a:pPr>
            <a:r>
              <a:rPr lang="ru-RU"/>
              <a:t>бизнес-центр «Слободской»</a:t>
            </a:r>
            <a:endParaRPr lang="ru-RU"/>
          </a:p>
        </p:txBody>
      </p:sp>
      <p:sp>
        <p:nvSpPr>
          <p:cNvPr id="3" name="Title 2" hidden="0"/>
          <p:cNvSpPr>
            <a:spLocks noGrp="1"/>
          </p:cNvSpPr>
          <p:nvPr isPhoto="0" userDrawn="0">
            <p:ph type="title" hasCustomPrompt="1"/>
          </p:nvPr>
        </p:nvSpPr>
        <p:spPr bwMode="auto">
          <a:xfrm>
            <a:off x="373840" y="279696"/>
            <a:ext cx="4553123" cy="549275"/>
          </a:xfrm>
          <a:prstGeom prst="rect">
            <a:avLst/>
          </a:prstGeom>
        </p:spPr>
        <p:txBody>
          <a:bodyPr/>
          <a:lstStyle/>
          <a:p>
            <a:pPr>
              <a:defRPr/>
            </a:pPr>
            <a:r>
              <a:rPr lang="ru-RU"/>
              <a:t>Контакты</a:t>
            </a:r>
            <a:endParaRPr lang="ru-RU"/>
          </a:p>
        </p:txBody>
      </p:sp>
      <p:sp>
        <p:nvSpPr>
          <p:cNvPr id="8" name="TextBox 7" hidden="0"/>
          <p:cNvSpPr txBox="1"/>
          <p:nvPr isPhoto="0" userDrawn="0"/>
        </p:nvSpPr>
        <p:spPr bwMode="auto">
          <a:xfrm>
            <a:off x="400276" y="1125167"/>
            <a:ext cx="2657717" cy="430887"/>
          </a:xfrm>
          <a:prstGeom prst="rect">
            <a:avLst/>
          </a:prstGeom>
          <a:noFill/>
        </p:spPr>
        <p:txBody>
          <a:bodyPr wrap="square" rtlCol="0">
            <a:spAutoFit/>
          </a:bodyPr>
          <a:lstStyle/>
          <a:p>
            <a:pPr>
              <a:spcBef>
                <a:spcPts val="200"/>
              </a:spcBef>
              <a:spcAft>
                <a:spcPts val="200"/>
              </a:spcAft>
              <a:buClr>
                <a:srgbClr val="E5007D"/>
              </a:buClr>
              <a:buSzPct val="113000"/>
              <a:defRPr/>
            </a:pPr>
            <a:r>
              <a:rPr lang="ru-RU" sz="2200" b="1">
                <a:latin typeface="Verdana"/>
                <a:ea typeface="Verdana"/>
                <a:cs typeface="Verdana"/>
              </a:rPr>
              <a:t>Офис в Москве</a:t>
            </a:r>
            <a:endParaRPr lang="en-US" sz="2200" b="1">
              <a:latin typeface="Verdana"/>
              <a:ea typeface="Verdana"/>
              <a:cs typeface="Verdana"/>
            </a:endParaRPr>
          </a:p>
        </p:txBody>
      </p:sp>
      <p:sp>
        <p:nvSpPr>
          <p:cNvPr id="7" name="Text Placeholder 6" hidden="0"/>
          <p:cNvSpPr>
            <a:spLocks noGrp="1"/>
          </p:cNvSpPr>
          <p:nvPr isPhoto="0" userDrawn="0">
            <p:ph type="body" sz="quarter" idx="10" hasCustomPrompt="1"/>
          </p:nvPr>
        </p:nvSpPr>
        <p:spPr bwMode="auto">
          <a:xfrm>
            <a:off x="400276" y="1125166"/>
            <a:ext cx="4526687" cy="430887"/>
          </a:xfrm>
          <a:prstGeom prst="rect">
            <a:avLst/>
          </a:prstGeom>
        </p:spPr>
        <p:txBody>
          <a:bodyPr/>
          <a:lstStyle>
            <a:lvl1pPr>
              <a:lnSpc>
                <a:spcPct val="100000"/>
              </a:lnSpc>
              <a:spcBef>
                <a:spcPts val="200"/>
              </a:spcBef>
              <a:spcAft>
                <a:spcPts val="200"/>
              </a:spcAft>
              <a:defRPr sz="2200" b="1">
                <a:latin typeface="Verdana"/>
                <a:ea typeface="Verdana"/>
              </a:defRPr>
            </a:lvl1pPr>
            <a:lvl2pPr>
              <a:defRPr sz="2200">
                <a:latin typeface="Verdana"/>
                <a:ea typeface="Verdana"/>
              </a:defRPr>
            </a:lvl2pPr>
            <a:lvl3pPr>
              <a:defRPr sz="2200">
                <a:latin typeface="Verdana"/>
                <a:ea typeface="Verdana"/>
              </a:defRPr>
            </a:lvl3pPr>
            <a:lvl4pPr>
              <a:defRPr sz="2200">
                <a:latin typeface="Verdana"/>
                <a:ea typeface="Verdana"/>
              </a:defRPr>
            </a:lvl4pPr>
            <a:lvl5pPr>
              <a:defRPr sz="2200">
                <a:latin typeface="Verdana"/>
                <a:ea typeface="Verdana"/>
              </a:defRPr>
            </a:lvl5pPr>
          </a:lstStyle>
          <a:p>
            <a:pPr lvl="0">
              <a:defRPr/>
            </a:pPr>
            <a:r>
              <a:rPr lang="ru-RU"/>
              <a:t>Офис в Москве</a:t>
            </a:r>
            <a:endParaRPr lang="ru-RU"/>
          </a:p>
        </p:txBody>
      </p:sp>
      <p:sp>
        <p:nvSpPr>
          <p:cNvPr id="31" name="Text Placeholder 6" hidden="0"/>
          <p:cNvSpPr>
            <a:spLocks noGrp="1"/>
          </p:cNvSpPr>
          <p:nvPr isPhoto="0" userDrawn="0">
            <p:ph type="body" sz="quarter" idx="15" hasCustomPrompt="1"/>
          </p:nvPr>
        </p:nvSpPr>
        <p:spPr bwMode="auto">
          <a:xfrm>
            <a:off x="400276" y="3240114"/>
            <a:ext cx="4649519" cy="430887"/>
          </a:xfrm>
          <a:prstGeom prst="rect">
            <a:avLst/>
          </a:prstGeom>
        </p:spPr>
        <p:txBody>
          <a:bodyPr/>
          <a:lstStyle>
            <a:lvl1pPr>
              <a:lnSpc>
                <a:spcPct val="100000"/>
              </a:lnSpc>
              <a:spcBef>
                <a:spcPts val="200"/>
              </a:spcBef>
              <a:spcAft>
                <a:spcPts val="200"/>
              </a:spcAft>
              <a:defRPr sz="2200" b="1">
                <a:latin typeface="Verdana"/>
                <a:ea typeface="Verdana"/>
              </a:defRPr>
            </a:lvl1pPr>
            <a:lvl2pPr>
              <a:defRPr sz="2200">
                <a:latin typeface="Verdana"/>
                <a:ea typeface="Verdana"/>
              </a:defRPr>
            </a:lvl2pPr>
            <a:lvl3pPr>
              <a:defRPr sz="2200">
                <a:latin typeface="Verdana"/>
                <a:ea typeface="Verdana"/>
              </a:defRPr>
            </a:lvl3pPr>
            <a:lvl4pPr>
              <a:defRPr sz="2200">
                <a:latin typeface="Verdana"/>
                <a:ea typeface="Verdana"/>
              </a:defRPr>
            </a:lvl4pPr>
            <a:lvl5pPr>
              <a:defRPr sz="2200">
                <a:latin typeface="Verdana"/>
                <a:ea typeface="Verdana"/>
              </a:defRPr>
            </a:lvl5pPr>
          </a:lstStyle>
          <a:p>
            <a:pPr lvl="0">
              <a:defRPr/>
            </a:pPr>
            <a:r>
              <a:rPr lang="ru-RU"/>
              <a:t>Офис в Нижнем Новгороде</a:t>
            </a:r>
            <a:endParaRPr lang="ru-RU"/>
          </a:p>
        </p:txBody>
      </p:sp>
      <p:sp>
        <p:nvSpPr>
          <p:cNvPr id="19" name="TextBox 18" hidden="0"/>
          <p:cNvSpPr txBox="1"/>
          <p:nvPr isPhoto="0" userDrawn="0"/>
        </p:nvSpPr>
        <p:spPr bwMode="auto">
          <a:xfrm>
            <a:off x="400276" y="1125167"/>
            <a:ext cx="2657717" cy="430887"/>
          </a:xfrm>
          <a:prstGeom prst="rect">
            <a:avLst/>
          </a:prstGeom>
          <a:noFill/>
        </p:spPr>
        <p:txBody>
          <a:bodyPr wrap="square" rtlCol="0">
            <a:spAutoFit/>
          </a:bodyPr>
          <a:lstStyle/>
          <a:p>
            <a:pPr>
              <a:spcBef>
                <a:spcPts val="200"/>
              </a:spcBef>
              <a:spcAft>
                <a:spcPts val="200"/>
              </a:spcAft>
              <a:buClr>
                <a:srgbClr val="E5007D"/>
              </a:buClr>
              <a:buSzPct val="113000"/>
              <a:defRPr/>
            </a:pPr>
            <a:r>
              <a:rPr lang="ru-RU" sz="2200" b="1">
                <a:latin typeface="Verdana"/>
                <a:ea typeface="Verdana"/>
                <a:cs typeface="Verdana"/>
              </a:rPr>
              <a:t>Офис в Москве</a:t>
            </a:r>
            <a:endParaRPr lang="en-US" sz="2200" b="1">
              <a:latin typeface="Verdana"/>
              <a:ea typeface="Verdana"/>
              <a:cs typeface="Verdana"/>
            </a:endParaRPr>
          </a:p>
        </p:txBody>
      </p:sp>
      <p:pic>
        <p:nvPicPr>
          <p:cNvPr id="4" name="Picture 3" hidden="0"/>
          <p:cNvPicPr>
            <a:picLocks noChangeAspect="1"/>
          </p:cNvPicPr>
          <p:nvPr isPhoto="0" userDrawn="1"/>
        </p:nvPicPr>
        <p:blipFill>
          <a:blip r:embed="rId3"/>
          <a:stretch/>
        </p:blipFill>
        <p:spPr bwMode="auto">
          <a:xfrm>
            <a:off x="475542" y="5415187"/>
            <a:ext cx="156924" cy="129633"/>
          </a:xfrm>
          <a:prstGeom prst="rect">
            <a:avLst/>
          </a:prstGeom>
        </p:spPr>
      </p:pic>
      <p:pic>
        <p:nvPicPr>
          <p:cNvPr id="6" name="Picture 5" hidden="0"/>
          <p:cNvPicPr>
            <a:picLocks noChangeAspect="1"/>
          </p:cNvPicPr>
          <p:nvPr isPhoto="0" userDrawn="1"/>
        </p:nvPicPr>
        <p:blipFill>
          <a:blip r:embed="rId4"/>
          <a:stretch/>
        </p:blipFill>
        <p:spPr bwMode="auto">
          <a:xfrm>
            <a:off x="495961" y="5741436"/>
            <a:ext cx="128797" cy="192024"/>
          </a:xfrm>
          <a:prstGeom prst="rect">
            <a:avLst/>
          </a:prstGeom>
        </p:spPr>
      </p:pic>
      <p:pic>
        <p:nvPicPr>
          <p:cNvPr id="10" name="Picture 9" hidden="0"/>
          <p:cNvPicPr>
            <a:picLocks noChangeAspect="1"/>
          </p:cNvPicPr>
          <p:nvPr isPhoto="0" userDrawn="1"/>
        </p:nvPicPr>
        <p:blipFill>
          <a:blip r:embed="rId5"/>
          <a:stretch/>
        </p:blipFill>
        <p:spPr bwMode="auto">
          <a:xfrm>
            <a:off x="475542" y="1734606"/>
            <a:ext cx="186975" cy="265855"/>
          </a:xfrm>
          <a:prstGeom prst="rect">
            <a:avLst/>
          </a:prstGeom>
        </p:spPr>
      </p:pic>
      <p:pic>
        <p:nvPicPr>
          <p:cNvPr id="37" name="Picture 36" hidden="0"/>
          <p:cNvPicPr>
            <a:picLocks noChangeAspect="1"/>
          </p:cNvPicPr>
          <p:nvPr isPhoto="0" userDrawn="1"/>
        </p:nvPicPr>
        <p:blipFill>
          <a:blip r:embed="rId5"/>
          <a:stretch/>
        </p:blipFill>
        <p:spPr bwMode="auto">
          <a:xfrm>
            <a:off x="475542" y="3840747"/>
            <a:ext cx="186975" cy="265855"/>
          </a:xfrm>
          <a:prstGeom prst="rect">
            <a:avLst/>
          </a:prstGeom>
        </p:spPr>
      </p:pic>
      <p:pic>
        <p:nvPicPr>
          <p:cNvPr id="14" name="Picture 13" hidden="0"/>
          <p:cNvPicPr>
            <a:picLocks noChangeAspect="1"/>
          </p:cNvPicPr>
          <p:nvPr isPhoto="0" userDrawn="1"/>
        </p:nvPicPr>
        <p:blipFill>
          <a:blip r:embed="rId6"/>
          <a:stretch/>
        </p:blipFill>
        <p:spPr bwMode="auto">
          <a:xfrm>
            <a:off x="475542" y="2477910"/>
            <a:ext cx="158626" cy="191772"/>
          </a:xfrm>
          <a:prstGeom prst="rect">
            <a:avLst/>
          </a:prstGeom>
        </p:spPr>
      </p:pic>
      <p:pic>
        <p:nvPicPr>
          <p:cNvPr id="38" name="Picture 37" hidden="0"/>
          <p:cNvPicPr>
            <a:picLocks noChangeAspect="1"/>
          </p:cNvPicPr>
          <p:nvPr isPhoto="0" userDrawn="1"/>
        </p:nvPicPr>
        <p:blipFill>
          <a:blip r:embed="rId6"/>
          <a:stretch/>
        </p:blipFill>
        <p:spPr bwMode="auto">
          <a:xfrm>
            <a:off x="475542" y="4285155"/>
            <a:ext cx="158626" cy="191772"/>
          </a:xfrm>
          <a:prstGeom prst="rect">
            <a:avLst/>
          </a:prstGeom>
        </p:spPr>
      </p:pic>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userDrawn="1">
  <p:cSld name="Пользовательский макет">
    <p:bg>
      <p:bgRef idx="1001">
        <a:schemeClr val="bg1"/>
      </p:bgRef>
    </p:bg>
    <p:spTree>
      <p:nvGrpSpPr>
        <p:cNvPr id="1" name="" hidden="0"/>
        <p:cNvGrpSpPr/>
        <p:nvPr isPhoto="0" userDrawn="0"/>
      </p:nvGrpSpPr>
      <p:grpSpPr bwMode="auto">
        <a:xfrm>
          <a:off x="0" y="0"/>
          <a:ext cx="0" cy="0"/>
          <a:chOff x="0" y="0"/>
          <a:chExt cx="0" cy="0"/>
        </a:xfrm>
      </p:grpSpPr>
      <p:sp>
        <p:nvSpPr>
          <p:cNvPr id="2" name="Заголовок 1" hidden="0"/>
          <p:cNvSpPr>
            <a:spLocks noGrp="1"/>
          </p:cNvSpPr>
          <p:nvPr isPhoto="0" userDrawn="0">
            <p:ph type="title" hasCustomPrompt="0"/>
          </p:nvPr>
        </p:nvSpPr>
        <p:spPr bwMode="auto">
          <a:xfrm>
            <a:off x="838200" y="365125"/>
            <a:ext cx="10515600" cy="1325563"/>
          </a:xfrm>
          <a:prstGeom prst="rect">
            <a:avLst/>
          </a:prstGeom>
        </p:spPr>
        <p:txBody>
          <a:bodyPr/>
          <a:lstStyle/>
          <a:p>
            <a:pPr>
              <a:defRPr/>
            </a:pPr>
            <a:r>
              <a:rPr lang="ru-RU"/>
              <a:t>Образец заголовка</a:t>
            </a:r>
            <a:endParaRPr lang="ru-RU"/>
          </a:p>
        </p:txBody>
      </p:sp>
    </p:spTree>
  </p:cSld>
  <p:clrMapOvr>
    <a:overrideClrMapping bg1="lt1" tx1="dk1" bg2="lt2" tx2="dk2" accent1="accent1" accent2="accent2" accent3="accent3" accent4="accent4" accent5="accent5" accent6="accent6" hlink="hlink" folHlink="folHlink"/>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0" showMasterPhAnim="0" userDrawn="1">
  <p:cSld name="Титульный слайд">
    <p:bg>
      <p:bgPr shadeToTitle="0">
        <a:blipFill>
          <a:blip r:embed="rId2">
            <a:lum/>
          </a:blip>
          <a:srcRect l="0" t="0" r="-14529" b="0"/>
          <a:stretch/>
        </a:blipFill>
      </p:bgPr>
    </p:bg>
    <p:spTree>
      <p:nvGrpSpPr>
        <p:cNvPr id="1" name="" hidden="0"/>
        <p:cNvGrpSpPr/>
        <p:nvPr isPhoto="0" userDrawn="0"/>
      </p:nvGrpSpPr>
      <p:grpSpPr bwMode="auto">
        <a:xfrm>
          <a:off x="0" y="0"/>
          <a:ext cx="0" cy="0"/>
          <a:chOff x="0" y="0"/>
          <a:chExt cx="0" cy="0"/>
        </a:xfrm>
      </p:grpSpPr>
      <p:sp>
        <p:nvSpPr>
          <p:cNvPr id="3" name="Подзаголовок 2" hidden="0"/>
          <p:cNvSpPr>
            <a:spLocks noGrp="1"/>
          </p:cNvSpPr>
          <p:nvPr isPhoto="0" userDrawn="0">
            <p:ph type="subTitle" idx="1" hasCustomPrompt="0"/>
          </p:nvPr>
        </p:nvSpPr>
        <p:spPr bwMode="auto">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a:defRPr/>
            </a:pPr>
            <a:r>
              <a:rPr lang="ru-RU"/>
              <a:t>Образец подзаголовка</a:t>
            </a:r>
            <a:endParaRPr lang="ru-RU"/>
          </a:p>
        </p:txBody>
      </p:sp>
      <p:sp>
        <p:nvSpPr>
          <p:cNvPr id="7" name="Заголовок 6" hidden="0"/>
          <p:cNvSpPr>
            <a:spLocks noGrp="1"/>
          </p:cNvSpPr>
          <p:nvPr isPhoto="0" userDrawn="0">
            <p:ph type="title" hasCustomPrompt="0"/>
          </p:nvPr>
        </p:nvSpPr>
        <p:spPr bwMode="auto">
          <a:xfrm>
            <a:off x="838200" y="365125"/>
            <a:ext cx="10515600" cy="1325563"/>
          </a:xfrm>
          <a:prstGeom prst="rect">
            <a:avLst/>
          </a:prstGeom>
        </p:spPr>
        <p:txBody>
          <a:bodyPr/>
          <a:lstStyle/>
          <a:p>
            <a:pPr>
              <a:defRPr/>
            </a:pPr>
            <a:r>
              <a:rPr lang="ru-RU"/>
              <a:t>Образец заголовка</a:t>
            </a:r>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0" userDrawn="1">
  <p:cSld name="Титульный_1(английский)">
    <p:bg>
      <p:bgPr shadeToTitle="0">
        <a:blipFill>
          <a:blip r:embed="rId2">
            <a:lum/>
          </a:blip>
          <a:srcRect l="0" t="0" r="-14529" b="0"/>
          <a:stretch/>
        </a:blipFill>
      </p:bgPr>
    </p:bg>
    <p:spTree>
      <p:nvGrpSpPr>
        <p:cNvPr id="1" name="" hidden="0"/>
        <p:cNvGrpSpPr/>
        <p:nvPr isPhoto="0" userDrawn="0"/>
      </p:nvGrpSpPr>
      <p:grpSpPr bwMode="auto">
        <a:xfrm>
          <a:off x="0" y="0"/>
          <a:ext cx="0" cy="0"/>
          <a:chOff x="0" y="0"/>
          <a:chExt cx="0" cy="0"/>
        </a:xfrm>
      </p:grpSpPr>
      <p:sp>
        <p:nvSpPr>
          <p:cNvPr id="7" name="Text Placeholder 6" hidden="0"/>
          <p:cNvSpPr>
            <a:spLocks noGrp="1"/>
          </p:cNvSpPr>
          <p:nvPr isPhoto="0" userDrawn="0">
            <p:ph type="body" sz="quarter" idx="10" hasCustomPrompt="1"/>
          </p:nvPr>
        </p:nvSpPr>
        <p:spPr bwMode="auto">
          <a:xfrm>
            <a:off x="1058452" y="959554"/>
            <a:ext cx="6546850" cy="1707446"/>
          </a:xfrm>
          <a:prstGeom prst="rect">
            <a:avLst/>
          </a:prstGeom>
        </p:spPr>
        <p:txBody>
          <a:bodyPr/>
          <a:lstStyle>
            <a:lvl1pPr>
              <a:lnSpc>
                <a:spcPct val="120000"/>
              </a:lnSpc>
              <a:spcBef>
                <a:spcPts val="0"/>
              </a:spcBef>
              <a:defRPr sz="4800" b="1">
                <a:latin typeface="Verdana"/>
                <a:ea typeface="Verdana"/>
              </a:defRPr>
            </a:lvl1pPr>
          </a:lstStyle>
          <a:p>
            <a:pPr>
              <a:lnSpc>
                <a:spcPct val="120000"/>
              </a:lnSpc>
              <a:defRPr/>
            </a:pPr>
            <a:r>
              <a:rPr lang="en-US" sz="4800" b="1">
                <a:solidFill>
                  <a:schemeClr val="bg1"/>
                </a:solidFill>
                <a:latin typeface="Verdana"/>
                <a:ea typeface="Verdana"/>
                <a:cs typeface="Verdana"/>
              </a:rPr>
              <a:t>Title</a:t>
            </a:r>
            <a:endParaRPr lang="en-US" sz="4800" b="1">
              <a:solidFill>
                <a:schemeClr val="bg1"/>
              </a:solidFill>
              <a:latin typeface="Verdana"/>
              <a:ea typeface="Verdana"/>
              <a:cs typeface="Verdana"/>
            </a:endParaRPr>
          </a:p>
          <a:p>
            <a:pPr>
              <a:lnSpc>
                <a:spcPct val="120000"/>
              </a:lnSpc>
              <a:defRPr/>
            </a:pPr>
            <a:r>
              <a:rPr lang="en-US" sz="4800" b="1">
                <a:solidFill>
                  <a:schemeClr val="bg1"/>
                </a:solidFill>
                <a:latin typeface="Verdana"/>
                <a:ea typeface="Verdana"/>
                <a:cs typeface="Verdana"/>
              </a:rPr>
              <a:t>in English</a:t>
            </a:r>
            <a:endParaRPr lang="en-US" sz="4800" b="1">
              <a:solidFill>
                <a:schemeClr val="bg1"/>
              </a:solidFill>
              <a:latin typeface="Verdana"/>
              <a:ea typeface="Verdana"/>
              <a:cs typeface="Verdana"/>
            </a:endParaRPr>
          </a:p>
        </p:txBody>
      </p:sp>
      <p:pic>
        <p:nvPicPr>
          <p:cNvPr id="8" name="Picture 7" hidden="0"/>
          <p:cNvPicPr>
            <a:picLocks noChangeAspect="1"/>
          </p:cNvPicPr>
          <p:nvPr isPhoto="0" userDrawn="1"/>
        </p:nvPicPr>
        <p:blipFill>
          <a:blip r:embed="rId3"/>
          <a:stretch/>
        </p:blipFill>
        <p:spPr bwMode="auto">
          <a:xfrm>
            <a:off x="10487481" y="5890019"/>
            <a:ext cx="1530894" cy="794356"/>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0" userDrawn="1">
  <p:cSld name="Титульный_2">
    <p:bg>
      <p:bgPr shadeToTitle="0">
        <a:blipFill>
          <a:blip r:embed="rId2">
            <a:lum/>
          </a:blip>
          <a:stretch/>
        </a:blipFill>
      </p:bgPr>
    </p:bg>
    <p:spTree>
      <p:nvGrpSpPr>
        <p:cNvPr id="1" name="" hidden="0"/>
        <p:cNvGrpSpPr/>
        <p:nvPr isPhoto="0" userDrawn="0"/>
      </p:nvGrpSpPr>
      <p:grpSpPr bwMode="auto">
        <a:xfrm>
          <a:off x="0" y="0"/>
          <a:ext cx="0" cy="0"/>
          <a:chOff x="0" y="0"/>
          <a:chExt cx="0" cy="0"/>
        </a:xfrm>
      </p:grpSpPr>
      <p:sp>
        <p:nvSpPr>
          <p:cNvPr id="2" name="Title 1" hidden="0"/>
          <p:cNvSpPr>
            <a:spLocks noGrp="1"/>
          </p:cNvSpPr>
          <p:nvPr isPhoto="0" userDrawn="0">
            <p:ph type="ctrTitle" hasCustomPrompt="1"/>
          </p:nvPr>
        </p:nvSpPr>
        <p:spPr bwMode="auto">
          <a:xfrm>
            <a:off x="1640165" y="959554"/>
            <a:ext cx="5540117" cy="2657522"/>
          </a:xfrm>
          <a:prstGeom prst="rect">
            <a:avLst/>
          </a:prstGeom>
        </p:spPr>
        <p:txBody>
          <a:bodyPr anchor="t"/>
          <a:lstStyle>
            <a:lvl1pPr algn="l">
              <a:lnSpc>
                <a:spcPct val="120000"/>
              </a:lnSpc>
              <a:defRPr sz="4800"/>
            </a:lvl1pPr>
          </a:lstStyle>
          <a:p>
            <a:pPr>
              <a:lnSpc>
                <a:spcPct val="120000"/>
              </a:lnSpc>
              <a:defRPr/>
            </a:pPr>
            <a:r>
              <a:rPr lang="ru-RU" sz="4800" b="1">
                <a:solidFill>
                  <a:schemeClr val="bg1"/>
                </a:solidFill>
                <a:latin typeface="Verdana"/>
                <a:ea typeface="Verdana"/>
                <a:cs typeface="Verdana"/>
              </a:rPr>
              <a:t>Современные </a:t>
            </a:r>
            <a:br>
              <a:rPr lang="ru-RU" sz="4800" b="1">
                <a:solidFill>
                  <a:schemeClr val="bg1"/>
                </a:solidFill>
                <a:latin typeface="Verdana"/>
                <a:ea typeface="Verdana"/>
                <a:cs typeface="Verdana"/>
              </a:rPr>
            </a:br>
            <a:r>
              <a:rPr lang="ru-RU" sz="4800" b="1">
                <a:solidFill>
                  <a:schemeClr val="bg1"/>
                </a:solidFill>
                <a:latin typeface="Verdana"/>
                <a:ea typeface="Verdana"/>
                <a:cs typeface="Verdana"/>
              </a:rPr>
              <a:t>технологии</a:t>
            </a:r>
            <a:br>
              <a:rPr lang="ru-RU" sz="4800" b="1">
                <a:solidFill>
                  <a:schemeClr val="bg1"/>
                </a:solidFill>
                <a:latin typeface="Verdana"/>
                <a:ea typeface="Verdana"/>
                <a:cs typeface="Verdana"/>
              </a:rPr>
            </a:br>
            <a:r>
              <a:rPr lang="ru-RU" sz="4800" b="1">
                <a:solidFill>
                  <a:schemeClr val="bg1"/>
                </a:solidFill>
                <a:latin typeface="Verdana"/>
                <a:ea typeface="Verdana"/>
                <a:cs typeface="Verdana"/>
              </a:rPr>
              <a:t>мониторинга</a:t>
            </a:r>
            <a:endParaRPr lang="en-US" sz="4800" b="1">
              <a:solidFill>
                <a:schemeClr val="bg1"/>
              </a:solidFill>
              <a:latin typeface="Verdana"/>
              <a:ea typeface="Verdana"/>
              <a:cs typeface="Verdana"/>
            </a:endParaRPr>
          </a:p>
        </p:txBody>
      </p:sp>
      <p:pic>
        <p:nvPicPr>
          <p:cNvPr id="14" name="Picture 13" hidden="0"/>
          <p:cNvPicPr>
            <a:picLocks noChangeAspect="1"/>
          </p:cNvPicPr>
          <p:nvPr isPhoto="0" userDrawn="1"/>
        </p:nvPicPr>
        <p:blipFill>
          <a:blip r:embed="rId3"/>
          <a:stretch/>
        </p:blipFill>
        <p:spPr bwMode="auto">
          <a:xfrm>
            <a:off x="10443575" y="5879195"/>
            <a:ext cx="1574800" cy="8051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0" userDrawn="1">
  <p:cSld name="Титульный_2(английский)">
    <p:bg>
      <p:bgPr shadeToTitle="0">
        <a:blipFill>
          <a:blip r:embed="rId2">
            <a:lum/>
          </a:blip>
          <a:stretch/>
        </a:blipFill>
      </p:bgPr>
    </p:bg>
    <p:spTree>
      <p:nvGrpSpPr>
        <p:cNvPr id="1" name="" hidden="0"/>
        <p:cNvGrpSpPr/>
        <p:nvPr isPhoto="0" userDrawn="0"/>
      </p:nvGrpSpPr>
      <p:grpSpPr bwMode="auto">
        <a:xfrm>
          <a:off x="0" y="0"/>
          <a:ext cx="0" cy="0"/>
          <a:chOff x="0" y="0"/>
          <a:chExt cx="0" cy="0"/>
        </a:xfrm>
      </p:grpSpPr>
      <p:sp>
        <p:nvSpPr>
          <p:cNvPr id="7" name="Text Placeholder 6" hidden="0"/>
          <p:cNvSpPr>
            <a:spLocks noGrp="1"/>
          </p:cNvSpPr>
          <p:nvPr isPhoto="0" userDrawn="0">
            <p:ph type="body" sz="quarter" idx="10" hasCustomPrompt="1"/>
          </p:nvPr>
        </p:nvSpPr>
        <p:spPr bwMode="auto">
          <a:xfrm>
            <a:off x="1640165" y="959554"/>
            <a:ext cx="7894360" cy="3098096"/>
          </a:xfrm>
          <a:prstGeom prst="rect">
            <a:avLst/>
          </a:prstGeom>
        </p:spPr>
        <p:txBody>
          <a:bodyPr/>
          <a:lstStyle>
            <a:lvl1pPr>
              <a:lnSpc>
                <a:spcPct val="120000"/>
              </a:lnSpc>
              <a:spcBef>
                <a:spcPts val="0"/>
              </a:spcBef>
              <a:defRPr sz="4800" b="1">
                <a:solidFill>
                  <a:schemeClr val="bg1"/>
                </a:solidFill>
              </a:defRPr>
            </a:lvl1pPr>
          </a:lstStyle>
          <a:p>
            <a:pPr lvl="0">
              <a:defRPr/>
            </a:pPr>
            <a:r>
              <a:rPr lang="en-US"/>
              <a:t>Title</a:t>
            </a:r>
            <a:endParaRPr lang="en-US"/>
          </a:p>
          <a:p>
            <a:pPr lvl="0">
              <a:defRPr/>
            </a:pPr>
            <a:r>
              <a:rPr lang="en-US"/>
              <a:t>in English</a:t>
            </a:r>
            <a:endParaRPr lang="en-US"/>
          </a:p>
        </p:txBody>
      </p:sp>
      <p:pic>
        <p:nvPicPr>
          <p:cNvPr id="24" name="Рисунок 1" hidden="0"/>
          <p:cNvPicPr>
            <a:picLocks noChangeAspect="1"/>
          </p:cNvPicPr>
          <p:nvPr isPhoto="0" userDrawn="1"/>
        </p:nvPicPr>
        <p:blipFill>
          <a:blip r:embed="rId3"/>
          <a:stretch/>
        </p:blipFill>
        <p:spPr bwMode="auto">
          <a:xfrm>
            <a:off x="10117144" y="5578356"/>
            <a:ext cx="1557240" cy="788001"/>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0" userDrawn="1">
  <p:cSld name="Титульный_3">
    <p:bg>
      <p:bgPr shadeToTitle="0">
        <a:blipFill>
          <a:blip r:embed="rId2">
            <a:lum/>
          </a:blip>
          <a:srcRect l="-41860" t="0" r="0" b="0"/>
          <a:stretch/>
        </a:blipFill>
      </p:bgPr>
    </p:bg>
    <p:spTree>
      <p:nvGrpSpPr>
        <p:cNvPr id="1" name="" hidden="0"/>
        <p:cNvGrpSpPr/>
        <p:nvPr isPhoto="0" userDrawn="0"/>
      </p:nvGrpSpPr>
      <p:grpSpPr bwMode="auto">
        <a:xfrm>
          <a:off x="0" y="0"/>
          <a:ext cx="0" cy="0"/>
          <a:chOff x="0" y="0"/>
          <a:chExt cx="0" cy="0"/>
        </a:xfrm>
      </p:grpSpPr>
      <p:sp>
        <p:nvSpPr>
          <p:cNvPr id="6" name="Text Placeholder 5" hidden="0"/>
          <p:cNvSpPr>
            <a:spLocks noGrp="1"/>
          </p:cNvSpPr>
          <p:nvPr isPhoto="0" userDrawn="0">
            <p:ph type="body" sz="quarter" idx="10" hasCustomPrompt="1"/>
          </p:nvPr>
        </p:nvSpPr>
        <p:spPr bwMode="auto">
          <a:xfrm>
            <a:off x="838535" y="728060"/>
            <a:ext cx="7486315" cy="3062890"/>
          </a:xfrm>
          <a:prstGeom prst="rect">
            <a:avLst/>
          </a:prstGeom>
        </p:spPr>
        <p:txBody>
          <a:bodyPr/>
          <a:lstStyle>
            <a:lvl1pPr>
              <a:lnSpc>
                <a:spcPct val="120000"/>
              </a:lnSpc>
              <a:spcBef>
                <a:spcPts val="0"/>
              </a:spcBef>
              <a:defRPr sz="4800" b="1"/>
            </a:lvl1pPr>
          </a:lstStyle>
          <a:p>
            <a:pPr lvl="0">
              <a:defRPr/>
            </a:pPr>
            <a:r>
              <a:rPr lang="ru-RU"/>
              <a:t>Современные </a:t>
            </a:r>
            <a:endParaRPr lang="ru-RU"/>
          </a:p>
          <a:p>
            <a:pPr lvl="0">
              <a:defRPr/>
            </a:pPr>
            <a:r>
              <a:rPr lang="ru-RU"/>
              <a:t>технологии</a:t>
            </a:r>
            <a:endParaRPr lang="ru-RU"/>
          </a:p>
          <a:p>
            <a:pPr lvl="0">
              <a:defRPr/>
            </a:pPr>
            <a:r>
              <a:rPr lang="ru-RU"/>
              <a:t>мониторинга</a:t>
            </a:r>
            <a:endParaRPr lang="en-US"/>
          </a:p>
        </p:txBody>
      </p:sp>
      <p:pic>
        <p:nvPicPr>
          <p:cNvPr id="8" name="Picture 7" hidden="0"/>
          <p:cNvPicPr>
            <a:picLocks noChangeAspect="1"/>
          </p:cNvPicPr>
          <p:nvPr isPhoto="0" userDrawn="1"/>
        </p:nvPicPr>
        <p:blipFill>
          <a:blip r:embed="rId3"/>
          <a:stretch/>
        </p:blipFill>
        <p:spPr bwMode="auto">
          <a:xfrm>
            <a:off x="173625" y="5890019"/>
            <a:ext cx="1530894" cy="794356"/>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0" userDrawn="1">
  <p:cSld name="Титульный_3(английский)">
    <p:bg>
      <p:bgPr shadeToTitle="0">
        <a:blipFill>
          <a:blip r:embed="rId2">
            <a:lum/>
          </a:blip>
          <a:srcRect l="-41860" t="0" r="0" b="0"/>
          <a:stretch/>
        </a:blipFill>
      </p:bgPr>
    </p:bg>
    <p:spTree>
      <p:nvGrpSpPr>
        <p:cNvPr id="1" name="" hidden="0"/>
        <p:cNvGrpSpPr/>
        <p:nvPr isPhoto="0" userDrawn="0"/>
      </p:nvGrpSpPr>
      <p:grpSpPr bwMode="auto">
        <a:xfrm>
          <a:off x="0" y="0"/>
          <a:ext cx="0" cy="0"/>
          <a:chOff x="0" y="0"/>
          <a:chExt cx="0" cy="0"/>
        </a:xfrm>
      </p:grpSpPr>
      <p:sp>
        <p:nvSpPr>
          <p:cNvPr id="4" name="Text Placeholder 3" hidden="0"/>
          <p:cNvSpPr>
            <a:spLocks noGrp="1"/>
          </p:cNvSpPr>
          <p:nvPr isPhoto="0" userDrawn="0">
            <p:ph type="body" sz="quarter" idx="10" hasCustomPrompt="1"/>
          </p:nvPr>
        </p:nvSpPr>
        <p:spPr bwMode="auto">
          <a:xfrm>
            <a:off x="838535" y="728060"/>
            <a:ext cx="7581565" cy="1838325"/>
          </a:xfrm>
          <a:prstGeom prst="rect">
            <a:avLst/>
          </a:prstGeom>
        </p:spPr>
        <p:txBody>
          <a:bodyPr/>
          <a:lstStyle>
            <a:lvl1pPr>
              <a:lnSpc>
                <a:spcPct val="120000"/>
              </a:lnSpc>
              <a:spcBef>
                <a:spcPts val="0"/>
              </a:spcBef>
              <a:defRPr sz="4800" b="1"/>
            </a:lvl1pPr>
          </a:lstStyle>
          <a:p>
            <a:pPr lvl="0">
              <a:defRPr/>
            </a:pPr>
            <a:r>
              <a:rPr lang="en-US"/>
              <a:t>Title</a:t>
            </a:r>
            <a:endParaRPr lang="en-US"/>
          </a:p>
          <a:p>
            <a:pPr lvl="0">
              <a:defRPr/>
            </a:pPr>
            <a:r>
              <a:rPr lang="en-US"/>
              <a:t>in English</a:t>
            </a:r>
            <a:endParaRPr lang="en-US"/>
          </a:p>
        </p:txBody>
      </p:sp>
      <p:pic>
        <p:nvPicPr>
          <p:cNvPr id="8" name="Picture 7" hidden="0"/>
          <p:cNvPicPr>
            <a:picLocks noChangeAspect="1"/>
          </p:cNvPicPr>
          <p:nvPr isPhoto="0" userDrawn="1"/>
        </p:nvPicPr>
        <p:blipFill>
          <a:blip r:embed="rId3"/>
          <a:stretch/>
        </p:blipFill>
        <p:spPr bwMode="auto">
          <a:xfrm>
            <a:off x="970341" y="5410047"/>
            <a:ext cx="1532306" cy="797604"/>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0" userDrawn="1">
  <p:cSld name="Заголовок и текст_1">
    <p:bg>
      <p:bgPr shadeToTitle="0">
        <a:blipFill>
          <a:blip r:embed="rId2">
            <a:lum/>
          </a:blip>
          <a:srcRect l="-38271" t="0" r="0" b="0"/>
          <a:stretch/>
        </a:blipFill>
      </p:bgPr>
    </p:bg>
    <p:spTree>
      <p:nvGrpSpPr>
        <p:cNvPr id="1" name="" hidden="0"/>
        <p:cNvGrpSpPr/>
        <p:nvPr isPhoto="0" userDrawn="0"/>
      </p:nvGrpSpPr>
      <p:grpSpPr bwMode="auto">
        <a:xfrm>
          <a:off x="0" y="0"/>
          <a:ext cx="0" cy="0"/>
          <a:chOff x="0" y="0"/>
          <a:chExt cx="0" cy="0"/>
        </a:xfrm>
      </p:grpSpPr>
      <p:sp>
        <p:nvSpPr>
          <p:cNvPr id="6" name="Text Placeholder 5" hidden="0"/>
          <p:cNvSpPr>
            <a:spLocks noGrp="1"/>
          </p:cNvSpPr>
          <p:nvPr isPhoto="0" userDrawn="0">
            <p:ph type="body" sz="quarter" idx="11" hasCustomPrompt="1"/>
          </p:nvPr>
        </p:nvSpPr>
        <p:spPr bwMode="auto">
          <a:xfrm>
            <a:off x="380999" y="1129467"/>
            <a:ext cx="6670590" cy="3434295"/>
          </a:xfrm>
          <a:prstGeom prst="rect">
            <a:avLst/>
          </a:prstGeom>
        </p:spPr>
        <p:txBody>
          <a:bodyPr/>
          <a:lstStyle>
            <a:lvl1pPr>
              <a:lnSpc>
                <a:spcPct val="120000"/>
              </a:lnSpc>
              <a:spcBef>
                <a:spcPts val="0"/>
              </a:spcBef>
              <a:defRPr b="1"/>
            </a:lvl1pPr>
          </a:lstStyle>
          <a:p>
            <a:pPr lvl="0">
              <a:defRPr/>
            </a:pPr>
            <a:r>
              <a:rPr lang="ru-RU"/>
              <a:t>Компания «СТМ» обеспечивает полный цикл разработки и внедрения информационных систем. Мы успели зарекомендовать себя как успешный разработчик высококачественного ПО и надежный поставщик услуг в сфере телекоммуникаций. </a:t>
            </a:r>
            <a:endParaRPr lang="ru-RU"/>
          </a:p>
        </p:txBody>
      </p:sp>
      <p:sp>
        <p:nvSpPr>
          <p:cNvPr id="13" name="Title 12" hidden="0"/>
          <p:cNvSpPr>
            <a:spLocks noGrp="1"/>
          </p:cNvSpPr>
          <p:nvPr isPhoto="0" userDrawn="0">
            <p:ph type="title" hasCustomPrompt="1"/>
          </p:nvPr>
        </p:nvSpPr>
        <p:spPr bwMode="auto">
          <a:xfrm>
            <a:off x="380999" y="270097"/>
            <a:ext cx="9067801" cy="606203"/>
          </a:xfrm>
          <a:prstGeom prst="rect">
            <a:avLst/>
          </a:prstGeom>
        </p:spPr>
        <p:txBody>
          <a:bodyPr/>
          <a:lstStyle>
            <a:lvl1pPr>
              <a:lnSpc>
                <a:spcPct val="100000"/>
              </a:lnSpc>
              <a:spcBef>
                <a:spcPts val="500"/>
              </a:spcBef>
              <a:spcAft>
                <a:spcPts val="500"/>
              </a:spcAft>
              <a:defRPr/>
            </a:lvl1pPr>
          </a:lstStyle>
          <a:p>
            <a:pPr lvl="0">
              <a:defRPr/>
            </a:pPr>
            <a:r>
              <a:rPr lang="ru-RU"/>
              <a:t>Компетенции</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0" userDrawn="1">
  <p:cSld name="Заголовок и текст­_2">
    <p:bg>
      <p:bgPr shadeToTitle="0">
        <a:blipFill>
          <a:blip r:embed="rId2">
            <a:lum/>
          </a:blip>
          <a:srcRect l="-35064" t="0" r="0" b="0"/>
          <a:stretch/>
        </a:blipFill>
      </p:bgPr>
    </p:bg>
    <p:spTree>
      <p:nvGrpSpPr>
        <p:cNvPr id="1" name="" hidden="0"/>
        <p:cNvGrpSpPr/>
        <p:nvPr isPhoto="0" userDrawn="0"/>
      </p:nvGrpSpPr>
      <p:grpSpPr bwMode="auto">
        <a:xfrm>
          <a:off x="0" y="0"/>
          <a:ext cx="0" cy="0"/>
          <a:chOff x="0" y="0"/>
          <a:chExt cx="0" cy="0"/>
        </a:xfrm>
      </p:grpSpPr>
      <p:sp>
        <p:nvSpPr>
          <p:cNvPr id="2" name="Title 1" hidden="0"/>
          <p:cNvSpPr>
            <a:spLocks noGrp="1"/>
          </p:cNvSpPr>
          <p:nvPr isPhoto="0" userDrawn="0">
            <p:ph type="title" hasCustomPrompt="1"/>
          </p:nvPr>
        </p:nvSpPr>
        <p:spPr bwMode="auto">
          <a:xfrm>
            <a:off x="396324" y="277691"/>
            <a:ext cx="7852325" cy="522409"/>
          </a:xfrm>
          <a:prstGeom prst="rect">
            <a:avLst/>
          </a:prstGeom>
        </p:spPr>
        <p:txBody>
          <a:bodyPr/>
          <a:lstStyle>
            <a:lvl1pPr>
              <a:lnSpc>
                <a:spcPct val="100000"/>
              </a:lnSpc>
              <a:spcBef>
                <a:spcPts val="500"/>
              </a:spcBef>
              <a:spcAft>
                <a:spcPts val="500"/>
              </a:spcAft>
              <a:defRPr/>
            </a:lvl1pPr>
          </a:lstStyle>
          <a:p>
            <a:pPr>
              <a:defRPr/>
            </a:pPr>
            <a:r>
              <a:rPr lang="ru-RU"/>
              <a:t>Текстовый слайд</a:t>
            </a:r>
            <a:endParaRPr lang="ru-RU"/>
          </a:p>
        </p:txBody>
      </p:sp>
      <p:sp>
        <p:nvSpPr>
          <p:cNvPr id="4" name="Text Placeholder 3" hidden="0"/>
          <p:cNvSpPr>
            <a:spLocks noGrp="1"/>
          </p:cNvSpPr>
          <p:nvPr isPhoto="0" userDrawn="0">
            <p:ph type="body" sz="quarter" idx="10" hasCustomPrompt="1"/>
          </p:nvPr>
        </p:nvSpPr>
        <p:spPr bwMode="auto">
          <a:xfrm>
            <a:off x="396324" y="854812"/>
            <a:ext cx="4933950" cy="430887"/>
          </a:xfrm>
          <a:prstGeom prst="rect">
            <a:avLst/>
          </a:prstGeom>
        </p:spPr>
        <p:txBody>
          <a:bodyPr/>
          <a:lstStyle>
            <a:lvl1pPr>
              <a:lnSpc>
                <a:spcPct val="100000"/>
              </a:lnSpc>
              <a:defRPr/>
            </a:lvl1pPr>
          </a:lstStyle>
          <a:p>
            <a:pPr>
              <a:spcBef>
                <a:spcPts val="500"/>
              </a:spcBef>
              <a:spcAft>
                <a:spcPts val="500"/>
              </a:spcAft>
              <a:defRPr/>
            </a:pPr>
            <a:r>
              <a:rPr lang="ru-RU" sz="2200" b="1">
                <a:solidFill>
                  <a:schemeClr val="tx1">
                    <a:lumMod val="95000"/>
                    <a:lumOff val="5000"/>
                  </a:schemeClr>
                </a:solidFill>
                <a:latin typeface="Verdana"/>
                <a:ea typeface="Verdana"/>
                <a:cs typeface="Verdana"/>
              </a:rPr>
              <a:t>Подзаголовок</a:t>
            </a:r>
            <a:endParaRPr lang="en-US" sz="2200" b="1">
              <a:solidFill>
                <a:schemeClr val="tx1">
                  <a:lumMod val="95000"/>
                  <a:lumOff val="5000"/>
                </a:schemeClr>
              </a:solidFill>
              <a:latin typeface="Verdana"/>
              <a:ea typeface="Verdana"/>
              <a:cs typeface="Verdana"/>
            </a:endParaRPr>
          </a:p>
        </p:txBody>
      </p:sp>
      <p:sp>
        <p:nvSpPr>
          <p:cNvPr id="6" name="Text Placeholder 5" hidden="0"/>
          <p:cNvSpPr>
            <a:spLocks noGrp="1"/>
          </p:cNvSpPr>
          <p:nvPr isPhoto="0" userDrawn="0">
            <p:ph type="body" sz="quarter" idx="11" hasCustomPrompt="1"/>
          </p:nvPr>
        </p:nvSpPr>
        <p:spPr bwMode="auto">
          <a:xfrm>
            <a:off x="396323" y="1620310"/>
            <a:ext cx="6181063" cy="3109890"/>
          </a:xfrm>
          <a:prstGeom prst="rect">
            <a:avLst/>
          </a:prstGeom>
        </p:spPr>
        <p:txBody>
          <a:bodyPr/>
          <a:lstStyle>
            <a:lvl1pPr>
              <a:lnSpc>
                <a:spcPct val="120000"/>
              </a:lnSpc>
              <a:spcBef>
                <a:spcPts val="0"/>
              </a:spcBef>
              <a:defRPr sz="1500"/>
            </a:lvl1pPr>
          </a:lstStyle>
          <a:p>
            <a:pPr lvl="0">
              <a:defRPr/>
            </a:pPr>
            <a:r>
              <a:rPr lang="ru-RU"/>
              <a:t>Наши инженеры участвуют  в создании бизнес-решений промышленного класса, работающих в том числе</a:t>
            </a:r>
            <a:endParaRPr lang="ru-RU"/>
          </a:p>
          <a:p>
            <a:pPr lvl="0">
              <a:defRPr/>
            </a:pPr>
            <a:r>
              <a:rPr lang="ru-RU"/>
              <a:t>с большими данными. Мы используем опыт, полученный при реализации крупных проектов в области телекоммуникаций, банковском секторе, энергетике и государственном секторе. Наши инженеры участвуют в создании бизнес-решений промышленного класса, работающих в том числе с большими данными. Мы используем опыт, полученный при реализации крупных проектов в области телекоммуникаций, банковском секторе, энергетике и государственном секторе.</a:t>
            </a:r>
            <a:endParaRPr lang="ru-RU"/>
          </a:p>
        </p:txBody>
      </p:sp>
    </p:spTree>
  </p:cSld>
  <p:clrMapOvr>
    <a:masterClrMapping/>
  </p:clrMapOvr>
</p:sldLayout>
</file>

<file path=ppt/slideMasters/_rels/slideMaster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slideLayout" Target="../slideLayouts/slideLayout22.xml"/><Relationship Id="rId23" Type="http://schemas.openxmlformats.org/officeDocument/2006/relationships/slideLayout" Target="../slideLayouts/slideLayout23.xml"/><Relationship Id="rId24" Type="http://schemas.openxmlformats.org/officeDocument/2006/relationships/slideLayout" Target="../slideLayouts/slideLayout24.xml"/><Relationship Id="rId25" Type="http://schemas.openxmlformats.org/officeDocument/2006/relationships/slideLayout" Target="../slideLayouts/slideLayout25.xml"/><Relationship Id="rId26" Type="http://schemas.openxmlformats.org/officeDocument/2006/relationships/slideLayout" Target="../slideLayouts/slideLayout26.xml"/><Relationship Id="rId27" Type="http://schemas.openxmlformats.org/officeDocument/2006/relationships/slideLayout" Target="../slideLayouts/slideLayout27.xml"/><Relationship Id="rId28" Type="http://schemas.openxmlformats.org/officeDocument/2006/relationships/theme" Target="../theme/theme1.xml"/><Relationship Id="rId2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reserve="0">
  <p:cSld name="">
    <p:bg>
      <p:bgPr shadeToTitle="0">
        <a:blipFill>
          <a:blip r:embed="rId29">
            <a:lum/>
          </a:blip>
          <a:srcRect l="0" t="0" r="-14529" b="0"/>
          <a:stretch/>
        </a:blipFill>
      </p:bgPr>
    </p:bg>
    <p:spTree>
      <p:nvGrpSpPr>
        <p:cNvPr id="1" name="" hidden="0"/>
        <p:cNvGrpSpPr/>
        <p:nvPr isPhoto="0" userDrawn="0"/>
      </p:nvGrpSpPr>
      <p:grpSpPr bwMode="auto">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Lst>
  <p:txStyles>
    <p:titleStyle>
      <a:lvl1pPr algn="l" defTabSz="914400">
        <a:lnSpc>
          <a:spcPct val="100000"/>
        </a:lnSpc>
        <a:spcBef>
          <a:spcPts val="500"/>
        </a:spcBef>
        <a:spcAft>
          <a:spcPts val="500"/>
        </a:spcAft>
        <a:buNone/>
        <a:defRPr sz="3200" b="1">
          <a:solidFill>
            <a:schemeClr val="tx1"/>
          </a:solidFill>
          <a:latin typeface="Verdana"/>
          <a:ea typeface="Verdana"/>
          <a:cs typeface="+mj-cs"/>
        </a:defRPr>
      </a:lvl1pPr>
    </p:titleStyle>
    <p:bodyStyle>
      <a:lvl1pPr marL="0" indent="0" algn="l" defTabSz="914400">
        <a:lnSpc>
          <a:spcPct val="90000"/>
        </a:lnSpc>
        <a:spcBef>
          <a:spcPts val="1000"/>
        </a:spcBef>
        <a:buFont typeface="Arial"/>
        <a:buNone/>
        <a:defRPr sz="2200">
          <a:solidFill>
            <a:schemeClr val="tx1"/>
          </a:solidFill>
          <a:latin typeface="Verdana"/>
          <a:ea typeface="Verdana"/>
          <a:cs typeface="+mn-cs"/>
        </a:defRPr>
      </a:lvl1pPr>
      <a:lvl2pPr marL="685800" indent="-228600" algn="l" defTabSz="914400">
        <a:lnSpc>
          <a:spcPct val="90000"/>
        </a:lnSpc>
        <a:spcBef>
          <a:spcPts val="500"/>
        </a:spcBef>
        <a:buFont typeface="Arial"/>
        <a:buChar char="•"/>
        <a:defRPr sz="2400">
          <a:solidFill>
            <a:schemeClr val="tx1"/>
          </a:solidFill>
          <a:latin typeface="+mn-lt"/>
          <a:ea typeface="+mn-ea"/>
          <a:cs typeface="+mn-cs"/>
        </a:defRPr>
      </a:lvl2pPr>
      <a:lvl3pPr marL="1143000" indent="-228600" algn="l" defTabSz="914400">
        <a:lnSpc>
          <a:spcPct val="90000"/>
        </a:lnSpc>
        <a:spcBef>
          <a:spcPts val="500"/>
        </a:spcBef>
        <a:buFont typeface="Arial"/>
        <a:buChar char="•"/>
        <a:defRPr sz="2000">
          <a:solidFill>
            <a:schemeClr val="tx1"/>
          </a:solidFill>
          <a:latin typeface="+mn-lt"/>
          <a:ea typeface="+mn-ea"/>
          <a:cs typeface="+mn-cs"/>
        </a:defRPr>
      </a:lvl3pPr>
      <a:lvl4pPr marL="1600200" indent="-228600" algn="l" defTabSz="914400">
        <a:lnSpc>
          <a:spcPct val="90000"/>
        </a:lnSpc>
        <a:spcBef>
          <a:spcPts val="500"/>
        </a:spcBef>
        <a:buFont typeface="Arial"/>
        <a:buChar char="•"/>
        <a:defRPr sz="1800">
          <a:solidFill>
            <a:schemeClr val="tx1"/>
          </a:solidFill>
          <a:latin typeface="+mn-lt"/>
          <a:ea typeface="+mn-ea"/>
          <a:cs typeface="+mn-cs"/>
        </a:defRPr>
      </a:lvl4pPr>
      <a:lvl5pPr marL="2057400" indent="-228600" algn="l" defTabSz="914400">
        <a:lnSpc>
          <a:spcPct val="90000"/>
        </a:lnSpc>
        <a:spcBef>
          <a:spcPts val="500"/>
        </a:spcBef>
        <a:buFont typeface="Arial"/>
        <a:buChar char="•"/>
        <a:defRPr sz="1800">
          <a:solidFill>
            <a:schemeClr val="tx1"/>
          </a:solidFill>
          <a:latin typeface="+mn-lt"/>
          <a:ea typeface="+mn-ea"/>
          <a:cs typeface="+mn-cs"/>
        </a:defRPr>
      </a:lvl5pPr>
      <a:lvl6pPr marL="2514600" indent="-228600" algn="l" defTabSz="914400">
        <a:lnSpc>
          <a:spcPct val="90000"/>
        </a:lnSpc>
        <a:spcBef>
          <a:spcPts val="500"/>
        </a:spcBef>
        <a:buFont typeface="Arial"/>
        <a:buChar char="•"/>
        <a:defRPr sz="1800">
          <a:solidFill>
            <a:schemeClr val="tx1"/>
          </a:solidFill>
          <a:latin typeface="+mn-lt"/>
          <a:ea typeface="+mn-ea"/>
          <a:cs typeface="+mn-cs"/>
        </a:defRPr>
      </a:lvl6pPr>
      <a:lvl7pPr marL="2971800" indent="-228600" algn="l" defTabSz="914400">
        <a:lnSpc>
          <a:spcPct val="90000"/>
        </a:lnSpc>
        <a:spcBef>
          <a:spcPts val="500"/>
        </a:spcBef>
        <a:buFont typeface="Arial"/>
        <a:buChar char="•"/>
        <a:defRPr sz="1800">
          <a:solidFill>
            <a:schemeClr val="tx1"/>
          </a:solidFill>
          <a:latin typeface="+mn-lt"/>
          <a:ea typeface="+mn-ea"/>
          <a:cs typeface="+mn-cs"/>
        </a:defRPr>
      </a:lvl7pPr>
      <a:lvl8pPr marL="3429000" indent="-228600" algn="l" defTabSz="914400">
        <a:lnSpc>
          <a:spcPct val="90000"/>
        </a:lnSpc>
        <a:spcBef>
          <a:spcPts val="500"/>
        </a:spcBef>
        <a:buFont typeface="Arial"/>
        <a:buChar char="•"/>
        <a:defRPr sz="1800">
          <a:solidFill>
            <a:schemeClr val="tx1"/>
          </a:solidFill>
          <a:latin typeface="+mn-lt"/>
          <a:ea typeface="+mn-ea"/>
          <a:cs typeface="+mn-cs"/>
        </a:defRPr>
      </a:lvl8pPr>
      <a:lvl9pPr marL="3886200" indent="-228600" algn="l" defTabSz="914400">
        <a:lnSpc>
          <a:spcPct val="90000"/>
        </a:lnSpc>
        <a:spcBef>
          <a:spcPts val="500"/>
        </a:spcBef>
        <a:buFont typeface="Arial"/>
        <a:buChar char="•"/>
        <a:defRPr sz="1800">
          <a:solidFill>
            <a:schemeClr val="tx1"/>
          </a:solidFill>
          <a:latin typeface="+mn-lt"/>
          <a:ea typeface="+mn-ea"/>
          <a:cs typeface="+mn-cs"/>
        </a:defRPr>
      </a:lvl9pPr>
    </p:bodyStyle>
    <p:otherStyle>
      <a:defPPr>
        <a:defRPr lang="ru-RU"/>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6146" name="Rectangle 9" hidden="0"/>
          <p:cNvSpPr>
            <a:spLocks noChangeArrowheads="1" noGrp="1"/>
          </p:cNvSpPr>
          <p:nvPr isPhoto="0" userDrawn="0">
            <p:ph type="title" idx="4294967295" hasCustomPrompt="0"/>
          </p:nvPr>
        </p:nvSpPr>
        <p:spPr bwMode="auto">
          <a:xfrm>
            <a:off x="0" y="207963"/>
            <a:ext cx="12192000" cy="698500"/>
          </a:xfrm>
          <a:prstGeom prst="rect">
            <a:avLst/>
          </a:prstGeom>
        </p:spPr>
        <p:txBody>
          <a:bodyPr anchorCtr="1">
            <a:normAutofit/>
          </a:bodyPr>
          <a:lstStyle/>
          <a:p>
            <a:pPr algn="ctr">
              <a:defRPr/>
            </a:pPr>
            <a:r>
              <a:rPr lang="ru-RU" sz="3600" u="sng">
                <a:solidFill>
                  <a:srgbClr val="002060"/>
                </a:solidFill>
                <a:latin typeface="+mn-lt"/>
                <a:cs typeface="Times New Roman"/>
              </a:rPr>
              <a:t>Лекция №6</a:t>
            </a:r>
            <a:endParaRPr lang="ru-RU" sz="3600" u="sng">
              <a:solidFill>
                <a:srgbClr val="002060"/>
              </a:solidFill>
              <a:latin typeface="+mn-lt"/>
              <a:cs typeface="Times New Roman"/>
            </a:endParaRPr>
          </a:p>
        </p:txBody>
      </p:sp>
      <p:sp>
        <p:nvSpPr>
          <p:cNvPr id="162" name="Text Box 10" hidden="0"/>
          <p:cNvSpPr txBox="1">
            <a:spLocks noChangeArrowheads="1"/>
          </p:cNvSpPr>
          <p:nvPr isPhoto="0" userDrawn="0"/>
        </p:nvSpPr>
        <p:spPr bwMode="auto">
          <a:xfrm>
            <a:off x="330740" y="988321"/>
            <a:ext cx="11478640" cy="5696054"/>
          </a:xfrm>
          <a:prstGeom prst="rect">
            <a:avLst/>
          </a:prstGeom>
        </p:spPr>
        <p:txBody>
          <a:bodyPr>
            <a:noAutofit/>
          </a:bodyPr>
          <a:lstStyle>
            <a:lvl1pPr>
              <a:spcBef>
                <a:spcPts val="0"/>
              </a:spcBef>
              <a:buChar char="•"/>
              <a:defRPr>
                <a:solidFill>
                  <a:srgbClr val="000099"/>
                </a:solidFill>
                <a:latin typeface="Arial"/>
              </a:defRPr>
            </a:lvl1pPr>
            <a:lvl2pPr marL="742950" indent="-285750">
              <a:spcBef>
                <a:spcPts val="0"/>
              </a:spcBef>
              <a:buChar char="–"/>
              <a:defRPr sz="1600">
                <a:solidFill>
                  <a:srgbClr val="000099"/>
                </a:solidFill>
                <a:latin typeface="Arial"/>
              </a:defRPr>
            </a:lvl2pPr>
            <a:lvl3pPr marL="1143000" indent="-228600">
              <a:spcBef>
                <a:spcPts val="0"/>
              </a:spcBef>
              <a:buChar char="•"/>
              <a:defRPr sz="1400">
                <a:solidFill>
                  <a:srgbClr val="000099"/>
                </a:solidFill>
                <a:latin typeface="Arial"/>
              </a:defRPr>
            </a:lvl3pPr>
            <a:lvl4pPr marL="1600200" indent="-228600">
              <a:spcBef>
                <a:spcPts val="0"/>
              </a:spcBef>
              <a:buChar char="–"/>
              <a:defRPr sz="1400">
                <a:solidFill>
                  <a:srgbClr val="000099"/>
                </a:solidFill>
                <a:latin typeface="Arial"/>
              </a:defRPr>
            </a:lvl4pPr>
            <a:lvl5pPr marL="2057400" indent="-228600">
              <a:spcBef>
                <a:spcPts val="0"/>
              </a:spcBef>
              <a:buChar char="»"/>
              <a:defRPr sz="1000">
                <a:solidFill>
                  <a:srgbClr val="000099"/>
                </a:solidFill>
                <a:latin typeface="Arial"/>
              </a:defRPr>
            </a:lvl5pPr>
            <a:lvl6pPr marL="2514600" indent="-228600">
              <a:spcBef>
                <a:spcPts val="0"/>
              </a:spcBef>
              <a:spcAft>
                <a:spcPts val="0"/>
              </a:spcAft>
              <a:buChar char="»"/>
              <a:defRPr sz="1000">
                <a:solidFill>
                  <a:srgbClr val="000099"/>
                </a:solidFill>
                <a:latin typeface="Arial"/>
              </a:defRPr>
            </a:lvl6pPr>
            <a:lvl7pPr marL="2971800" indent="-228600">
              <a:spcBef>
                <a:spcPts val="0"/>
              </a:spcBef>
              <a:spcAft>
                <a:spcPts val="0"/>
              </a:spcAft>
              <a:buChar char="»"/>
              <a:defRPr sz="1000">
                <a:solidFill>
                  <a:srgbClr val="000099"/>
                </a:solidFill>
                <a:latin typeface="Arial"/>
              </a:defRPr>
            </a:lvl7pPr>
            <a:lvl8pPr marL="3429000" indent="-228600">
              <a:spcBef>
                <a:spcPts val="0"/>
              </a:spcBef>
              <a:spcAft>
                <a:spcPts val="0"/>
              </a:spcAft>
              <a:buChar char="»"/>
              <a:defRPr sz="1000">
                <a:solidFill>
                  <a:srgbClr val="000099"/>
                </a:solidFill>
                <a:latin typeface="Arial"/>
              </a:defRPr>
            </a:lvl8pPr>
            <a:lvl9pPr marL="3886200" indent="-228600">
              <a:spcBef>
                <a:spcPts val="0"/>
              </a:spcBef>
              <a:spcAft>
                <a:spcPts val="0"/>
              </a:spcAft>
              <a:buChar char="»"/>
              <a:defRPr sz="1000">
                <a:solidFill>
                  <a:srgbClr val="000099"/>
                </a:solidFill>
                <a:latin typeface="Arial"/>
              </a:defRPr>
            </a:lvl9pPr>
          </a:lstStyle>
          <a:p>
            <a:pPr algn="ctr">
              <a:spcBef>
                <a:spcPts val="0"/>
              </a:spcBef>
              <a:spcAft>
                <a:spcPts val="600"/>
              </a:spcAft>
              <a:buFontTx/>
              <a:buNone/>
              <a:defRPr/>
            </a:pPr>
            <a:r>
              <a:rPr lang="ru-RU" sz="3200" b="1">
                <a:solidFill>
                  <a:srgbClr val="002060"/>
                </a:solidFill>
                <a:latin typeface="+mn-lt"/>
              </a:rPr>
              <a:t>Объектно-ориентированное программирование</a:t>
            </a:r>
            <a:endParaRPr lang="ru-RU" sz="3200" b="1">
              <a:solidFill>
                <a:srgbClr val="002060"/>
              </a:solidFill>
              <a:latin typeface="+mn-lt"/>
            </a:endParaRPr>
          </a:p>
          <a:p>
            <a:pPr marL="360045" indent="-360045" algn="just">
              <a:spcBef>
                <a:spcPts val="0"/>
              </a:spcBef>
              <a:defRPr/>
            </a:pPr>
            <a:r>
              <a:rPr lang="ru-RU" sz="2800">
                <a:solidFill>
                  <a:srgbClr val="002060"/>
                </a:solidFill>
                <a:latin typeface="+mn-lt"/>
              </a:rPr>
              <a:t>Классы и объекты</a:t>
            </a:r>
            <a:endParaRPr lang="ru-RU" sz="2800">
              <a:solidFill>
                <a:srgbClr val="002060"/>
              </a:solidFill>
              <a:latin typeface="+mn-lt"/>
            </a:endParaRPr>
          </a:p>
          <a:p>
            <a:pPr marL="360045" indent="-360045" algn="just">
              <a:spcBef>
                <a:spcPts val="0"/>
              </a:spcBef>
              <a:defRPr/>
            </a:pPr>
            <a:r>
              <a:rPr lang="ru-RU" sz="2800">
                <a:solidFill>
                  <a:srgbClr val="002060"/>
                </a:solidFill>
                <a:latin typeface="+mn-lt"/>
              </a:rPr>
              <a:t>Экземпляры класса</a:t>
            </a:r>
            <a:endParaRPr lang="ru-RU" sz="2800">
              <a:solidFill>
                <a:srgbClr val="002060"/>
              </a:solidFill>
              <a:latin typeface="+mn-lt"/>
            </a:endParaRPr>
          </a:p>
          <a:p>
            <a:pPr marL="360045" indent="-360045" algn="just">
              <a:spcBef>
                <a:spcPts val="0"/>
              </a:spcBef>
              <a:defRPr/>
            </a:pPr>
            <a:r>
              <a:rPr lang="ru-RU" sz="2800">
                <a:solidFill>
                  <a:srgbClr val="002060"/>
                </a:solidFill>
                <a:latin typeface="+mn-lt"/>
              </a:rPr>
              <a:t>Атрибуты (поля и методы) класса и экземпляра</a:t>
            </a:r>
            <a:endParaRPr lang="ru-RU" sz="2800">
              <a:solidFill>
                <a:srgbClr val="002060"/>
              </a:solidFill>
              <a:latin typeface="+mn-lt"/>
            </a:endParaRPr>
          </a:p>
          <a:p>
            <a:pPr marL="360045" indent="-360045" algn="just">
              <a:spcBef>
                <a:spcPts val="0"/>
              </a:spcBef>
              <a:defRPr/>
            </a:pPr>
            <a:r>
              <a:rPr lang="ru-RU" sz="2800">
                <a:solidFill>
                  <a:srgbClr val="002060"/>
                </a:solidFill>
                <a:latin typeface="+mn-lt"/>
              </a:rPr>
              <a:t>Аргумент self</a:t>
            </a:r>
            <a:endParaRPr lang="ru-RU" sz="2800">
              <a:solidFill>
                <a:srgbClr val="002060"/>
              </a:solidFill>
              <a:latin typeface="+mn-lt"/>
            </a:endParaRPr>
          </a:p>
          <a:p>
            <a:pPr marL="360045" indent="-360045" algn="just">
              <a:spcBef>
                <a:spcPts val="0"/>
              </a:spcBef>
              <a:defRPr/>
            </a:pPr>
            <a:r>
              <a:rPr lang="ru-RU" sz="2800">
                <a:solidFill>
                  <a:srgbClr val="002060"/>
                </a:solidFill>
                <a:latin typeface="+mn-lt"/>
              </a:rPr>
              <a:t>Статические и классовые методы</a:t>
            </a:r>
            <a:endParaRPr lang="ru-RU" sz="2800">
              <a:solidFill>
                <a:srgbClr val="002060"/>
              </a:solidFill>
              <a:latin typeface="+mn-lt"/>
            </a:endParaRPr>
          </a:p>
          <a:p>
            <a:pPr marL="360045" indent="-360045" algn="just">
              <a:spcBef>
                <a:spcPts val="0"/>
              </a:spcBef>
              <a:defRPr/>
            </a:pPr>
            <a:r>
              <a:rPr lang="ru-RU" sz="2800">
                <a:solidFill>
                  <a:srgbClr val="002060"/>
                </a:solidFill>
                <a:latin typeface="+mn-lt"/>
              </a:rPr>
              <a:t>Магические методы</a:t>
            </a:r>
            <a:endParaRPr lang="ru-RU" sz="2800">
              <a:solidFill>
                <a:srgbClr val="002060"/>
              </a:solidFill>
              <a:latin typeface="+mn-lt"/>
            </a:endParaRPr>
          </a:p>
          <a:p>
            <a:pPr marL="360045" indent="-360045" algn="just">
              <a:spcBef>
                <a:spcPts val="0"/>
              </a:spcBef>
              <a:defRPr/>
            </a:pPr>
            <a:r>
              <a:rPr lang="ru-RU" sz="2800">
                <a:solidFill>
                  <a:srgbClr val="002060"/>
                </a:solidFill>
                <a:latin typeface="+mn-lt"/>
              </a:rPr>
              <a:t>Вычисляемые свойства (</a:t>
            </a:r>
            <a:r>
              <a:rPr lang="ru-RU" sz="2800">
                <a:solidFill>
                  <a:srgbClr val="002060"/>
                </a:solidFill>
                <a:latin typeface="+mn-lt"/>
              </a:rPr>
              <a:t>property)</a:t>
            </a:r>
            <a:endParaRPr lang="ru-RU" sz="2800">
              <a:solidFill>
                <a:srgbClr val="002060"/>
              </a:solidFill>
              <a:latin typeface="+mn-lt"/>
            </a:endParaRPr>
          </a:p>
          <a:p>
            <a:pPr marL="360045" indent="-360045" algn="just">
              <a:spcBef>
                <a:spcPts val="0"/>
              </a:spcBef>
              <a:defRPr/>
            </a:pPr>
            <a:endParaRPr lang="ru-RU" sz="2800">
              <a:solidFill>
                <a:srgbClr val="002060"/>
              </a:solidFill>
              <a:latin typeface="+mn-lt"/>
            </a:endParaRPr>
          </a:p>
          <a:p>
            <a:pPr marL="360045" indent="-360045" algn="just">
              <a:spcBef>
                <a:spcPts val="0"/>
              </a:spcBef>
              <a:defRPr/>
            </a:pPr>
            <a:endParaRPr lang="ru-RU" sz="2800">
              <a:solidFill>
                <a:srgbClr val="002060"/>
              </a:solidFill>
              <a:latin typeface="+mn-lt"/>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6146" name="Rectangle 9" hidden="0"/>
          <p:cNvSpPr>
            <a:spLocks noChangeArrowheads="1" noGrp="1"/>
          </p:cNvSpPr>
          <p:nvPr isPhoto="0" userDrawn="0">
            <p:ph type="title" idx="4294967295" hasCustomPrompt="0"/>
          </p:nvPr>
        </p:nvSpPr>
        <p:spPr bwMode="auto">
          <a:xfrm>
            <a:off x="0" y="207963"/>
            <a:ext cx="12192000" cy="698500"/>
          </a:xfrm>
          <a:prstGeom prst="rect">
            <a:avLst/>
          </a:prstGeom>
        </p:spPr>
        <p:txBody>
          <a:bodyPr anchorCtr="1">
            <a:normAutofit/>
          </a:bodyPr>
          <a:lstStyle/>
          <a:p>
            <a:pPr algn="ctr">
              <a:defRPr/>
            </a:pPr>
            <a:r>
              <a:rPr lang="ru-RU">
                <a:solidFill>
                  <a:srgbClr val="002060"/>
                </a:solidFill>
                <a:latin typeface="+mn-lt"/>
                <a:cs typeface="Times New Roman"/>
              </a:rPr>
              <a:t>Статические и классовые методы</a:t>
            </a:r>
            <a:endParaRPr lang="ru-RU">
              <a:solidFill>
                <a:srgbClr val="002060"/>
              </a:solidFill>
              <a:latin typeface="+mn-lt"/>
              <a:cs typeface="Times New Roman"/>
            </a:endParaRPr>
          </a:p>
        </p:txBody>
      </p:sp>
      <p:sp>
        <p:nvSpPr>
          <p:cNvPr id="28" name="Text Box 10" hidden="0"/>
          <p:cNvSpPr txBox="1">
            <a:spLocks noChangeArrowheads="1"/>
          </p:cNvSpPr>
          <p:nvPr isPhoto="0" userDrawn="0"/>
        </p:nvSpPr>
        <p:spPr bwMode="auto">
          <a:xfrm>
            <a:off x="381966" y="988321"/>
            <a:ext cx="11417686" cy="5696054"/>
          </a:xfrm>
          <a:prstGeom prst="rect">
            <a:avLst/>
          </a:prstGeom>
        </p:spPr>
        <p:txBody>
          <a:bodyPr>
            <a:noAutofit/>
          </a:bodyPr>
          <a:lstStyle>
            <a:lvl1pPr>
              <a:spcBef>
                <a:spcPts val="0"/>
              </a:spcBef>
              <a:buChar char="•"/>
              <a:defRPr>
                <a:solidFill>
                  <a:srgbClr val="000099"/>
                </a:solidFill>
                <a:latin typeface="Arial"/>
              </a:defRPr>
            </a:lvl1pPr>
            <a:lvl2pPr marL="742950" indent="-285750">
              <a:spcBef>
                <a:spcPts val="0"/>
              </a:spcBef>
              <a:buChar char="–"/>
              <a:defRPr sz="1600">
                <a:solidFill>
                  <a:srgbClr val="000099"/>
                </a:solidFill>
                <a:latin typeface="Arial"/>
              </a:defRPr>
            </a:lvl2pPr>
            <a:lvl3pPr marL="1143000" indent="-228600">
              <a:spcBef>
                <a:spcPts val="0"/>
              </a:spcBef>
              <a:buChar char="•"/>
              <a:defRPr sz="1400">
                <a:solidFill>
                  <a:srgbClr val="000099"/>
                </a:solidFill>
                <a:latin typeface="Arial"/>
              </a:defRPr>
            </a:lvl3pPr>
            <a:lvl4pPr marL="1600200" indent="-228600">
              <a:spcBef>
                <a:spcPts val="0"/>
              </a:spcBef>
              <a:buChar char="–"/>
              <a:defRPr sz="1400">
                <a:solidFill>
                  <a:srgbClr val="000099"/>
                </a:solidFill>
                <a:latin typeface="Arial"/>
              </a:defRPr>
            </a:lvl4pPr>
            <a:lvl5pPr marL="2057400" indent="-228600">
              <a:spcBef>
                <a:spcPts val="0"/>
              </a:spcBef>
              <a:buChar char="»"/>
              <a:defRPr sz="1000">
                <a:solidFill>
                  <a:srgbClr val="000099"/>
                </a:solidFill>
                <a:latin typeface="Arial"/>
              </a:defRPr>
            </a:lvl5pPr>
            <a:lvl6pPr marL="2514600" indent="-228600">
              <a:spcBef>
                <a:spcPts val="0"/>
              </a:spcBef>
              <a:spcAft>
                <a:spcPts val="0"/>
              </a:spcAft>
              <a:buChar char="»"/>
              <a:defRPr sz="1000">
                <a:solidFill>
                  <a:srgbClr val="000099"/>
                </a:solidFill>
                <a:latin typeface="Arial"/>
              </a:defRPr>
            </a:lvl6pPr>
            <a:lvl7pPr marL="2971800" indent="-228600">
              <a:spcBef>
                <a:spcPts val="0"/>
              </a:spcBef>
              <a:spcAft>
                <a:spcPts val="0"/>
              </a:spcAft>
              <a:buChar char="»"/>
              <a:defRPr sz="1000">
                <a:solidFill>
                  <a:srgbClr val="000099"/>
                </a:solidFill>
                <a:latin typeface="Arial"/>
              </a:defRPr>
            </a:lvl7pPr>
            <a:lvl8pPr marL="3429000" indent="-228600">
              <a:spcBef>
                <a:spcPts val="0"/>
              </a:spcBef>
              <a:spcAft>
                <a:spcPts val="0"/>
              </a:spcAft>
              <a:buChar char="»"/>
              <a:defRPr sz="1000">
                <a:solidFill>
                  <a:srgbClr val="000099"/>
                </a:solidFill>
                <a:latin typeface="Arial"/>
              </a:defRPr>
            </a:lvl8pPr>
            <a:lvl9pPr marL="3886200" indent="-228600">
              <a:spcBef>
                <a:spcPts val="0"/>
              </a:spcBef>
              <a:spcAft>
                <a:spcPts val="0"/>
              </a:spcAft>
              <a:buChar char="»"/>
              <a:defRPr sz="1000">
                <a:solidFill>
                  <a:srgbClr val="000099"/>
                </a:solidFill>
                <a:latin typeface="Arial"/>
              </a:defRPr>
            </a:lvl9pPr>
          </a:lstStyle>
          <a:p>
            <a:pPr algn="just">
              <a:spcBef>
                <a:spcPts val="0"/>
              </a:spcBef>
              <a:buNone/>
              <a:defRPr/>
            </a:pPr>
            <a:r>
              <a:rPr lang="ru-RU" sz="2000">
                <a:solidFill>
                  <a:srgbClr val="002060"/>
                </a:solidFill>
                <a:latin typeface="+mn-lt"/>
              </a:rPr>
              <a:t>self нужен для доступа к атрибутам объекта, но еще есть статические и классовые методы. </a:t>
            </a:r>
            <a:endParaRPr lang="ru-RU" sz="2000">
              <a:solidFill>
                <a:srgbClr val="002060"/>
              </a:solidFill>
              <a:latin typeface="+mn-lt"/>
            </a:endParaRPr>
          </a:p>
          <a:p>
            <a:pPr algn="just">
              <a:spcBef>
                <a:spcPts val="0"/>
              </a:spcBef>
              <a:buFontTx/>
              <a:buNone/>
              <a:defRPr/>
            </a:pPr>
            <a:endParaRPr lang="ru-RU">
              <a:solidFill>
                <a:srgbClr val="002060"/>
              </a:solidFill>
              <a:latin typeface="+mn-lt"/>
            </a:endParaRPr>
          </a:p>
          <a:p>
            <a:pPr marL="0" marR="0" lvl="0" indent="0" algn="l" defTabSz="914400">
              <a:lnSpc>
                <a:spcPct val="100000"/>
              </a:lnSpc>
              <a:spcBef>
                <a:spcPts val="0"/>
              </a:spcBef>
              <a:spcAft>
                <a:spcPts val="0"/>
              </a:spcAft>
              <a:buClrTx/>
              <a:buSzTx/>
              <a:buFontTx/>
              <a:buNone/>
              <a:defRPr/>
            </a:pPr>
            <a:r>
              <a:rPr lang="en-US" sz="1400" b="1" i="0" u="none" strike="noStrike" cap="none" spc="0">
                <a:ln>
                  <a:noFill/>
                </a:ln>
                <a:solidFill>
                  <a:srgbClr val="0000FF"/>
                </a:solidFill>
                <a:latin typeface="Courier New"/>
                <a:ea typeface="+mn-ea"/>
                <a:cs typeface="+mn-cs"/>
              </a:rPr>
              <a:t>class</a:t>
            </a:r>
            <a:r>
              <a:rPr lang="en-US" sz="1400" b="0" i="0" u="none" strike="noStrike" cap="none" spc="0">
                <a:ln>
                  <a:noFill/>
                </a:ln>
                <a:solidFill>
                  <a:srgbClr val="000000"/>
                </a:solidFill>
                <a:latin typeface="Courier New"/>
                <a:ea typeface="+mn-ea"/>
                <a:cs typeface="+mn-cs"/>
              </a:rPr>
              <a:t> </a:t>
            </a:r>
            <a:r>
              <a:rPr lang="en-US" sz="1400" b="1" i="0" u="none" strike="noStrike" cap="none" spc="0">
                <a:ln>
                  <a:noFill/>
                </a:ln>
                <a:solidFill>
                  <a:srgbClr val="000000"/>
                </a:solidFill>
                <a:latin typeface="Courier New"/>
                <a:ea typeface="+mn-ea"/>
                <a:cs typeface="+mn-cs"/>
              </a:rPr>
              <a:t>Fruit</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a:t>
            </a:r>
            <a:endParaRPr lang="ru-RU" sz="1400" b="0"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r>
              <a:rPr lang="ru-RU" sz="1400" b="0" i="0" u="none" strike="noStrike" cap="none" spc="0">
                <a:ln>
                  <a:noFill/>
                </a:ln>
                <a:solidFill>
                  <a:srgbClr val="000000"/>
                </a:solidFill>
                <a:latin typeface="Courier New"/>
                <a:ea typeface="+mn-ea"/>
                <a:cs typeface="+mn-cs"/>
              </a:rPr>
              <a:t>    </a:t>
            </a:r>
            <a:r>
              <a:rPr lang="en-US" sz="1400" b="0" i="0" u="none" strike="noStrike" cap="none" spc="0">
                <a:ln>
                  <a:noFill/>
                </a:ln>
                <a:solidFill>
                  <a:srgbClr val="000000"/>
                </a:solidFill>
                <a:latin typeface="Courier New"/>
                <a:ea typeface="+mn-ea"/>
                <a:cs typeface="+mn-cs"/>
              </a:rPr>
              <a:t>what </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a:t>
            </a:r>
            <a:r>
              <a:rPr lang="en-US" sz="1400" b="0" i="0" u="none" strike="noStrike" cap="none" spc="0">
                <a:ln>
                  <a:noFill/>
                </a:ln>
                <a:solidFill>
                  <a:srgbClr val="808080"/>
                </a:solidFill>
                <a:latin typeface="Courier New"/>
                <a:ea typeface="+mn-ea"/>
                <a:cs typeface="+mn-cs"/>
              </a:rPr>
              <a:t>'fruit'</a:t>
            </a:r>
            <a:r>
              <a:rPr lang="en-US" sz="1400" b="0" i="0" u="none" strike="noStrike" cap="none" spc="0">
                <a:ln>
                  <a:noFill/>
                </a:ln>
                <a:solidFill>
                  <a:srgbClr val="000000"/>
                </a:solidFill>
                <a:latin typeface="Courier New"/>
                <a:ea typeface="+mn-ea"/>
                <a:cs typeface="+mn-cs"/>
              </a:rPr>
              <a:t> </a:t>
            </a:r>
            <a:endParaRPr lang="ru-RU" sz="1400" b="0"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r>
              <a:rPr lang="ru-RU" sz="1400" b="1" i="0" u="none" strike="noStrike" cap="none" spc="0">
                <a:ln>
                  <a:noFill/>
                </a:ln>
                <a:solidFill>
                  <a:srgbClr val="000000"/>
                </a:solidFill>
                <a:latin typeface="Courier New"/>
                <a:ea typeface="+mn-ea"/>
                <a:cs typeface="+mn-cs"/>
              </a:rPr>
              <a:t>    </a:t>
            </a:r>
            <a:endParaRPr lang="ru-RU" sz="1400" b="1"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r>
              <a:rPr lang="ru-RU" sz="1400" b="1" i="0" u="none" strike="noStrike" cap="none" spc="0">
                <a:ln>
                  <a:noFill/>
                </a:ln>
                <a:solidFill>
                  <a:srgbClr val="000000"/>
                </a:solidFill>
                <a:latin typeface="Courier New"/>
                <a:ea typeface="+mn-ea"/>
                <a:cs typeface="+mn-cs"/>
              </a:rPr>
              <a:t>    </a:t>
            </a:r>
            <a:r>
              <a:rPr lang="en-US" sz="1400" b="1" i="0" u="none" strike="noStrike" cap="none" spc="0">
                <a:ln>
                  <a:noFill/>
                </a:ln>
                <a:solidFill>
                  <a:srgbClr val="0000FF"/>
                </a:solidFill>
                <a:latin typeface="Courier New"/>
                <a:ea typeface="+mn-ea"/>
                <a:cs typeface="+mn-cs"/>
              </a:rPr>
              <a:t>def</a:t>
            </a:r>
            <a:r>
              <a:rPr lang="en-US" sz="1400" b="0" i="0" u="none" strike="noStrike" cap="none" spc="0">
                <a:ln>
                  <a:noFill/>
                </a:ln>
                <a:solidFill>
                  <a:srgbClr val="000000"/>
                </a:solidFill>
                <a:latin typeface="Courier New"/>
                <a:ea typeface="+mn-ea"/>
                <a:cs typeface="+mn-cs"/>
              </a:rPr>
              <a:t> </a:t>
            </a:r>
            <a:r>
              <a:rPr lang="en-US" sz="1400" b="0" i="0" u="none" strike="noStrike" cap="none" spc="0">
                <a:ln>
                  <a:noFill/>
                </a:ln>
                <a:solidFill>
                  <a:srgbClr val="FF00FF"/>
                </a:solidFill>
                <a:latin typeface="Courier New"/>
                <a:ea typeface="+mn-ea"/>
                <a:cs typeface="+mn-cs"/>
              </a:rPr>
              <a:t>__init__</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self</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name</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a:t>
            </a:r>
            <a:endParaRPr lang="ru-RU" sz="1400" b="0"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r>
              <a:rPr lang="ru-RU" sz="1400" b="0" i="0" u="none" strike="noStrike" cap="none" spc="0">
                <a:ln>
                  <a:noFill/>
                </a:ln>
                <a:solidFill>
                  <a:srgbClr val="000000"/>
                </a:solidFill>
                <a:latin typeface="Courier New"/>
                <a:ea typeface="+mn-ea"/>
                <a:cs typeface="+mn-cs"/>
              </a:rPr>
              <a:t>        </a:t>
            </a:r>
            <a:r>
              <a:rPr lang="en-US" sz="1400" b="0" i="0" u="none" strike="noStrike" cap="none" spc="0">
                <a:ln>
                  <a:noFill/>
                </a:ln>
                <a:solidFill>
                  <a:srgbClr val="000000"/>
                </a:solidFill>
                <a:latin typeface="Courier New"/>
                <a:ea typeface="+mn-ea"/>
                <a:cs typeface="+mn-cs"/>
              </a:rPr>
              <a:t>self</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name </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name </a:t>
            </a:r>
            <a:endParaRPr lang="ru-RU" sz="1400" b="0"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endParaRPr lang="ru-RU" sz="1400" b="0"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r>
              <a:rPr lang="ru-RU" sz="1400" b="0" i="0" u="none" strike="noStrike" cap="none" spc="0">
                <a:ln>
                  <a:noFill/>
                </a:ln>
                <a:solidFill>
                  <a:srgbClr val="000000"/>
                </a:solidFill>
                <a:latin typeface="Courier New"/>
                <a:ea typeface="+mn-ea"/>
                <a:cs typeface="+mn-cs"/>
              </a:rPr>
              <a:t>    </a:t>
            </a:r>
            <a:r>
              <a:rPr lang="en-US" sz="1400" b="0" i="0" u="none" strike="noStrike" cap="none" spc="0">
                <a:ln>
                  <a:noFill/>
                </a:ln>
                <a:solidFill>
                  <a:srgbClr val="000000"/>
                </a:solidFill>
                <a:latin typeface="Courier New"/>
                <a:ea typeface="+mn-ea"/>
                <a:cs typeface="+mn-cs"/>
              </a:rPr>
              <a:t>@classmethod </a:t>
            </a:r>
            <a:endParaRPr lang="ru-RU" sz="1400" b="0"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r>
              <a:rPr lang="ru-RU" sz="1400" b="1" i="0" u="none" strike="noStrike" cap="none" spc="0">
                <a:ln>
                  <a:noFill/>
                </a:ln>
                <a:solidFill>
                  <a:srgbClr val="000000"/>
                </a:solidFill>
                <a:latin typeface="Courier New"/>
                <a:ea typeface="+mn-ea"/>
                <a:cs typeface="+mn-cs"/>
              </a:rPr>
              <a:t>    </a:t>
            </a:r>
            <a:r>
              <a:rPr lang="en-US" sz="1400" b="1" i="0" u="none" strike="noStrike" cap="none" spc="0">
                <a:ln>
                  <a:noFill/>
                </a:ln>
                <a:solidFill>
                  <a:srgbClr val="0000FF"/>
                </a:solidFill>
                <a:latin typeface="Courier New"/>
                <a:ea typeface="+mn-ea"/>
                <a:cs typeface="+mn-cs"/>
              </a:rPr>
              <a:t>def</a:t>
            </a:r>
            <a:r>
              <a:rPr lang="en-US" sz="1400" b="0" i="0" u="none" strike="noStrike" cap="none" spc="0">
                <a:ln>
                  <a:noFill/>
                </a:ln>
                <a:solidFill>
                  <a:srgbClr val="000000"/>
                </a:solidFill>
                <a:latin typeface="Courier New"/>
                <a:ea typeface="+mn-ea"/>
                <a:cs typeface="+mn-cs"/>
              </a:rPr>
              <a:t> </a:t>
            </a:r>
            <a:r>
              <a:rPr lang="en-US" sz="1400" b="0" i="0" u="none" strike="noStrike" cap="none" spc="0">
                <a:ln>
                  <a:noFill/>
                </a:ln>
                <a:solidFill>
                  <a:srgbClr val="FF00FF"/>
                </a:solidFill>
                <a:latin typeface="Courier New"/>
                <a:ea typeface="+mn-ea"/>
                <a:cs typeface="+mn-cs"/>
              </a:rPr>
              <a:t>what_is</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cls</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a:t>
            </a:r>
            <a:endParaRPr lang="ru-RU" sz="1400" b="0"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r>
              <a:rPr lang="ru-RU" sz="1400" b="1" i="0" u="none" strike="noStrike" cap="none" spc="0">
                <a:ln>
                  <a:noFill/>
                </a:ln>
                <a:solidFill>
                  <a:srgbClr val="000000"/>
                </a:solidFill>
                <a:latin typeface="Courier New"/>
                <a:ea typeface="+mn-ea"/>
                <a:cs typeface="+mn-cs"/>
              </a:rPr>
              <a:t>        </a:t>
            </a:r>
            <a:r>
              <a:rPr lang="en-US" sz="1400" b="1" i="0" u="none" strike="noStrike" cap="none" spc="0">
                <a:ln>
                  <a:noFill/>
                </a:ln>
                <a:solidFill>
                  <a:srgbClr val="0000FF"/>
                </a:solidFill>
                <a:latin typeface="Courier New"/>
                <a:ea typeface="+mn-ea"/>
                <a:cs typeface="+mn-cs"/>
              </a:rPr>
              <a:t>print</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808080"/>
                </a:solidFill>
                <a:latin typeface="Courier New"/>
                <a:ea typeface="+mn-ea"/>
                <a:cs typeface="+mn-cs"/>
              </a:rPr>
              <a:t>'I am {}'</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format</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cls</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what</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a:t>
            </a:r>
            <a:endParaRPr lang="ru-RU" sz="1400" b="0"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endParaRPr lang="ru-RU" sz="1400" b="0"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r>
              <a:rPr lang="ru-RU" sz="1400" b="0" i="0" u="none" strike="noStrike" cap="none" spc="0">
                <a:ln>
                  <a:noFill/>
                </a:ln>
                <a:solidFill>
                  <a:srgbClr val="000000"/>
                </a:solidFill>
                <a:latin typeface="Courier New"/>
                <a:ea typeface="+mn-ea"/>
                <a:cs typeface="+mn-cs"/>
              </a:rPr>
              <a:t>    </a:t>
            </a:r>
            <a:r>
              <a:rPr lang="en-US" sz="1400" b="0" i="0" u="none" strike="noStrike" cap="none" spc="0">
                <a:ln>
                  <a:noFill/>
                </a:ln>
                <a:solidFill>
                  <a:srgbClr val="000000"/>
                </a:solidFill>
                <a:latin typeface="Courier New"/>
                <a:ea typeface="+mn-ea"/>
                <a:cs typeface="+mn-cs"/>
              </a:rPr>
              <a:t>@staticmethod </a:t>
            </a:r>
            <a:endParaRPr lang="ru-RU" sz="1400" b="0"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r>
              <a:rPr lang="ru-RU" sz="1400" b="1" i="0" u="none" strike="noStrike" cap="none" spc="0">
                <a:ln>
                  <a:noFill/>
                </a:ln>
                <a:solidFill>
                  <a:srgbClr val="000000"/>
                </a:solidFill>
                <a:latin typeface="Courier New"/>
                <a:ea typeface="+mn-ea"/>
                <a:cs typeface="+mn-cs"/>
              </a:rPr>
              <a:t>    </a:t>
            </a:r>
            <a:r>
              <a:rPr lang="en-US" sz="1400" b="1" i="0" u="none" strike="noStrike" cap="none" spc="0">
                <a:ln>
                  <a:noFill/>
                </a:ln>
                <a:solidFill>
                  <a:srgbClr val="0000FF"/>
                </a:solidFill>
                <a:latin typeface="Courier New"/>
                <a:ea typeface="+mn-ea"/>
                <a:cs typeface="+mn-cs"/>
              </a:rPr>
              <a:t>def</a:t>
            </a:r>
            <a:r>
              <a:rPr lang="en-US" sz="1400" b="0" i="0" u="none" strike="noStrike" cap="none" spc="0">
                <a:ln>
                  <a:noFill/>
                </a:ln>
                <a:solidFill>
                  <a:srgbClr val="000000"/>
                </a:solidFill>
                <a:latin typeface="Courier New"/>
                <a:ea typeface="+mn-ea"/>
                <a:cs typeface="+mn-cs"/>
              </a:rPr>
              <a:t> </a:t>
            </a:r>
            <a:r>
              <a:rPr lang="en-US" sz="1400" b="0" i="0" u="none" strike="noStrike" cap="none" spc="0">
                <a:ln>
                  <a:noFill/>
                </a:ln>
                <a:solidFill>
                  <a:srgbClr val="FF00FF"/>
                </a:solidFill>
                <a:latin typeface="Courier New"/>
                <a:ea typeface="+mn-ea"/>
                <a:cs typeface="+mn-cs"/>
              </a:rPr>
              <a:t>say</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color</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a:t>
            </a:r>
            <a:endParaRPr lang="ru-RU" sz="1400" b="0"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r>
              <a:rPr lang="ru-RU" sz="1400" b="1" i="0" u="none" strike="noStrike" cap="none" spc="0">
                <a:ln>
                  <a:noFill/>
                </a:ln>
                <a:solidFill>
                  <a:srgbClr val="000000"/>
                </a:solidFill>
                <a:latin typeface="Courier New"/>
                <a:ea typeface="+mn-ea"/>
                <a:cs typeface="+mn-cs"/>
              </a:rPr>
              <a:t>        </a:t>
            </a:r>
            <a:r>
              <a:rPr lang="en-US" sz="1400" b="1" i="0" u="none" strike="noStrike" cap="none" spc="0">
                <a:ln>
                  <a:noFill/>
                </a:ln>
                <a:solidFill>
                  <a:srgbClr val="0000FF"/>
                </a:solidFill>
                <a:latin typeface="Courier New"/>
                <a:ea typeface="+mn-ea"/>
                <a:cs typeface="+mn-cs"/>
              </a:rPr>
              <a:t>print</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808080"/>
                </a:solidFill>
                <a:latin typeface="Courier New"/>
                <a:ea typeface="+mn-ea"/>
                <a:cs typeface="+mn-cs"/>
              </a:rPr>
              <a:t>'I like {} color'</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format</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color</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a:t>
            </a:r>
            <a:endParaRPr lang="ru-RU" sz="1400" b="0"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endParaRPr lang="ru-RU" sz="1400" b="0"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endParaRPr lang="ru-RU" sz="1400" b="0"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r>
              <a:rPr lang="en-US" sz="1400" b="0" i="0" u="none" strike="noStrike" cap="none" spc="0">
                <a:ln>
                  <a:noFill/>
                </a:ln>
                <a:solidFill>
                  <a:srgbClr val="000000"/>
                </a:solidFill>
                <a:latin typeface="Courier New"/>
                <a:ea typeface="+mn-ea"/>
                <a:cs typeface="+mn-cs"/>
              </a:rPr>
              <a:t>Fruit</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what_is</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a:t>
            </a:r>
            <a:r>
              <a:rPr lang="en-US" sz="1400" b="0" i="0" u="none" strike="noStrike" cap="none" spc="0">
                <a:ln>
                  <a:noFill/>
                </a:ln>
                <a:solidFill>
                  <a:srgbClr val="008000"/>
                </a:solidFill>
                <a:latin typeface="Courier New"/>
                <a:ea typeface="+mn-ea"/>
                <a:cs typeface="+mn-cs"/>
              </a:rPr>
              <a:t># </a:t>
            </a:r>
            <a:r>
              <a:rPr lang="ru-RU" sz="1400" b="0" i="0" u="none" strike="noStrike" cap="none" spc="0">
                <a:ln>
                  <a:noFill/>
                </a:ln>
                <a:solidFill>
                  <a:srgbClr val="008000"/>
                </a:solidFill>
                <a:latin typeface="Courier New"/>
                <a:ea typeface="+mn-ea"/>
                <a:cs typeface="+mn-cs"/>
              </a:rPr>
              <a:t>даже не обязательно создавать объект</a:t>
            </a:r>
            <a:r>
              <a:rPr lang="ru-RU" sz="1400" b="0" i="0" u="none" strike="noStrike" cap="none" spc="0">
                <a:ln>
                  <a:noFill/>
                </a:ln>
                <a:solidFill>
                  <a:srgbClr val="000000"/>
                </a:solidFill>
                <a:latin typeface="Courier New"/>
                <a:ea typeface="+mn-ea"/>
                <a:cs typeface="+mn-cs"/>
              </a:rPr>
              <a:t> </a:t>
            </a:r>
            <a:endParaRPr lang="ru-RU" sz="1400" b="0"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r>
              <a:rPr lang="en-US" sz="1400" b="0" i="0" u="none" strike="noStrike" cap="none" spc="0">
                <a:ln>
                  <a:noFill/>
                </a:ln>
                <a:solidFill>
                  <a:srgbClr val="000000"/>
                </a:solidFill>
                <a:latin typeface="Courier New"/>
                <a:ea typeface="+mn-ea"/>
                <a:cs typeface="+mn-cs"/>
              </a:rPr>
              <a:t>Fruit</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say</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808080"/>
                </a:solidFill>
                <a:latin typeface="Courier New"/>
                <a:ea typeface="+mn-ea"/>
                <a:cs typeface="+mn-cs"/>
              </a:rPr>
              <a:t>'green'</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a:t>
            </a:r>
            <a:endParaRPr lang="ru-RU" sz="1400" b="0"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r>
              <a:rPr lang="en-US" sz="1400" b="0" i="0" u="none" strike="noStrike" cap="none" spc="0">
                <a:ln>
                  <a:noFill/>
                </a:ln>
                <a:solidFill>
                  <a:srgbClr val="000000"/>
                </a:solidFill>
                <a:latin typeface="Courier New"/>
                <a:ea typeface="+mn-ea"/>
                <a:cs typeface="+mn-cs"/>
              </a:rPr>
              <a:t>fruit </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Fruit</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808080"/>
                </a:solidFill>
                <a:latin typeface="Courier New"/>
                <a:ea typeface="+mn-ea"/>
                <a:cs typeface="+mn-cs"/>
              </a:rPr>
              <a:t>'apple'</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a:t>
            </a:r>
            <a:endParaRPr lang="ru-RU" sz="1400" b="0"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r>
              <a:rPr lang="en-US" sz="1400" b="0" i="0" u="none" strike="noStrike" cap="none" spc="0">
                <a:ln>
                  <a:noFill/>
                </a:ln>
                <a:solidFill>
                  <a:srgbClr val="000000"/>
                </a:solidFill>
                <a:latin typeface="Courier New"/>
                <a:ea typeface="+mn-ea"/>
                <a:cs typeface="+mn-cs"/>
              </a:rPr>
              <a:t>fruit</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what_is</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a:t>
            </a:r>
            <a:r>
              <a:rPr lang="en-US" sz="1400" b="0" i="0" u="none" strike="noStrike" cap="none" spc="0">
                <a:ln>
                  <a:noFill/>
                </a:ln>
                <a:solidFill>
                  <a:srgbClr val="008000"/>
                </a:solidFill>
                <a:latin typeface="Courier New"/>
                <a:ea typeface="+mn-ea"/>
                <a:cs typeface="+mn-cs"/>
              </a:rPr>
              <a:t># </a:t>
            </a:r>
            <a:r>
              <a:rPr lang="ru-RU" sz="1400" b="0" i="0" u="none" strike="noStrike" cap="none" spc="0">
                <a:ln>
                  <a:noFill/>
                </a:ln>
                <a:solidFill>
                  <a:srgbClr val="008000"/>
                </a:solidFill>
                <a:latin typeface="Courier New"/>
                <a:ea typeface="+mn-ea"/>
                <a:cs typeface="+mn-cs"/>
              </a:rPr>
              <a:t>но можно и создать</a:t>
            </a:r>
            <a:endParaRPr lang="ru-RU" sz="1400" b="0" i="0" u="none" strike="noStrike" cap="none" spc="0">
              <a:ln>
                <a:noFill/>
              </a:ln>
              <a:solidFill>
                <a:srgbClr val="000000"/>
              </a:solidFill>
              <a:latin typeface="Verdana"/>
              <a:ea typeface="+mn-ea"/>
              <a:cs typeface="+mn-cs"/>
            </a:endParaRPr>
          </a:p>
          <a:p>
            <a:pPr marL="0" marR="0" lvl="0" indent="0" algn="l" defTabSz="914400">
              <a:lnSpc>
                <a:spcPct val="100000"/>
              </a:lnSpc>
              <a:spcBef>
                <a:spcPts val="0"/>
              </a:spcBef>
              <a:spcAft>
                <a:spcPts val="0"/>
              </a:spcAft>
              <a:buClrTx/>
              <a:buSzTx/>
              <a:buFontTx/>
              <a:buNone/>
              <a:defRPr/>
            </a:pPr>
            <a:r>
              <a:rPr lang="ru-RU" sz="2000" b="0" i="0" u="none" strike="noStrike" cap="none" spc="0">
                <a:ln>
                  <a:noFill/>
                </a:ln>
                <a:solidFill>
                  <a:srgbClr val="000000"/>
                </a:solidFill>
                <a:latin typeface="Courier New"/>
                <a:ea typeface="+mn-ea"/>
                <a:cs typeface="+mn-cs"/>
              </a:rPr>
              <a:t>__________________________________________________</a:t>
            </a:r>
            <a:endParaRPr lang="ru-RU" sz="2000" b="0"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r>
              <a:rPr lang="en-US" sz="1400" b="0" i="0" u="none" strike="noStrike" cap="none" spc="0">
                <a:ln>
                  <a:noFill/>
                </a:ln>
                <a:solidFill>
                  <a:srgbClr val="000000"/>
                </a:solidFill>
                <a:latin typeface="Courier New"/>
                <a:ea typeface="+mn-ea"/>
                <a:cs typeface="Courier New"/>
              </a:rPr>
              <a:t>I am fruit</a:t>
            </a:r>
            <a:endParaRPr lang="en-US" sz="1400" b="0" i="0" u="none" strike="noStrike" cap="none" spc="0">
              <a:ln>
                <a:noFill/>
              </a:ln>
              <a:solidFill>
                <a:srgbClr val="000000"/>
              </a:solidFill>
              <a:latin typeface="Courier New"/>
              <a:ea typeface="+mn-ea"/>
              <a:cs typeface="Courier New"/>
            </a:endParaRPr>
          </a:p>
          <a:p>
            <a:pPr marL="0" marR="0" lvl="0" indent="0" algn="l" defTabSz="914400">
              <a:lnSpc>
                <a:spcPct val="100000"/>
              </a:lnSpc>
              <a:spcBef>
                <a:spcPts val="0"/>
              </a:spcBef>
              <a:spcAft>
                <a:spcPts val="0"/>
              </a:spcAft>
              <a:buClrTx/>
              <a:buSzTx/>
              <a:buFontTx/>
              <a:buNone/>
              <a:defRPr/>
            </a:pPr>
            <a:r>
              <a:rPr lang="en-US" sz="1400" b="0" i="0" u="none" strike="noStrike" cap="none" spc="0">
                <a:ln>
                  <a:noFill/>
                </a:ln>
                <a:solidFill>
                  <a:srgbClr val="000000"/>
                </a:solidFill>
                <a:latin typeface="Courier New"/>
                <a:ea typeface="+mn-ea"/>
                <a:cs typeface="Courier New"/>
              </a:rPr>
              <a:t>I like green color</a:t>
            </a:r>
            <a:endParaRPr lang="en-US" sz="1400" b="0" i="0" u="none" strike="noStrike" cap="none" spc="0">
              <a:ln>
                <a:noFill/>
              </a:ln>
              <a:solidFill>
                <a:srgbClr val="000000"/>
              </a:solidFill>
              <a:latin typeface="Courier New"/>
              <a:ea typeface="+mn-ea"/>
              <a:cs typeface="Courier New"/>
            </a:endParaRPr>
          </a:p>
          <a:p>
            <a:pPr marL="0" marR="0" lvl="0" indent="0" algn="l" defTabSz="914400">
              <a:lnSpc>
                <a:spcPct val="100000"/>
              </a:lnSpc>
              <a:spcBef>
                <a:spcPts val="0"/>
              </a:spcBef>
              <a:spcAft>
                <a:spcPts val="0"/>
              </a:spcAft>
              <a:buClrTx/>
              <a:buSzTx/>
              <a:buFontTx/>
              <a:buNone/>
              <a:defRPr/>
            </a:pPr>
            <a:r>
              <a:rPr lang="en-US" sz="1400" b="0" i="0" u="none" strike="noStrike" cap="none" spc="0">
                <a:ln>
                  <a:noFill/>
                </a:ln>
                <a:solidFill>
                  <a:srgbClr val="000000"/>
                </a:solidFill>
                <a:latin typeface="Courier New"/>
                <a:ea typeface="+mn-ea"/>
                <a:cs typeface="Courier New"/>
              </a:rPr>
              <a:t>I am fruit</a:t>
            </a:r>
            <a:endParaRPr lang="en-US" sz="1400" b="0" i="0" u="none" strike="noStrike" cap="none" spc="0">
              <a:ln>
                <a:noFill/>
              </a:ln>
              <a:solidFill>
                <a:srgbClr val="000000"/>
              </a:solidFill>
              <a:latin typeface="Courier New"/>
              <a:ea typeface="+mn-ea"/>
              <a:cs typeface="Courier New"/>
            </a:endParaRPr>
          </a:p>
          <a:p>
            <a:pPr indent="360045" algn="just">
              <a:spcBef>
                <a:spcPts val="0"/>
              </a:spcBef>
              <a:buFontTx/>
              <a:buNone/>
              <a:defRPr/>
            </a:pPr>
            <a:endParaRPr lang="ru-RU" sz="2000">
              <a:solidFill>
                <a:srgbClr val="002060"/>
              </a:solidFill>
              <a:latin typeface="+mn-lt"/>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6146" name="Rectangle 9" hidden="0"/>
          <p:cNvSpPr>
            <a:spLocks noChangeArrowheads="1" noGrp="1"/>
          </p:cNvSpPr>
          <p:nvPr isPhoto="0" userDrawn="0">
            <p:ph type="title" idx="4294967295" hasCustomPrompt="0"/>
          </p:nvPr>
        </p:nvSpPr>
        <p:spPr bwMode="auto">
          <a:xfrm>
            <a:off x="0" y="207963"/>
            <a:ext cx="12192000" cy="698500"/>
          </a:xfrm>
          <a:prstGeom prst="rect">
            <a:avLst/>
          </a:prstGeom>
        </p:spPr>
        <p:txBody>
          <a:bodyPr anchorCtr="1">
            <a:normAutofit/>
          </a:bodyPr>
          <a:lstStyle/>
          <a:p>
            <a:pPr algn="ctr">
              <a:defRPr/>
            </a:pPr>
            <a:r>
              <a:rPr lang="ru-RU">
                <a:solidFill>
                  <a:srgbClr val="002060"/>
                </a:solidFill>
                <a:latin typeface="+mn-lt"/>
                <a:cs typeface="Times New Roman"/>
              </a:rPr>
              <a:t>Магические методы</a:t>
            </a:r>
            <a:endParaRPr lang="ru-RU">
              <a:solidFill>
                <a:srgbClr val="002060"/>
              </a:solidFill>
              <a:latin typeface="+mn-lt"/>
              <a:cs typeface="Times New Roman"/>
            </a:endParaRPr>
          </a:p>
        </p:txBody>
      </p:sp>
      <p:sp>
        <p:nvSpPr>
          <p:cNvPr id="28" name="Text Box 10" hidden="0"/>
          <p:cNvSpPr txBox="1">
            <a:spLocks noChangeArrowheads="1"/>
          </p:cNvSpPr>
          <p:nvPr isPhoto="0" userDrawn="0"/>
        </p:nvSpPr>
        <p:spPr bwMode="auto">
          <a:xfrm>
            <a:off x="381966" y="988321"/>
            <a:ext cx="11417686" cy="5696054"/>
          </a:xfrm>
          <a:prstGeom prst="rect">
            <a:avLst/>
          </a:prstGeom>
        </p:spPr>
        <p:txBody>
          <a:bodyPr>
            <a:noAutofit/>
          </a:bodyPr>
          <a:lstStyle>
            <a:lvl1pPr>
              <a:spcBef>
                <a:spcPts val="0"/>
              </a:spcBef>
              <a:buChar char="•"/>
              <a:defRPr>
                <a:solidFill>
                  <a:srgbClr val="000099"/>
                </a:solidFill>
                <a:latin typeface="Arial"/>
              </a:defRPr>
            </a:lvl1pPr>
            <a:lvl2pPr marL="742950" indent="-285750">
              <a:spcBef>
                <a:spcPts val="0"/>
              </a:spcBef>
              <a:buChar char="–"/>
              <a:defRPr sz="1600">
                <a:solidFill>
                  <a:srgbClr val="000099"/>
                </a:solidFill>
                <a:latin typeface="Arial"/>
              </a:defRPr>
            </a:lvl2pPr>
            <a:lvl3pPr marL="1143000" indent="-228600">
              <a:spcBef>
                <a:spcPts val="0"/>
              </a:spcBef>
              <a:buChar char="•"/>
              <a:defRPr sz="1400">
                <a:solidFill>
                  <a:srgbClr val="000099"/>
                </a:solidFill>
                <a:latin typeface="Arial"/>
              </a:defRPr>
            </a:lvl3pPr>
            <a:lvl4pPr marL="1600200" indent="-228600">
              <a:spcBef>
                <a:spcPts val="0"/>
              </a:spcBef>
              <a:buChar char="–"/>
              <a:defRPr sz="1400">
                <a:solidFill>
                  <a:srgbClr val="000099"/>
                </a:solidFill>
                <a:latin typeface="Arial"/>
              </a:defRPr>
            </a:lvl4pPr>
            <a:lvl5pPr marL="2057400" indent="-228600">
              <a:spcBef>
                <a:spcPts val="0"/>
              </a:spcBef>
              <a:buChar char="»"/>
              <a:defRPr sz="1000">
                <a:solidFill>
                  <a:srgbClr val="000099"/>
                </a:solidFill>
                <a:latin typeface="Arial"/>
              </a:defRPr>
            </a:lvl5pPr>
            <a:lvl6pPr marL="2514600" indent="-228600">
              <a:spcBef>
                <a:spcPts val="0"/>
              </a:spcBef>
              <a:spcAft>
                <a:spcPts val="0"/>
              </a:spcAft>
              <a:buChar char="»"/>
              <a:defRPr sz="1000">
                <a:solidFill>
                  <a:srgbClr val="000099"/>
                </a:solidFill>
                <a:latin typeface="Arial"/>
              </a:defRPr>
            </a:lvl6pPr>
            <a:lvl7pPr marL="2971800" indent="-228600">
              <a:spcBef>
                <a:spcPts val="0"/>
              </a:spcBef>
              <a:spcAft>
                <a:spcPts val="0"/>
              </a:spcAft>
              <a:buChar char="»"/>
              <a:defRPr sz="1000">
                <a:solidFill>
                  <a:srgbClr val="000099"/>
                </a:solidFill>
                <a:latin typeface="Arial"/>
              </a:defRPr>
            </a:lvl7pPr>
            <a:lvl8pPr marL="3429000" indent="-228600">
              <a:spcBef>
                <a:spcPts val="0"/>
              </a:spcBef>
              <a:spcAft>
                <a:spcPts val="0"/>
              </a:spcAft>
              <a:buChar char="»"/>
              <a:defRPr sz="1000">
                <a:solidFill>
                  <a:srgbClr val="000099"/>
                </a:solidFill>
                <a:latin typeface="Arial"/>
              </a:defRPr>
            </a:lvl8pPr>
            <a:lvl9pPr marL="3886200" indent="-228600">
              <a:spcBef>
                <a:spcPts val="0"/>
              </a:spcBef>
              <a:spcAft>
                <a:spcPts val="0"/>
              </a:spcAft>
              <a:buChar char="»"/>
              <a:defRPr sz="1000">
                <a:solidFill>
                  <a:srgbClr val="000099"/>
                </a:solidFill>
                <a:latin typeface="Arial"/>
              </a:defRPr>
            </a:lvl9pPr>
          </a:lstStyle>
          <a:p>
            <a:pPr algn="just">
              <a:spcBef>
                <a:spcPts val="0"/>
              </a:spcBef>
              <a:buNone/>
              <a:defRPr/>
            </a:pPr>
            <a:r>
              <a:rPr lang="ru-RU" sz="2000">
                <a:solidFill>
                  <a:srgbClr val="002060"/>
                </a:solidFill>
                <a:latin typeface="+mn-lt"/>
              </a:rPr>
              <a:t>Python позволяет делать почти все: перегружать операторы сложения и умножения в контексте класса, определять, как присваивать значение конкретному атрибуту, указывать, как объект класса должен вести себя при попытке пройтись по нему в цикле, задавать поведение объекта при его удалении. Для всего этого есть магические методы.</a:t>
            </a:r>
            <a:endParaRPr lang="ru-RU" sz="2000">
              <a:solidFill>
                <a:srgbClr val="002060"/>
              </a:solidFill>
              <a:latin typeface="+mn-lt"/>
            </a:endParaRPr>
          </a:p>
          <a:p>
            <a:pPr algn="just">
              <a:spcBef>
                <a:spcPts val="0"/>
              </a:spcBef>
              <a:buNone/>
              <a:defRPr/>
            </a:pPr>
            <a:r>
              <a:rPr lang="ru-RU" sz="2000">
                <a:solidFill>
                  <a:srgbClr val="002060"/>
                </a:solidFill>
                <a:latin typeface="+mn-lt"/>
              </a:rPr>
              <a:t> </a:t>
            </a:r>
            <a:endParaRPr lang="ru-RU" sz="2000">
              <a:solidFill>
                <a:srgbClr val="002060"/>
              </a:solidFill>
              <a:latin typeface="+mn-lt"/>
            </a:endParaRPr>
          </a:p>
          <a:p>
            <a:pPr marL="0" marR="0" lvl="0" indent="0" algn="l" defTabSz="914400">
              <a:lnSpc>
                <a:spcPct val="100000"/>
              </a:lnSpc>
              <a:spcBef>
                <a:spcPts val="0"/>
              </a:spcBef>
              <a:spcAft>
                <a:spcPts val="0"/>
              </a:spcAft>
              <a:buClrTx/>
              <a:buSzTx/>
              <a:buFontTx/>
              <a:buNone/>
              <a:defRPr/>
            </a:pPr>
            <a:r>
              <a:rPr lang="en-US" sz="1400" b="1" i="0" u="none" strike="noStrike" cap="none" spc="0">
                <a:ln>
                  <a:noFill/>
                </a:ln>
                <a:solidFill>
                  <a:srgbClr val="0000FF"/>
                </a:solidFill>
                <a:latin typeface="Courier New"/>
                <a:ea typeface="+mn-ea"/>
                <a:cs typeface="+mn-cs"/>
              </a:rPr>
              <a:t>class</a:t>
            </a:r>
            <a:r>
              <a:rPr lang="en-US" sz="1400" b="0" i="0" u="none" strike="noStrike" cap="none" spc="0">
                <a:ln>
                  <a:noFill/>
                </a:ln>
                <a:solidFill>
                  <a:srgbClr val="000000"/>
                </a:solidFill>
                <a:latin typeface="Courier New"/>
                <a:ea typeface="+mn-ea"/>
                <a:cs typeface="+mn-cs"/>
              </a:rPr>
              <a:t> </a:t>
            </a:r>
            <a:r>
              <a:rPr lang="en-US" sz="1400" b="1" i="0" u="none" strike="noStrike" cap="none" spc="0">
                <a:ln>
                  <a:noFill/>
                </a:ln>
                <a:solidFill>
                  <a:srgbClr val="000000"/>
                </a:solidFill>
                <a:latin typeface="Courier New"/>
                <a:ea typeface="+mn-ea"/>
                <a:cs typeface="+mn-cs"/>
              </a:rPr>
              <a:t>Example</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a:t>
            </a:r>
            <a:endParaRPr lang="en-US" sz="1400" b="0"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r>
              <a:rPr lang="en-US" sz="1400" b="1" i="0" u="none" strike="noStrike" cap="none" spc="0">
                <a:ln>
                  <a:noFill/>
                </a:ln>
                <a:solidFill>
                  <a:srgbClr val="000000"/>
                </a:solidFill>
                <a:latin typeface="Courier New"/>
                <a:ea typeface="+mn-ea"/>
                <a:cs typeface="+mn-cs"/>
              </a:rPr>
              <a:t>    </a:t>
            </a:r>
            <a:endParaRPr lang="en-US" sz="1400" b="1"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r>
              <a:rPr lang="en-US" sz="1400" b="1" i="0" u="none" strike="noStrike" cap="none" spc="0">
                <a:ln>
                  <a:noFill/>
                </a:ln>
                <a:solidFill>
                  <a:srgbClr val="0000FF"/>
                </a:solidFill>
                <a:latin typeface="Courier New"/>
                <a:ea typeface="+mn-ea"/>
                <a:cs typeface="+mn-cs"/>
              </a:rPr>
              <a:t>    def</a:t>
            </a:r>
            <a:r>
              <a:rPr lang="en-US" sz="1400" b="0" i="0" u="none" strike="noStrike" cap="none" spc="0">
                <a:ln>
                  <a:noFill/>
                </a:ln>
                <a:solidFill>
                  <a:srgbClr val="000000"/>
                </a:solidFill>
                <a:latin typeface="Courier New"/>
                <a:ea typeface="+mn-ea"/>
                <a:cs typeface="+mn-cs"/>
              </a:rPr>
              <a:t> </a:t>
            </a:r>
            <a:r>
              <a:rPr lang="en-US" sz="1400" b="0" i="0" u="none" strike="noStrike" cap="none" spc="0">
                <a:ln>
                  <a:noFill/>
                </a:ln>
                <a:solidFill>
                  <a:srgbClr val="FF00FF"/>
                </a:solidFill>
                <a:latin typeface="Courier New"/>
                <a:ea typeface="+mn-ea"/>
                <a:cs typeface="+mn-cs"/>
              </a:rPr>
              <a:t>__init__</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self</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id</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a:t>
            </a:r>
            <a:endParaRPr lang="en-US" sz="1400" b="0"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r>
              <a:rPr lang="en-US" sz="1400" b="0" i="0" u="none" strike="noStrike" cap="none" spc="0">
                <a:ln>
                  <a:noFill/>
                </a:ln>
                <a:solidFill>
                  <a:srgbClr val="000000"/>
                </a:solidFill>
                <a:latin typeface="Courier New"/>
                <a:ea typeface="+mn-ea"/>
                <a:cs typeface="+mn-cs"/>
              </a:rPr>
              <a:t>        self</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id </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id </a:t>
            </a:r>
            <a:endParaRPr lang="en-US" sz="1400" b="0"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endParaRPr lang="en-US" sz="1400" b="0"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r>
              <a:rPr lang="en-US" sz="1400" b="0" i="0" u="none" strike="noStrike" cap="none" spc="0">
                <a:ln>
                  <a:noFill/>
                </a:ln>
                <a:solidFill>
                  <a:srgbClr val="000000"/>
                </a:solidFill>
                <a:latin typeface="Courier New"/>
                <a:ea typeface="+mn-ea"/>
                <a:cs typeface="+mn-cs"/>
              </a:rPr>
              <a:t>    </a:t>
            </a:r>
            <a:r>
              <a:rPr lang="en-US" sz="1400" b="0" i="0" u="none" strike="noStrike" cap="none" spc="0">
                <a:ln>
                  <a:noFill/>
                </a:ln>
                <a:solidFill>
                  <a:srgbClr val="008000"/>
                </a:solidFill>
                <a:latin typeface="Courier New"/>
                <a:ea typeface="+mn-ea"/>
                <a:cs typeface="+mn-cs"/>
              </a:rPr>
              <a:t># __del__ </a:t>
            </a:r>
            <a:r>
              <a:rPr lang="ru-RU" sz="1400" b="0" i="0" u="none" strike="noStrike" cap="none" spc="0">
                <a:ln>
                  <a:noFill/>
                </a:ln>
                <a:solidFill>
                  <a:srgbClr val="008000"/>
                </a:solidFill>
                <a:latin typeface="Courier New"/>
                <a:ea typeface="+mn-ea"/>
                <a:cs typeface="+mn-cs"/>
              </a:rPr>
              <a:t>определяет поведение при удалении объекта</a:t>
            </a:r>
            <a:r>
              <a:rPr lang="ru-RU" sz="1400" b="0" i="0" u="none" strike="noStrike" cap="none" spc="0">
                <a:ln>
                  <a:noFill/>
                </a:ln>
                <a:solidFill>
                  <a:srgbClr val="000000"/>
                </a:solidFill>
                <a:latin typeface="Courier New"/>
                <a:ea typeface="+mn-ea"/>
                <a:cs typeface="+mn-cs"/>
              </a:rPr>
              <a:t> </a:t>
            </a:r>
            <a:endParaRPr lang="en-US" sz="1400" b="0"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r>
              <a:rPr lang="en-US" sz="1400" b="1" i="0" u="none" strike="noStrike" cap="none" spc="0">
                <a:ln>
                  <a:noFill/>
                </a:ln>
                <a:solidFill>
                  <a:srgbClr val="000000"/>
                </a:solidFill>
                <a:latin typeface="Courier New"/>
                <a:ea typeface="+mn-ea"/>
                <a:cs typeface="+mn-cs"/>
              </a:rPr>
              <a:t>    </a:t>
            </a:r>
            <a:r>
              <a:rPr lang="en-US" sz="1400" b="1" i="0" u="none" strike="noStrike" cap="none" spc="0">
                <a:ln>
                  <a:noFill/>
                </a:ln>
                <a:solidFill>
                  <a:srgbClr val="0000FF"/>
                </a:solidFill>
                <a:latin typeface="Courier New"/>
                <a:ea typeface="+mn-ea"/>
                <a:cs typeface="+mn-cs"/>
              </a:rPr>
              <a:t>def</a:t>
            </a:r>
            <a:r>
              <a:rPr lang="en-US" sz="1400" b="0" i="0" u="none" strike="noStrike" cap="none" spc="0">
                <a:ln>
                  <a:noFill/>
                </a:ln>
                <a:solidFill>
                  <a:srgbClr val="000000"/>
                </a:solidFill>
                <a:latin typeface="Courier New"/>
                <a:ea typeface="+mn-ea"/>
                <a:cs typeface="+mn-cs"/>
              </a:rPr>
              <a:t> </a:t>
            </a:r>
            <a:r>
              <a:rPr lang="en-US" sz="1400" b="0" i="0" u="none" strike="noStrike" cap="none" spc="0">
                <a:ln>
                  <a:noFill/>
                </a:ln>
                <a:solidFill>
                  <a:srgbClr val="FF00FF"/>
                </a:solidFill>
                <a:latin typeface="Courier New"/>
                <a:ea typeface="+mn-ea"/>
                <a:cs typeface="+mn-cs"/>
              </a:rPr>
              <a:t>__del__</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self</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a:t>
            </a:r>
            <a:endParaRPr lang="en-US" sz="1400" b="0"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r>
              <a:rPr lang="en-US" sz="1400" b="1" i="0" u="none" strike="noStrike" cap="none" spc="0">
                <a:ln>
                  <a:noFill/>
                </a:ln>
                <a:solidFill>
                  <a:srgbClr val="000000"/>
                </a:solidFill>
                <a:latin typeface="Courier New"/>
                <a:ea typeface="+mn-ea"/>
                <a:cs typeface="+mn-cs"/>
              </a:rPr>
              <a:t>        </a:t>
            </a:r>
            <a:r>
              <a:rPr lang="en-US" sz="1400" b="1" i="0" u="none" strike="noStrike" cap="none" spc="0">
                <a:ln>
                  <a:noFill/>
                </a:ln>
                <a:solidFill>
                  <a:srgbClr val="0000FF"/>
                </a:solidFill>
                <a:latin typeface="Courier New"/>
                <a:ea typeface="+mn-ea"/>
                <a:cs typeface="+mn-cs"/>
              </a:rPr>
              <a:t>print</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808080"/>
                </a:solidFill>
                <a:latin typeface="Courier New"/>
                <a:ea typeface="+mn-ea"/>
                <a:cs typeface="+mn-cs"/>
              </a:rPr>
              <a:t>'Object {} deleted'</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format</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self</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id</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a:t>
            </a:r>
            <a:endParaRPr lang="en-US" sz="1400" b="0"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endParaRPr lang="en-US" sz="1400" b="0"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endParaRPr lang="en-US" sz="1400" b="0"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r>
              <a:rPr lang="en-US" sz="1400" b="0" i="0" u="none" strike="noStrike" cap="none" spc="0">
                <a:ln>
                  <a:noFill/>
                </a:ln>
                <a:solidFill>
                  <a:srgbClr val="000000"/>
                </a:solidFill>
                <a:latin typeface="Courier New"/>
                <a:ea typeface="+mn-ea"/>
                <a:cs typeface="+mn-cs"/>
              </a:rPr>
              <a:t>example </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Example</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FF0000"/>
                </a:solidFill>
                <a:latin typeface="Courier New"/>
                <a:ea typeface="+mn-ea"/>
                <a:cs typeface="+mn-cs"/>
              </a:rPr>
              <a:t>45</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a:t>
            </a:r>
            <a:endParaRPr lang="en-US" sz="1400" b="0"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r>
              <a:rPr lang="en-US" sz="1400" b="1" i="0" u="none" strike="noStrike" cap="none" spc="0">
                <a:ln>
                  <a:noFill/>
                </a:ln>
                <a:solidFill>
                  <a:srgbClr val="0000FF"/>
                </a:solidFill>
                <a:latin typeface="Courier New"/>
                <a:ea typeface="+mn-ea"/>
                <a:cs typeface="+mn-cs"/>
              </a:rPr>
              <a:t>del</a:t>
            </a:r>
            <a:r>
              <a:rPr lang="en-US" sz="1400" b="0" i="0" u="none" strike="noStrike" cap="none" spc="0">
                <a:ln>
                  <a:noFill/>
                </a:ln>
                <a:solidFill>
                  <a:srgbClr val="000000"/>
                </a:solidFill>
                <a:latin typeface="Courier New"/>
                <a:ea typeface="+mn-ea"/>
                <a:cs typeface="+mn-cs"/>
              </a:rPr>
              <a:t> example</a:t>
            </a:r>
            <a:endParaRPr lang="en-US" sz="1400" b="0" i="0" u="none" strike="noStrike" cap="none" spc="0">
              <a:ln>
                <a:noFill/>
              </a:ln>
              <a:solidFill>
                <a:srgbClr val="000000"/>
              </a:solidFill>
              <a:latin typeface="Verdana"/>
              <a:ea typeface="+mn-ea"/>
              <a:cs typeface="+mn-cs"/>
            </a:endParaRPr>
          </a:p>
          <a:p>
            <a:pPr algn="just">
              <a:spcBef>
                <a:spcPts val="0"/>
              </a:spcBef>
              <a:buFontTx/>
              <a:buNone/>
              <a:defRPr/>
            </a:pPr>
            <a:endParaRPr lang="ru-RU">
              <a:solidFill>
                <a:srgbClr val="002060"/>
              </a:solidFill>
              <a:latin typeface="+mn-lt"/>
            </a:endParaRPr>
          </a:p>
          <a:p>
            <a:pPr marL="0" marR="0" lvl="0" indent="0" algn="l" defTabSz="914400">
              <a:lnSpc>
                <a:spcPct val="100000"/>
              </a:lnSpc>
              <a:spcBef>
                <a:spcPts val="0"/>
              </a:spcBef>
              <a:spcAft>
                <a:spcPts val="0"/>
              </a:spcAft>
              <a:buClrTx/>
              <a:buSzTx/>
              <a:buFontTx/>
              <a:buNone/>
              <a:defRPr/>
            </a:pPr>
            <a:r>
              <a:rPr lang="ru-RU" sz="2000" b="0" i="0" u="none" strike="noStrike" cap="none" spc="0">
                <a:ln>
                  <a:noFill/>
                </a:ln>
                <a:solidFill>
                  <a:srgbClr val="000000"/>
                </a:solidFill>
                <a:latin typeface="Courier New"/>
                <a:ea typeface="+mn-ea"/>
                <a:cs typeface="+mn-cs"/>
              </a:rPr>
              <a:t>__________________________________________________</a:t>
            </a:r>
            <a:endParaRPr lang="ru-RU" sz="2000" b="0"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r>
              <a:rPr lang="en-US" sz="1400" b="0" i="0" u="none" strike="noStrike" cap="none" spc="0">
                <a:ln>
                  <a:noFill/>
                </a:ln>
                <a:solidFill>
                  <a:srgbClr val="000000"/>
                </a:solidFill>
                <a:latin typeface="Courier New"/>
                <a:ea typeface="+mn-ea"/>
                <a:cs typeface="Courier New"/>
              </a:rPr>
              <a:t>Object 45 deleted</a:t>
            </a:r>
            <a:endParaRPr lang="en-US" sz="1400" b="0" i="0" u="none" strike="noStrike" cap="none" spc="0">
              <a:ln>
                <a:noFill/>
              </a:ln>
              <a:solidFill>
                <a:srgbClr val="000000"/>
              </a:solidFill>
              <a:latin typeface="Courier New"/>
              <a:ea typeface="+mn-ea"/>
              <a:cs typeface="Courier New"/>
            </a:endParaRPr>
          </a:p>
          <a:p>
            <a:pPr indent="360045" algn="just">
              <a:spcBef>
                <a:spcPts val="0"/>
              </a:spcBef>
              <a:buFontTx/>
              <a:buNone/>
              <a:defRPr/>
            </a:pPr>
            <a:endParaRPr lang="ru-RU" sz="2000">
              <a:solidFill>
                <a:srgbClr val="002060"/>
              </a:solidFill>
              <a:latin typeface="+mn-lt"/>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6146" name="Rectangle 9" hidden="0"/>
          <p:cNvSpPr>
            <a:spLocks noChangeArrowheads="1" noGrp="1"/>
          </p:cNvSpPr>
          <p:nvPr isPhoto="0" userDrawn="0">
            <p:ph type="title" idx="4294967295" hasCustomPrompt="0"/>
          </p:nvPr>
        </p:nvSpPr>
        <p:spPr bwMode="auto">
          <a:xfrm>
            <a:off x="0" y="207963"/>
            <a:ext cx="12192000" cy="698500"/>
          </a:xfrm>
          <a:prstGeom prst="rect">
            <a:avLst/>
          </a:prstGeom>
        </p:spPr>
        <p:txBody>
          <a:bodyPr anchorCtr="1">
            <a:normAutofit/>
          </a:bodyPr>
          <a:lstStyle/>
          <a:p>
            <a:pPr algn="ctr">
              <a:defRPr/>
            </a:pPr>
            <a:r>
              <a:rPr lang="ru-RU">
                <a:solidFill>
                  <a:srgbClr val="002060"/>
                </a:solidFill>
                <a:latin typeface="+mn-lt"/>
                <a:cs typeface="Times New Roman"/>
              </a:rPr>
              <a:t>Магические методы</a:t>
            </a:r>
            <a:endParaRPr lang="ru-RU">
              <a:solidFill>
                <a:srgbClr val="002060"/>
              </a:solidFill>
              <a:latin typeface="+mn-lt"/>
              <a:cs typeface="Times New Roman"/>
            </a:endParaRPr>
          </a:p>
        </p:txBody>
      </p:sp>
      <p:sp>
        <p:nvSpPr>
          <p:cNvPr id="28" name="Text Box 10" hidden="0"/>
          <p:cNvSpPr txBox="1">
            <a:spLocks noChangeArrowheads="1"/>
          </p:cNvSpPr>
          <p:nvPr isPhoto="0" userDrawn="0"/>
        </p:nvSpPr>
        <p:spPr bwMode="auto">
          <a:xfrm>
            <a:off x="381966" y="988321"/>
            <a:ext cx="11417686" cy="5696054"/>
          </a:xfrm>
          <a:prstGeom prst="rect">
            <a:avLst/>
          </a:prstGeom>
        </p:spPr>
        <p:txBody>
          <a:bodyPr>
            <a:noAutofit/>
          </a:bodyPr>
          <a:lstStyle>
            <a:lvl1pPr>
              <a:spcBef>
                <a:spcPts val="0"/>
              </a:spcBef>
              <a:buChar char="•"/>
              <a:defRPr>
                <a:solidFill>
                  <a:srgbClr val="000099"/>
                </a:solidFill>
                <a:latin typeface="Arial"/>
              </a:defRPr>
            </a:lvl1pPr>
            <a:lvl2pPr marL="742950" indent="-285750">
              <a:spcBef>
                <a:spcPts val="0"/>
              </a:spcBef>
              <a:buChar char="–"/>
              <a:defRPr sz="1600">
                <a:solidFill>
                  <a:srgbClr val="000099"/>
                </a:solidFill>
                <a:latin typeface="Arial"/>
              </a:defRPr>
            </a:lvl2pPr>
            <a:lvl3pPr marL="1143000" indent="-228600">
              <a:spcBef>
                <a:spcPts val="0"/>
              </a:spcBef>
              <a:buChar char="•"/>
              <a:defRPr sz="1400">
                <a:solidFill>
                  <a:srgbClr val="000099"/>
                </a:solidFill>
                <a:latin typeface="Arial"/>
              </a:defRPr>
            </a:lvl3pPr>
            <a:lvl4pPr marL="1600200" indent="-228600">
              <a:spcBef>
                <a:spcPts val="0"/>
              </a:spcBef>
              <a:buChar char="–"/>
              <a:defRPr sz="1400">
                <a:solidFill>
                  <a:srgbClr val="000099"/>
                </a:solidFill>
                <a:latin typeface="Arial"/>
              </a:defRPr>
            </a:lvl4pPr>
            <a:lvl5pPr marL="2057400" indent="-228600">
              <a:spcBef>
                <a:spcPts val="0"/>
              </a:spcBef>
              <a:buChar char="»"/>
              <a:defRPr sz="1000">
                <a:solidFill>
                  <a:srgbClr val="000099"/>
                </a:solidFill>
                <a:latin typeface="Arial"/>
              </a:defRPr>
            </a:lvl5pPr>
            <a:lvl6pPr marL="2514600" indent="-228600">
              <a:spcBef>
                <a:spcPts val="0"/>
              </a:spcBef>
              <a:spcAft>
                <a:spcPts val="0"/>
              </a:spcAft>
              <a:buChar char="»"/>
              <a:defRPr sz="1000">
                <a:solidFill>
                  <a:srgbClr val="000099"/>
                </a:solidFill>
                <a:latin typeface="Arial"/>
              </a:defRPr>
            </a:lvl6pPr>
            <a:lvl7pPr marL="2971800" indent="-228600">
              <a:spcBef>
                <a:spcPts val="0"/>
              </a:spcBef>
              <a:spcAft>
                <a:spcPts val="0"/>
              </a:spcAft>
              <a:buChar char="»"/>
              <a:defRPr sz="1000">
                <a:solidFill>
                  <a:srgbClr val="000099"/>
                </a:solidFill>
                <a:latin typeface="Arial"/>
              </a:defRPr>
            </a:lvl7pPr>
            <a:lvl8pPr marL="3429000" indent="-228600">
              <a:spcBef>
                <a:spcPts val="0"/>
              </a:spcBef>
              <a:spcAft>
                <a:spcPts val="0"/>
              </a:spcAft>
              <a:buChar char="»"/>
              <a:defRPr sz="1000">
                <a:solidFill>
                  <a:srgbClr val="000099"/>
                </a:solidFill>
                <a:latin typeface="Arial"/>
              </a:defRPr>
            </a:lvl8pPr>
            <a:lvl9pPr marL="3886200" indent="-228600">
              <a:spcBef>
                <a:spcPts val="0"/>
              </a:spcBef>
              <a:spcAft>
                <a:spcPts val="0"/>
              </a:spcAft>
              <a:buChar char="»"/>
              <a:defRPr sz="1000">
                <a:solidFill>
                  <a:srgbClr val="000099"/>
                </a:solidFill>
                <a:latin typeface="Arial"/>
              </a:defRPr>
            </a:lvl9pPr>
          </a:lstStyle>
          <a:p>
            <a:pPr marL="0" marR="0" lvl="0" indent="0" algn="l" defTabSz="914400">
              <a:lnSpc>
                <a:spcPct val="100000"/>
              </a:lnSpc>
              <a:spcBef>
                <a:spcPts val="0"/>
              </a:spcBef>
              <a:spcAft>
                <a:spcPts val="0"/>
              </a:spcAft>
              <a:buClrTx/>
              <a:buSzTx/>
              <a:buFontTx/>
              <a:buNone/>
              <a:defRPr/>
            </a:pPr>
            <a:r>
              <a:rPr lang="en-US" sz="1400" b="1" i="0" u="none" strike="noStrike" cap="none" spc="0">
                <a:ln>
                  <a:noFill/>
                </a:ln>
                <a:solidFill>
                  <a:srgbClr val="0000FF"/>
                </a:solidFill>
                <a:latin typeface="Courier New"/>
                <a:ea typeface="+mn-ea"/>
                <a:cs typeface="+mn-cs"/>
              </a:rPr>
              <a:t>class</a:t>
            </a:r>
            <a:r>
              <a:rPr lang="en-US" sz="1400" b="0" i="0" u="none" strike="noStrike" cap="none" spc="0">
                <a:ln>
                  <a:noFill/>
                </a:ln>
                <a:solidFill>
                  <a:srgbClr val="000000"/>
                </a:solidFill>
                <a:latin typeface="Courier New"/>
                <a:ea typeface="+mn-ea"/>
                <a:cs typeface="+mn-cs"/>
              </a:rPr>
              <a:t> </a:t>
            </a:r>
            <a:r>
              <a:rPr lang="en-US" sz="1400" b="1" i="0" u="none" strike="noStrike" cap="none" spc="0">
                <a:ln>
                  <a:noFill/>
                </a:ln>
                <a:solidFill>
                  <a:srgbClr val="000000"/>
                </a:solidFill>
                <a:latin typeface="Courier New"/>
                <a:ea typeface="+mn-ea"/>
                <a:cs typeface="+mn-cs"/>
              </a:rPr>
              <a:t>AllInts</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a:t>
            </a:r>
            <a:endParaRPr lang="en-US" sz="1400" b="0"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endParaRPr lang="en-US" sz="1400" b="0"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r>
              <a:rPr lang="en-US" sz="1400" b="0" i="0" u="none" strike="noStrike" cap="none" spc="0">
                <a:ln>
                  <a:noFill/>
                </a:ln>
                <a:solidFill>
                  <a:srgbClr val="000000"/>
                </a:solidFill>
                <a:latin typeface="Courier New"/>
                <a:ea typeface="+mn-ea"/>
                <a:cs typeface="+mn-cs"/>
              </a:rPr>
              <a:t>    </a:t>
            </a:r>
            <a:r>
              <a:rPr lang="en-US" sz="1400" b="0" i="0" u="none" strike="noStrike" cap="none" spc="0">
                <a:ln>
                  <a:noFill/>
                </a:ln>
                <a:solidFill>
                  <a:srgbClr val="008000"/>
                </a:solidFill>
                <a:latin typeface="Courier New"/>
                <a:ea typeface="+mn-ea"/>
                <a:cs typeface="+mn-cs"/>
              </a:rPr>
              <a:t># __contains__ </a:t>
            </a:r>
            <a:r>
              <a:rPr lang="ru-RU" sz="1400" b="0" i="0" u="none" strike="noStrike" cap="none" spc="0">
                <a:ln>
                  <a:noFill/>
                </a:ln>
                <a:solidFill>
                  <a:srgbClr val="008000"/>
                </a:solidFill>
                <a:latin typeface="Courier New"/>
                <a:ea typeface="+mn-ea"/>
                <a:cs typeface="+mn-cs"/>
              </a:rPr>
              <a:t>определяет, как вести себя, </a:t>
            </a:r>
            <a:endParaRPr lang="en-US" sz="1400" b="0" i="0" u="none" strike="noStrike" cap="none" spc="0">
              <a:ln>
                <a:noFill/>
              </a:ln>
              <a:solidFill>
                <a:srgbClr val="008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r>
              <a:rPr lang="en-US" sz="1400" b="0" i="0" u="none" strike="noStrike" cap="none" spc="0">
                <a:ln>
                  <a:noFill/>
                </a:ln>
                <a:solidFill>
                  <a:srgbClr val="008000"/>
                </a:solidFill>
                <a:latin typeface="Courier New"/>
                <a:ea typeface="+mn-ea"/>
                <a:cs typeface="+mn-cs"/>
              </a:rPr>
              <a:t>    # </a:t>
            </a:r>
            <a:r>
              <a:rPr lang="ru-RU" sz="1400" b="0" i="0" u="none" strike="noStrike" cap="none" spc="0">
                <a:ln>
                  <a:noFill/>
                </a:ln>
                <a:solidFill>
                  <a:srgbClr val="008000"/>
                </a:solidFill>
                <a:latin typeface="Courier New"/>
                <a:ea typeface="+mn-ea"/>
                <a:cs typeface="+mn-cs"/>
              </a:rPr>
              <a:t>если к объекту применяют оператор "</a:t>
            </a:r>
            <a:r>
              <a:rPr lang="en-US" sz="1400" b="0" i="0" u="none" strike="noStrike" cap="none" spc="0">
                <a:ln>
                  <a:noFill/>
                </a:ln>
                <a:solidFill>
                  <a:srgbClr val="008000"/>
                </a:solidFill>
                <a:latin typeface="Courier New"/>
                <a:ea typeface="+mn-ea"/>
                <a:cs typeface="+mn-cs"/>
              </a:rPr>
              <a:t>in"</a:t>
            </a:r>
            <a:r>
              <a:rPr lang="en-US" sz="1400" b="0" i="0" u="none" strike="noStrike" cap="none" spc="0">
                <a:ln>
                  <a:noFill/>
                </a:ln>
                <a:solidFill>
                  <a:srgbClr val="000000"/>
                </a:solidFill>
                <a:latin typeface="Courier New"/>
                <a:ea typeface="+mn-ea"/>
                <a:cs typeface="+mn-cs"/>
              </a:rPr>
              <a:t> </a:t>
            </a:r>
            <a:endParaRPr lang="en-US" sz="1400" b="0"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r>
              <a:rPr lang="en-US" sz="1400" b="1" i="0" u="none" strike="noStrike" cap="none" spc="0">
                <a:ln>
                  <a:noFill/>
                </a:ln>
                <a:solidFill>
                  <a:srgbClr val="000000"/>
                </a:solidFill>
                <a:latin typeface="Courier New"/>
                <a:ea typeface="+mn-ea"/>
                <a:cs typeface="+mn-cs"/>
              </a:rPr>
              <a:t>    </a:t>
            </a:r>
            <a:r>
              <a:rPr lang="en-US" sz="1400" b="1" i="0" u="none" strike="noStrike" cap="none" spc="0">
                <a:ln>
                  <a:noFill/>
                </a:ln>
                <a:solidFill>
                  <a:srgbClr val="0000FF"/>
                </a:solidFill>
                <a:latin typeface="Courier New"/>
                <a:ea typeface="+mn-ea"/>
                <a:cs typeface="+mn-cs"/>
              </a:rPr>
              <a:t>def</a:t>
            </a:r>
            <a:r>
              <a:rPr lang="en-US" sz="1400" b="0" i="0" u="none" strike="noStrike" cap="none" spc="0">
                <a:ln>
                  <a:noFill/>
                </a:ln>
                <a:solidFill>
                  <a:srgbClr val="000000"/>
                </a:solidFill>
                <a:latin typeface="Courier New"/>
                <a:ea typeface="+mn-ea"/>
                <a:cs typeface="+mn-cs"/>
              </a:rPr>
              <a:t> </a:t>
            </a:r>
            <a:r>
              <a:rPr lang="en-US" sz="1400" b="0" i="0" u="none" strike="noStrike" cap="none" spc="0">
                <a:ln>
                  <a:noFill/>
                </a:ln>
                <a:solidFill>
                  <a:srgbClr val="FF00FF"/>
                </a:solidFill>
                <a:latin typeface="Courier New"/>
                <a:ea typeface="+mn-ea"/>
                <a:cs typeface="+mn-cs"/>
              </a:rPr>
              <a:t>__contains__</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self</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item</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a:t>
            </a:r>
            <a:endParaRPr lang="en-US" sz="1400" b="0"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r>
              <a:rPr lang="en-US" sz="1400" b="1" i="0" u="none" strike="noStrike" cap="none" spc="0">
                <a:ln>
                  <a:noFill/>
                </a:ln>
                <a:solidFill>
                  <a:srgbClr val="000000"/>
                </a:solidFill>
                <a:latin typeface="Courier New"/>
                <a:ea typeface="+mn-ea"/>
                <a:cs typeface="+mn-cs"/>
              </a:rPr>
              <a:t>        </a:t>
            </a:r>
            <a:r>
              <a:rPr lang="en-US" sz="1400" b="1" i="0" u="none" strike="noStrike" cap="none" spc="0">
                <a:ln>
                  <a:noFill/>
                </a:ln>
                <a:solidFill>
                  <a:srgbClr val="0000FF"/>
                </a:solidFill>
                <a:latin typeface="Courier New"/>
                <a:ea typeface="+mn-ea"/>
                <a:cs typeface="+mn-cs"/>
              </a:rPr>
              <a:t>if</a:t>
            </a:r>
            <a:r>
              <a:rPr lang="en-US" sz="1400" b="0" i="0" u="none" strike="noStrike" cap="none" spc="0">
                <a:ln>
                  <a:noFill/>
                </a:ln>
                <a:solidFill>
                  <a:srgbClr val="000000"/>
                </a:solidFill>
                <a:latin typeface="Courier New"/>
                <a:ea typeface="+mn-ea"/>
                <a:cs typeface="+mn-cs"/>
              </a:rPr>
              <a:t> isinstance</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item</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int</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a:t>
            </a:r>
            <a:endParaRPr lang="en-US" sz="1400" b="0"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r>
              <a:rPr lang="en-US" sz="1400" b="1" i="0" u="none" strike="noStrike" cap="none" spc="0">
                <a:ln>
                  <a:noFill/>
                </a:ln>
                <a:solidFill>
                  <a:srgbClr val="000000"/>
                </a:solidFill>
                <a:latin typeface="Courier New"/>
                <a:ea typeface="+mn-ea"/>
                <a:cs typeface="+mn-cs"/>
              </a:rPr>
              <a:t>            </a:t>
            </a:r>
            <a:r>
              <a:rPr lang="en-US" sz="1400" b="1" i="0" u="none" strike="noStrike" cap="none" spc="0">
                <a:ln>
                  <a:noFill/>
                </a:ln>
                <a:solidFill>
                  <a:srgbClr val="0000FF"/>
                </a:solidFill>
                <a:latin typeface="Courier New"/>
                <a:ea typeface="+mn-ea"/>
                <a:cs typeface="+mn-cs"/>
              </a:rPr>
              <a:t>return</a:t>
            </a:r>
            <a:r>
              <a:rPr lang="en-US" sz="1400" b="0" i="0" u="none" strike="noStrike" cap="none" spc="0">
                <a:ln>
                  <a:noFill/>
                </a:ln>
                <a:solidFill>
                  <a:srgbClr val="000000"/>
                </a:solidFill>
                <a:latin typeface="Courier New"/>
                <a:ea typeface="+mn-ea"/>
                <a:cs typeface="+mn-cs"/>
              </a:rPr>
              <a:t> </a:t>
            </a:r>
            <a:r>
              <a:rPr lang="en-US" sz="1400" b="1" i="0" u="none" strike="noStrike" cap="none" spc="0">
                <a:ln>
                  <a:noFill/>
                </a:ln>
                <a:solidFill>
                  <a:srgbClr val="0000FF"/>
                </a:solidFill>
                <a:latin typeface="Courier New"/>
                <a:ea typeface="+mn-ea"/>
                <a:cs typeface="+mn-cs"/>
              </a:rPr>
              <a:t>True</a:t>
            </a:r>
            <a:r>
              <a:rPr lang="en-US" sz="1400" b="0" i="0" u="none" strike="noStrike" cap="none" spc="0">
                <a:ln>
                  <a:noFill/>
                </a:ln>
                <a:solidFill>
                  <a:srgbClr val="000000"/>
                </a:solidFill>
                <a:latin typeface="Courier New"/>
                <a:ea typeface="+mn-ea"/>
                <a:cs typeface="+mn-cs"/>
              </a:rPr>
              <a:t> </a:t>
            </a:r>
            <a:endParaRPr lang="en-US" sz="1400" b="0"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endParaRPr lang="en-US" sz="1400" b="0"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r>
              <a:rPr lang="en-US" sz="1400" b="0" i="0" u="none" strike="noStrike" cap="none" spc="0">
                <a:ln>
                  <a:noFill/>
                </a:ln>
                <a:solidFill>
                  <a:srgbClr val="000000"/>
                </a:solidFill>
                <a:latin typeface="Courier New"/>
                <a:ea typeface="+mn-ea"/>
                <a:cs typeface="+mn-cs"/>
              </a:rPr>
              <a:t>ints </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AllInts</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a:t>
            </a:r>
            <a:endParaRPr lang="en-US" sz="1400" b="0"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r>
              <a:rPr lang="en-US" sz="1400" b="1" i="0" u="none" strike="noStrike" cap="none" spc="0">
                <a:ln>
                  <a:noFill/>
                </a:ln>
                <a:solidFill>
                  <a:srgbClr val="0000FF"/>
                </a:solidFill>
                <a:latin typeface="Courier New"/>
                <a:ea typeface="+mn-ea"/>
                <a:cs typeface="+mn-cs"/>
              </a:rPr>
              <a:t>if</a:t>
            </a:r>
            <a:r>
              <a:rPr lang="en-US" sz="1400" b="0" i="0" u="none" strike="noStrike" cap="none" spc="0">
                <a:ln>
                  <a:noFill/>
                </a:ln>
                <a:solidFill>
                  <a:srgbClr val="000000"/>
                </a:solidFill>
                <a:latin typeface="Courier New"/>
                <a:ea typeface="+mn-ea"/>
                <a:cs typeface="+mn-cs"/>
              </a:rPr>
              <a:t> </a:t>
            </a:r>
            <a:r>
              <a:rPr lang="en-US" sz="1400" b="0" i="0" u="none" strike="noStrike" cap="none" spc="0">
                <a:ln>
                  <a:noFill/>
                </a:ln>
                <a:solidFill>
                  <a:srgbClr val="FF0000"/>
                </a:solidFill>
                <a:latin typeface="Courier New"/>
                <a:ea typeface="+mn-ea"/>
                <a:cs typeface="+mn-cs"/>
              </a:rPr>
              <a:t>127</a:t>
            </a:r>
            <a:r>
              <a:rPr lang="en-US" sz="1400" b="0" i="0" u="none" strike="noStrike" cap="none" spc="0">
                <a:ln>
                  <a:noFill/>
                </a:ln>
                <a:solidFill>
                  <a:srgbClr val="000000"/>
                </a:solidFill>
                <a:latin typeface="Courier New"/>
                <a:ea typeface="+mn-ea"/>
                <a:cs typeface="+mn-cs"/>
              </a:rPr>
              <a:t> </a:t>
            </a:r>
            <a:r>
              <a:rPr lang="en-US" sz="1400" b="1" i="0" u="none" strike="noStrike" cap="none" spc="0">
                <a:ln>
                  <a:noFill/>
                </a:ln>
                <a:solidFill>
                  <a:srgbClr val="0000FF"/>
                </a:solidFill>
                <a:latin typeface="Courier New"/>
                <a:ea typeface="+mn-ea"/>
                <a:cs typeface="+mn-cs"/>
              </a:rPr>
              <a:t>in</a:t>
            </a:r>
            <a:r>
              <a:rPr lang="en-US" sz="1400" b="0" i="0" u="none" strike="noStrike" cap="none" spc="0">
                <a:ln>
                  <a:noFill/>
                </a:ln>
                <a:solidFill>
                  <a:srgbClr val="000000"/>
                </a:solidFill>
                <a:latin typeface="Courier New"/>
                <a:ea typeface="+mn-ea"/>
                <a:cs typeface="+mn-cs"/>
              </a:rPr>
              <a:t> ints</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a:t>
            </a:r>
            <a:endParaRPr lang="en-US" sz="1400" b="0"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r>
              <a:rPr lang="en-US" sz="1400" b="1" i="0" u="none" strike="noStrike" cap="none" spc="0">
                <a:ln>
                  <a:noFill/>
                </a:ln>
                <a:solidFill>
                  <a:srgbClr val="000000"/>
                </a:solidFill>
                <a:latin typeface="Courier New"/>
                <a:ea typeface="+mn-ea"/>
                <a:cs typeface="+mn-cs"/>
              </a:rPr>
              <a:t>    </a:t>
            </a:r>
            <a:r>
              <a:rPr lang="en-US" sz="1400" b="1" i="0" u="none" strike="noStrike" cap="none" spc="0">
                <a:ln>
                  <a:noFill/>
                </a:ln>
                <a:solidFill>
                  <a:srgbClr val="0000FF"/>
                </a:solidFill>
                <a:latin typeface="Courier New"/>
                <a:ea typeface="+mn-ea"/>
                <a:cs typeface="+mn-cs"/>
              </a:rPr>
              <a:t>print</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808080"/>
                </a:solidFill>
                <a:latin typeface="Courier New"/>
                <a:ea typeface="+mn-ea"/>
                <a:cs typeface="+mn-cs"/>
              </a:rPr>
              <a:t>'Yes!'</a:t>
            </a:r>
            <a:r>
              <a:rPr lang="en-US" sz="1400" b="1" i="0" u="none" strike="noStrike" cap="none" spc="0">
                <a:ln>
                  <a:noFill/>
                </a:ln>
                <a:solidFill>
                  <a:srgbClr val="000080"/>
                </a:solidFill>
                <a:latin typeface="Courier New"/>
                <a:ea typeface="+mn-ea"/>
                <a:cs typeface="+mn-cs"/>
              </a:rPr>
              <a:t>)</a:t>
            </a:r>
            <a:endParaRPr lang="en-US" sz="1400" b="0" i="0" u="none" strike="noStrike" cap="none" spc="0">
              <a:ln>
                <a:noFill/>
              </a:ln>
              <a:solidFill>
                <a:srgbClr val="000000"/>
              </a:solidFill>
              <a:latin typeface="Verdana"/>
              <a:ea typeface="+mn-ea"/>
              <a:cs typeface="+mn-cs"/>
            </a:endParaRPr>
          </a:p>
          <a:p>
            <a:pPr algn="just">
              <a:spcBef>
                <a:spcPts val="0"/>
              </a:spcBef>
              <a:buFontTx/>
              <a:buNone/>
              <a:defRPr/>
            </a:pPr>
            <a:endParaRPr lang="ru-RU">
              <a:solidFill>
                <a:srgbClr val="002060"/>
              </a:solidFill>
              <a:latin typeface="+mn-lt"/>
            </a:endParaRPr>
          </a:p>
          <a:p>
            <a:pPr marL="0" marR="0" lvl="0" indent="0" algn="l" defTabSz="914400">
              <a:lnSpc>
                <a:spcPct val="100000"/>
              </a:lnSpc>
              <a:spcBef>
                <a:spcPts val="0"/>
              </a:spcBef>
              <a:spcAft>
                <a:spcPts val="0"/>
              </a:spcAft>
              <a:buClrTx/>
              <a:buSzTx/>
              <a:buFontTx/>
              <a:buNone/>
              <a:defRPr/>
            </a:pPr>
            <a:r>
              <a:rPr lang="ru-RU" sz="2000" b="0" i="0" u="none" strike="noStrike" cap="none" spc="0">
                <a:ln>
                  <a:noFill/>
                </a:ln>
                <a:solidFill>
                  <a:srgbClr val="000000"/>
                </a:solidFill>
                <a:latin typeface="Courier New"/>
                <a:ea typeface="+mn-ea"/>
                <a:cs typeface="+mn-cs"/>
              </a:rPr>
              <a:t>__________________________________________________</a:t>
            </a:r>
            <a:endParaRPr lang="ru-RU" sz="2000" b="0"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r>
              <a:rPr lang="en-US" sz="1400" b="0" i="0" u="none" strike="noStrike" cap="none" spc="0">
                <a:ln>
                  <a:noFill/>
                </a:ln>
                <a:solidFill>
                  <a:srgbClr val="000000"/>
                </a:solidFill>
                <a:latin typeface="Courier New"/>
                <a:ea typeface="+mn-ea"/>
                <a:cs typeface="Courier New"/>
              </a:rPr>
              <a:t>Yes!</a:t>
            </a:r>
            <a:endParaRPr lang="ru-RU" sz="1400" b="0" i="0" u="none" strike="noStrike" cap="none" spc="0">
              <a:ln>
                <a:noFill/>
              </a:ln>
              <a:solidFill>
                <a:srgbClr val="000000"/>
              </a:solidFill>
              <a:latin typeface="Courier New"/>
              <a:ea typeface="+mn-ea"/>
              <a:cs typeface="Courier New"/>
            </a:endParaRPr>
          </a:p>
          <a:p>
            <a:pPr indent="360045" algn="just">
              <a:spcBef>
                <a:spcPts val="0"/>
              </a:spcBef>
              <a:buFontTx/>
              <a:buNone/>
              <a:defRPr/>
            </a:pPr>
            <a:endParaRPr lang="ru-RU" sz="2000">
              <a:solidFill>
                <a:srgbClr val="002060"/>
              </a:solidFill>
              <a:latin typeface="+mn-lt"/>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6146" name="Rectangle 9" hidden="0"/>
          <p:cNvSpPr>
            <a:spLocks noChangeArrowheads="1" noGrp="1"/>
          </p:cNvSpPr>
          <p:nvPr isPhoto="0" userDrawn="0">
            <p:ph type="title" idx="4294967295" hasCustomPrompt="0"/>
          </p:nvPr>
        </p:nvSpPr>
        <p:spPr bwMode="auto">
          <a:xfrm>
            <a:off x="0" y="207963"/>
            <a:ext cx="12192000" cy="698500"/>
          </a:xfrm>
          <a:prstGeom prst="rect">
            <a:avLst/>
          </a:prstGeom>
        </p:spPr>
        <p:txBody>
          <a:bodyPr anchorCtr="1">
            <a:normAutofit/>
          </a:bodyPr>
          <a:lstStyle/>
          <a:p>
            <a:pPr algn="ctr">
              <a:defRPr/>
            </a:pPr>
            <a:r>
              <a:rPr lang="ru-RU">
                <a:solidFill>
                  <a:srgbClr val="002060"/>
                </a:solidFill>
                <a:latin typeface="+mn-lt"/>
                <a:cs typeface="Times New Roman"/>
              </a:rPr>
              <a:t>Магические методы</a:t>
            </a:r>
            <a:endParaRPr lang="ru-RU">
              <a:solidFill>
                <a:srgbClr val="002060"/>
              </a:solidFill>
              <a:latin typeface="+mn-lt"/>
              <a:cs typeface="Times New Roman"/>
            </a:endParaRPr>
          </a:p>
        </p:txBody>
      </p:sp>
      <p:sp>
        <p:nvSpPr>
          <p:cNvPr id="28" name="Text Box 10" hidden="0"/>
          <p:cNvSpPr txBox="1">
            <a:spLocks noChangeArrowheads="1"/>
          </p:cNvSpPr>
          <p:nvPr isPhoto="0" userDrawn="0"/>
        </p:nvSpPr>
        <p:spPr bwMode="auto">
          <a:xfrm>
            <a:off x="381966" y="988321"/>
            <a:ext cx="11417686" cy="5696054"/>
          </a:xfrm>
          <a:prstGeom prst="rect">
            <a:avLst/>
          </a:prstGeom>
        </p:spPr>
        <p:txBody>
          <a:bodyPr>
            <a:noAutofit/>
          </a:bodyPr>
          <a:lstStyle>
            <a:lvl1pPr>
              <a:spcBef>
                <a:spcPts val="0"/>
              </a:spcBef>
              <a:buChar char="•"/>
              <a:defRPr>
                <a:solidFill>
                  <a:srgbClr val="000099"/>
                </a:solidFill>
                <a:latin typeface="Arial"/>
              </a:defRPr>
            </a:lvl1pPr>
            <a:lvl2pPr marL="742950" indent="-285750">
              <a:spcBef>
                <a:spcPts val="0"/>
              </a:spcBef>
              <a:buChar char="–"/>
              <a:defRPr sz="1600">
                <a:solidFill>
                  <a:srgbClr val="000099"/>
                </a:solidFill>
                <a:latin typeface="Arial"/>
              </a:defRPr>
            </a:lvl2pPr>
            <a:lvl3pPr marL="1143000" indent="-228600">
              <a:spcBef>
                <a:spcPts val="0"/>
              </a:spcBef>
              <a:buChar char="•"/>
              <a:defRPr sz="1400">
                <a:solidFill>
                  <a:srgbClr val="000099"/>
                </a:solidFill>
                <a:latin typeface="Arial"/>
              </a:defRPr>
            </a:lvl3pPr>
            <a:lvl4pPr marL="1600200" indent="-228600">
              <a:spcBef>
                <a:spcPts val="0"/>
              </a:spcBef>
              <a:buChar char="–"/>
              <a:defRPr sz="1400">
                <a:solidFill>
                  <a:srgbClr val="000099"/>
                </a:solidFill>
                <a:latin typeface="Arial"/>
              </a:defRPr>
            </a:lvl4pPr>
            <a:lvl5pPr marL="2057400" indent="-228600">
              <a:spcBef>
                <a:spcPts val="0"/>
              </a:spcBef>
              <a:buChar char="»"/>
              <a:defRPr sz="1000">
                <a:solidFill>
                  <a:srgbClr val="000099"/>
                </a:solidFill>
                <a:latin typeface="Arial"/>
              </a:defRPr>
            </a:lvl5pPr>
            <a:lvl6pPr marL="2514600" indent="-228600">
              <a:spcBef>
                <a:spcPts val="0"/>
              </a:spcBef>
              <a:spcAft>
                <a:spcPts val="0"/>
              </a:spcAft>
              <a:buChar char="»"/>
              <a:defRPr sz="1000">
                <a:solidFill>
                  <a:srgbClr val="000099"/>
                </a:solidFill>
                <a:latin typeface="Arial"/>
              </a:defRPr>
            </a:lvl6pPr>
            <a:lvl7pPr marL="2971800" indent="-228600">
              <a:spcBef>
                <a:spcPts val="0"/>
              </a:spcBef>
              <a:spcAft>
                <a:spcPts val="0"/>
              </a:spcAft>
              <a:buChar char="»"/>
              <a:defRPr sz="1000">
                <a:solidFill>
                  <a:srgbClr val="000099"/>
                </a:solidFill>
                <a:latin typeface="Arial"/>
              </a:defRPr>
            </a:lvl7pPr>
            <a:lvl8pPr marL="3429000" indent="-228600">
              <a:spcBef>
                <a:spcPts val="0"/>
              </a:spcBef>
              <a:spcAft>
                <a:spcPts val="0"/>
              </a:spcAft>
              <a:buChar char="»"/>
              <a:defRPr sz="1000">
                <a:solidFill>
                  <a:srgbClr val="000099"/>
                </a:solidFill>
                <a:latin typeface="Arial"/>
              </a:defRPr>
            </a:lvl8pPr>
            <a:lvl9pPr marL="3886200" indent="-228600">
              <a:spcBef>
                <a:spcPts val="0"/>
              </a:spcBef>
              <a:spcAft>
                <a:spcPts val="0"/>
              </a:spcAft>
              <a:buChar char="»"/>
              <a:defRPr sz="1000">
                <a:solidFill>
                  <a:srgbClr val="000099"/>
                </a:solidFill>
                <a:latin typeface="Arial"/>
              </a:defRPr>
            </a:lvl9pPr>
          </a:lstStyle>
          <a:p>
            <a:pPr marL="0" marR="0" lvl="0" indent="0" algn="l" defTabSz="914400">
              <a:lnSpc>
                <a:spcPct val="100000"/>
              </a:lnSpc>
              <a:spcBef>
                <a:spcPts val="0"/>
              </a:spcBef>
              <a:spcAft>
                <a:spcPts val="0"/>
              </a:spcAft>
              <a:buClrTx/>
              <a:buSzTx/>
              <a:buFontTx/>
              <a:buNone/>
              <a:defRPr/>
            </a:pPr>
            <a:r>
              <a:rPr lang="en-US" sz="1400" b="1" i="0" u="none" strike="noStrike" cap="none" spc="0">
                <a:ln>
                  <a:noFill/>
                </a:ln>
                <a:solidFill>
                  <a:srgbClr val="0000FF"/>
                </a:solidFill>
                <a:latin typeface="Courier New"/>
                <a:ea typeface="+mn-ea"/>
                <a:cs typeface="+mn-cs"/>
              </a:rPr>
              <a:t>class</a:t>
            </a:r>
            <a:r>
              <a:rPr lang="en-US" sz="1400" b="0" i="0" u="none" strike="noStrike" cap="none" spc="0">
                <a:ln>
                  <a:noFill/>
                </a:ln>
                <a:solidFill>
                  <a:srgbClr val="000000"/>
                </a:solidFill>
                <a:latin typeface="Courier New"/>
                <a:ea typeface="+mn-ea"/>
                <a:cs typeface="+mn-cs"/>
              </a:rPr>
              <a:t> </a:t>
            </a:r>
            <a:r>
              <a:rPr lang="en-US" sz="1400" b="1" i="0" u="none" strike="noStrike" cap="none" spc="0">
                <a:ln>
                  <a:noFill/>
                </a:ln>
                <a:solidFill>
                  <a:srgbClr val="000000"/>
                </a:solidFill>
                <a:latin typeface="Courier New"/>
                <a:ea typeface="+mn-ea"/>
                <a:cs typeface="+mn-cs"/>
              </a:rPr>
              <a:t>Example</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a:t>
            </a:r>
            <a:endParaRPr lang="en-US" sz="1400" b="0"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r>
              <a:rPr lang="en-US" sz="1400" b="1" i="0" u="none" strike="noStrike" cap="none" spc="0">
                <a:ln>
                  <a:noFill/>
                </a:ln>
                <a:solidFill>
                  <a:srgbClr val="000000"/>
                </a:solidFill>
                <a:latin typeface="Courier New"/>
                <a:ea typeface="+mn-ea"/>
                <a:cs typeface="+mn-cs"/>
              </a:rPr>
              <a:t>    </a:t>
            </a:r>
            <a:endParaRPr lang="ru-RU" sz="1400" b="1"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r>
              <a:rPr lang="ru-RU" sz="1400" b="1">
                <a:solidFill>
                  <a:srgbClr val="000000"/>
                </a:solidFill>
                <a:latin typeface="Courier New"/>
              </a:rPr>
              <a:t>    </a:t>
            </a:r>
            <a:r>
              <a:rPr lang="en-US" sz="1400" b="1" i="0" u="none" strike="noStrike" cap="none" spc="0">
                <a:ln>
                  <a:noFill/>
                </a:ln>
                <a:solidFill>
                  <a:srgbClr val="0000FF"/>
                </a:solidFill>
                <a:latin typeface="Courier New"/>
                <a:ea typeface="+mn-ea"/>
                <a:cs typeface="+mn-cs"/>
              </a:rPr>
              <a:t>def</a:t>
            </a:r>
            <a:r>
              <a:rPr lang="en-US" sz="1400" b="0" i="0" u="none" strike="noStrike" cap="none" spc="0">
                <a:ln>
                  <a:noFill/>
                </a:ln>
                <a:solidFill>
                  <a:srgbClr val="000000"/>
                </a:solidFill>
                <a:latin typeface="Courier New"/>
                <a:ea typeface="+mn-ea"/>
                <a:cs typeface="+mn-cs"/>
              </a:rPr>
              <a:t> </a:t>
            </a:r>
            <a:r>
              <a:rPr lang="en-US" sz="1400" b="0" i="0" u="none" strike="noStrike" cap="none" spc="0">
                <a:ln>
                  <a:noFill/>
                </a:ln>
                <a:solidFill>
                  <a:srgbClr val="FF00FF"/>
                </a:solidFill>
                <a:latin typeface="Courier New"/>
                <a:ea typeface="+mn-ea"/>
                <a:cs typeface="+mn-cs"/>
              </a:rPr>
              <a:t>__init__</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self</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id</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a:t>
            </a:r>
            <a:endParaRPr lang="en-US" sz="1400" b="0"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r>
              <a:rPr lang="en-US" sz="1400" b="0" i="0" u="none" strike="noStrike" cap="none" spc="0">
                <a:ln>
                  <a:noFill/>
                </a:ln>
                <a:solidFill>
                  <a:srgbClr val="000000"/>
                </a:solidFill>
                <a:latin typeface="Courier New"/>
                <a:ea typeface="+mn-ea"/>
                <a:cs typeface="+mn-cs"/>
              </a:rPr>
              <a:t>        self</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id </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id </a:t>
            </a:r>
            <a:endParaRPr lang="en-US" sz="1400" b="0"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endParaRPr lang="en-US" sz="1400" b="0"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r>
              <a:rPr lang="en-US" sz="1400" b="0" i="0" u="none" strike="noStrike" cap="none" spc="0">
                <a:ln>
                  <a:noFill/>
                </a:ln>
                <a:solidFill>
                  <a:srgbClr val="000000"/>
                </a:solidFill>
                <a:latin typeface="Courier New"/>
                <a:ea typeface="+mn-ea"/>
                <a:cs typeface="+mn-cs"/>
              </a:rPr>
              <a:t>    </a:t>
            </a:r>
            <a:r>
              <a:rPr lang="en-US" sz="1400" b="0" i="0" u="none" strike="noStrike" cap="none" spc="0">
                <a:ln>
                  <a:noFill/>
                </a:ln>
                <a:solidFill>
                  <a:srgbClr val="008000"/>
                </a:solidFill>
                <a:latin typeface="Courier New"/>
                <a:ea typeface="+mn-ea"/>
                <a:cs typeface="+mn-cs"/>
              </a:rPr>
              <a:t># __repr__ </a:t>
            </a:r>
            <a:r>
              <a:rPr lang="ru-RU" sz="1400" b="0" i="0" u="none" strike="noStrike" cap="none" spc="0">
                <a:ln>
                  <a:noFill/>
                </a:ln>
                <a:solidFill>
                  <a:srgbClr val="008000"/>
                </a:solidFill>
                <a:latin typeface="Courier New"/>
                <a:ea typeface="+mn-ea"/>
                <a:cs typeface="+mn-cs"/>
              </a:rPr>
              <a:t>определяет, как отображать объект в тексте</a:t>
            </a:r>
            <a:r>
              <a:rPr lang="ru-RU" sz="1400" b="0" i="0" u="none" strike="noStrike" cap="none" spc="0">
                <a:ln>
                  <a:noFill/>
                </a:ln>
                <a:solidFill>
                  <a:srgbClr val="000000"/>
                </a:solidFill>
                <a:latin typeface="Courier New"/>
                <a:ea typeface="+mn-ea"/>
                <a:cs typeface="+mn-cs"/>
              </a:rPr>
              <a:t> </a:t>
            </a:r>
            <a:endParaRPr lang="en-US" sz="1400" b="0"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r>
              <a:rPr lang="en-US" sz="1400" b="1" i="0" u="none" strike="noStrike" cap="none" spc="0">
                <a:ln>
                  <a:noFill/>
                </a:ln>
                <a:solidFill>
                  <a:srgbClr val="000000"/>
                </a:solidFill>
                <a:latin typeface="Courier New"/>
                <a:ea typeface="+mn-ea"/>
                <a:cs typeface="+mn-cs"/>
              </a:rPr>
              <a:t>    </a:t>
            </a:r>
            <a:r>
              <a:rPr lang="en-US" sz="1400" b="1" i="0" u="none" strike="noStrike" cap="none" spc="0">
                <a:ln>
                  <a:noFill/>
                </a:ln>
                <a:solidFill>
                  <a:srgbClr val="0000FF"/>
                </a:solidFill>
                <a:latin typeface="Courier New"/>
                <a:ea typeface="+mn-ea"/>
                <a:cs typeface="+mn-cs"/>
              </a:rPr>
              <a:t>def</a:t>
            </a:r>
            <a:r>
              <a:rPr lang="en-US" sz="1400" b="0" i="0" u="none" strike="noStrike" cap="none" spc="0">
                <a:ln>
                  <a:noFill/>
                </a:ln>
                <a:solidFill>
                  <a:srgbClr val="000000"/>
                </a:solidFill>
                <a:latin typeface="Courier New"/>
                <a:ea typeface="+mn-ea"/>
                <a:cs typeface="+mn-cs"/>
              </a:rPr>
              <a:t> </a:t>
            </a:r>
            <a:r>
              <a:rPr lang="en-US" sz="1400" b="0" i="0" u="none" strike="noStrike" cap="none" spc="0">
                <a:ln>
                  <a:noFill/>
                </a:ln>
                <a:solidFill>
                  <a:srgbClr val="FF00FF"/>
                </a:solidFill>
                <a:latin typeface="Courier New"/>
                <a:ea typeface="+mn-ea"/>
                <a:cs typeface="+mn-cs"/>
              </a:rPr>
              <a:t>__repr__</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self</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a:t>
            </a:r>
            <a:endParaRPr lang="en-US" sz="1400" b="0"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r>
              <a:rPr lang="en-US" sz="1400" b="1" i="0" u="none" strike="noStrike" cap="none" spc="0">
                <a:ln>
                  <a:noFill/>
                </a:ln>
                <a:solidFill>
                  <a:srgbClr val="000000"/>
                </a:solidFill>
                <a:latin typeface="Courier New"/>
                <a:ea typeface="+mn-ea"/>
                <a:cs typeface="+mn-cs"/>
              </a:rPr>
              <a:t>        </a:t>
            </a:r>
            <a:r>
              <a:rPr lang="en-US" sz="1400" b="1" i="0" u="none" strike="noStrike" cap="none" spc="0">
                <a:ln>
                  <a:noFill/>
                </a:ln>
                <a:solidFill>
                  <a:srgbClr val="0000FF"/>
                </a:solidFill>
                <a:latin typeface="Courier New"/>
                <a:ea typeface="+mn-ea"/>
                <a:cs typeface="+mn-cs"/>
              </a:rPr>
              <a:t>return</a:t>
            </a:r>
            <a:r>
              <a:rPr lang="en-US" sz="1400" b="0" i="0" u="none" strike="noStrike" cap="none" spc="0">
                <a:ln>
                  <a:noFill/>
                </a:ln>
                <a:solidFill>
                  <a:srgbClr val="000000"/>
                </a:solidFill>
                <a:latin typeface="Courier New"/>
                <a:ea typeface="+mn-ea"/>
                <a:cs typeface="+mn-cs"/>
              </a:rPr>
              <a:t> </a:t>
            </a:r>
            <a:r>
              <a:rPr lang="en-US" sz="1400" b="0" i="0" u="none" strike="noStrike" cap="none" spc="0">
                <a:ln>
                  <a:noFill/>
                </a:ln>
                <a:solidFill>
                  <a:srgbClr val="808080"/>
                </a:solidFill>
                <a:latin typeface="Courier New"/>
                <a:ea typeface="+mn-ea"/>
                <a:cs typeface="+mn-cs"/>
              </a:rPr>
              <a:t>'Object with id {}'</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format</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self</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id</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a:t>
            </a:r>
            <a:endParaRPr lang="en-US" sz="1400" b="0"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endParaRPr lang="en-US" sz="1400" b="0"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endParaRPr lang="en-US" sz="1400" b="0"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r>
              <a:rPr lang="en-US" sz="1400" b="0" i="0" u="none" strike="noStrike" cap="none" spc="0">
                <a:ln>
                  <a:noFill/>
                </a:ln>
                <a:solidFill>
                  <a:srgbClr val="000000"/>
                </a:solidFill>
                <a:latin typeface="Courier New"/>
                <a:ea typeface="+mn-ea"/>
                <a:cs typeface="+mn-cs"/>
              </a:rPr>
              <a:t>example </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Example</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FF0000"/>
                </a:solidFill>
                <a:latin typeface="Courier New"/>
                <a:ea typeface="+mn-ea"/>
                <a:cs typeface="+mn-cs"/>
              </a:rPr>
              <a:t>42</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a:t>
            </a:r>
            <a:endParaRPr lang="en-US" sz="1400" b="0"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r>
              <a:rPr lang="en-US" sz="1400" b="1" i="0" u="none" strike="noStrike" cap="none" spc="0">
                <a:ln>
                  <a:noFill/>
                </a:ln>
                <a:solidFill>
                  <a:srgbClr val="0000FF"/>
                </a:solidFill>
                <a:latin typeface="Courier New"/>
                <a:ea typeface="+mn-ea"/>
                <a:cs typeface="+mn-cs"/>
              </a:rPr>
              <a:t>print</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example</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a:t>
            </a:r>
            <a:endParaRPr lang="en-US" sz="1400" b="0"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r>
              <a:rPr lang="en-US" sz="1400" b="1" i="0" u="none" strike="noStrike" cap="none" spc="0">
                <a:ln>
                  <a:noFill/>
                </a:ln>
                <a:solidFill>
                  <a:srgbClr val="0000FF"/>
                </a:solidFill>
                <a:latin typeface="Courier New"/>
                <a:ea typeface="+mn-ea"/>
                <a:cs typeface="+mn-cs"/>
              </a:rPr>
              <a:t>print</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str</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example</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a:t>
            </a:r>
            <a:endParaRPr lang="en-US" sz="1400" b="0"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r>
              <a:rPr lang="en-US" sz="1400" b="1" i="0" u="none" strike="noStrike" cap="none" spc="0">
                <a:ln>
                  <a:noFill/>
                </a:ln>
                <a:solidFill>
                  <a:srgbClr val="0000FF"/>
                </a:solidFill>
                <a:latin typeface="Courier New"/>
                <a:ea typeface="+mn-ea"/>
                <a:cs typeface="+mn-cs"/>
              </a:rPr>
              <a:t>print</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808080"/>
                </a:solidFill>
                <a:latin typeface="Courier New"/>
                <a:ea typeface="+mn-ea"/>
                <a:cs typeface="+mn-cs"/>
              </a:rPr>
              <a:t>'Obj: {}'</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format</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example</a:t>
            </a:r>
            <a:r>
              <a:rPr lang="en-US" sz="1400" b="1" i="0" u="none" strike="noStrike" cap="none" spc="0">
                <a:ln>
                  <a:noFill/>
                </a:ln>
                <a:solidFill>
                  <a:srgbClr val="000080"/>
                </a:solidFill>
                <a:latin typeface="Courier New"/>
                <a:ea typeface="+mn-ea"/>
                <a:cs typeface="+mn-cs"/>
              </a:rPr>
              <a:t>))</a:t>
            </a:r>
            <a:endParaRPr lang="en-US" sz="1400" b="0" i="0" u="none" strike="noStrike" cap="none" spc="0">
              <a:ln>
                <a:noFill/>
              </a:ln>
              <a:solidFill>
                <a:srgbClr val="000000"/>
              </a:solidFill>
              <a:latin typeface="Verdana"/>
              <a:ea typeface="+mn-ea"/>
              <a:cs typeface="+mn-cs"/>
            </a:endParaRPr>
          </a:p>
          <a:p>
            <a:pPr algn="just">
              <a:spcBef>
                <a:spcPts val="0"/>
              </a:spcBef>
              <a:buFontTx/>
              <a:buNone/>
              <a:defRPr/>
            </a:pPr>
            <a:endParaRPr lang="ru-RU">
              <a:solidFill>
                <a:srgbClr val="002060"/>
              </a:solidFill>
              <a:latin typeface="+mn-lt"/>
            </a:endParaRPr>
          </a:p>
          <a:p>
            <a:pPr marL="0" marR="0" lvl="0" indent="0" algn="l" defTabSz="914400">
              <a:lnSpc>
                <a:spcPct val="100000"/>
              </a:lnSpc>
              <a:spcBef>
                <a:spcPts val="0"/>
              </a:spcBef>
              <a:spcAft>
                <a:spcPts val="0"/>
              </a:spcAft>
              <a:buClrTx/>
              <a:buSzTx/>
              <a:buFontTx/>
              <a:buNone/>
              <a:defRPr/>
            </a:pPr>
            <a:r>
              <a:rPr lang="ru-RU" sz="2000" b="0" i="0" u="none" strike="noStrike" cap="none" spc="0">
                <a:ln>
                  <a:noFill/>
                </a:ln>
                <a:solidFill>
                  <a:srgbClr val="000000"/>
                </a:solidFill>
                <a:latin typeface="Courier New"/>
                <a:ea typeface="+mn-ea"/>
                <a:cs typeface="+mn-cs"/>
              </a:rPr>
              <a:t>__________________________________________________</a:t>
            </a:r>
            <a:endParaRPr lang="ru-RU" sz="2000" b="0"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r>
              <a:rPr lang="en-US" sz="1400" b="0" i="0" u="none" strike="noStrike" cap="none" spc="0">
                <a:ln>
                  <a:noFill/>
                </a:ln>
                <a:solidFill>
                  <a:srgbClr val="000000"/>
                </a:solidFill>
                <a:latin typeface="Courier New"/>
                <a:ea typeface="+mn-ea"/>
                <a:cs typeface="Courier New"/>
              </a:rPr>
              <a:t>Object with id 42</a:t>
            </a:r>
            <a:endParaRPr lang="en-US" sz="1400" b="0" i="0" u="none" strike="noStrike" cap="none" spc="0">
              <a:ln>
                <a:noFill/>
              </a:ln>
              <a:solidFill>
                <a:srgbClr val="000000"/>
              </a:solidFill>
              <a:latin typeface="Courier New"/>
              <a:ea typeface="+mn-ea"/>
              <a:cs typeface="Courier New"/>
            </a:endParaRPr>
          </a:p>
          <a:p>
            <a:pPr marL="0" marR="0" lvl="0" indent="0" algn="l" defTabSz="914400">
              <a:lnSpc>
                <a:spcPct val="100000"/>
              </a:lnSpc>
              <a:spcBef>
                <a:spcPts val="0"/>
              </a:spcBef>
              <a:spcAft>
                <a:spcPts val="0"/>
              </a:spcAft>
              <a:buClrTx/>
              <a:buSzTx/>
              <a:buFontTx/>
              <a:buNone/>
              <a:defRPr/>
            </a:pPr>
            <a:r>
              <a:rPr lang="en-US" sz="1400" b="0" i="0" u="none" strike="noStrike" cap="none" spc="0">
                <a:ln>
                  <a:noFill/>
                </a:ln>
                <a:solidFill>
                  <a:srgbClr val="000000"/>
                </a:solidFill>
                <a:latin typeface="Courier New"/>
                <a:ea typeface="+mn-ea"/>
                <a:cs typeface="Courier New"/>
              </a:rPr>
              <a:t>Object with id 42</a:t>
            </a:r>
            <a:endParaRPr lang="en-US" sz="1400" b="0" i="0" u="none" strike="noStrike" cap="none" spc="0">
              <a:ln>
                <a:noFill/>
              </a:ln>
              <a:solidFill>
                <a:srgbClr val="000000"/>
              </a:solidFill>
              <a:latin typeface="Courier New"/>
              <a:ea typeface="+mn-ea"/>
              <a:cs typeface="Courier New"/>
            </a:endParaRPr>
          </a:p>
          <a:p>
            <a:pPr marL="0" marR="0" lvl="0" indent="0" algn="l" defTabSz="914400">
              <a:lnSpc>
                <a:spcPct val="100000"/>
              </a:lnSpc>
              <a:spcBef>
                <a:spcPts val="0"/>
              </a:spcBef>
              <a:spcAft>
                <a:spcPts val="0"/>
              </a:spcAft>
              <a:buClrTx/>
              <a:buSzTx/>
              <a:buFontTx/>
              <a:buNone/>
              <a:defRPr/>
            </a:pPr>
            <a:r>
              <a:rPr lang="en-US" sz="1400" b="0" i="0" u="none" strike="noStrike" cap="none" spc="0">
                <a:ln>
                  <a:noFill/>
                </a:ln>
                <a:solidFill>
                  <a:srgbClr val="000000"/>
                </a:solidFill>
                <a:latin typeface="Courier New"/>
                <a:ea typeface="+mn-ea"/>
                <a:cs typeface="Courier New"/>
              </a:rPr>
              <a:t>Obj: Object with id 42</a:t>
            </a:r>
            <a:endParaRPr lang="ru-RU" sz="1400" b="0" i="0" u="none" strike="noStrike" cap="none" spc="0">
              <a:ln>
                <a:noFill/>
              </a:ln>
              <a:solidFill>
                <a:srgbClr val="000000"/>
              </a:solidFill>
              <a:latin typeface="Courier New"/>
              <a:ea typeface="+mn-ea"/>
              <a:cs typeface="Courier New"/>
            </a:endParaRPr>
          </a:p>
          <a:p>
            <a:pPr indent="360045" algn="just">
              <a:spcBef>
                <a:spcPts val="0"/>
              </a:spcBef>
              <a:buFontTx/>
              <a:buNone/>
              <a:defRPr/>
            </a:pPr>
            <a:endParaRPr lang="ru-RU" sz="2000">
              <a:solidFill>
                <a:srgbClr val="002060"/>
              </a:solidFill>
              <a:latin typeface="+mn-lt"/>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6146" name="Rectangle 9" hidden="0"/>
          <p:cNvSpPr>
            <a:spLocks noChangeArrowheads="1" noGrp="1"/>
          </p:cNvSpPr>
          <p:nvPr isPhoto="0" userDrawn="0">
            <p:ph type="title" idx="4294967295" hasCustomPrompt="0"/>
          </p:nvPr>
        </p:nvSpPr>
        <p:spPr bwMode="auto">
          <a:xfrm>
            <a:off x="0" y="207963"/>
            <a:ext cx="12192000" cy="698500"/>
          </a:xfrm>
          <a:prstGeom prst="rect">
            <a:avLst/>
          </a:prstGeom>
        </p:spPr>
        <p:txBody>
          <a:bodyPr anchorCtr="1">
            <a:normAutofit/>
          </a:bodyPr>
          <a:lstStyle/>
          <a:p>
            <a:pPr algn="ctr">
              <a:defRPr/>
            </a:pPr>
            <a:r>
              <a:rPr lang="ru-RU">
                <a:solidFill>
                  <a:srgbClr val="002060"/>
                </a:solidFill>
                <a:latin typeface="+mn-lt"/>
                <a:cs typeface="Times New Roman"/>
              </a:rPr>
              <a:t>Магические методы</a:t>
            </a:r>
            <a:endParaRPr lang="ru-RU">
              <a:solidFill>
                <a:srgbClr val="002060"/>
              </a:solidFill>
              <a:latin typeface="+mn-lt"/>
              <a:cs typeface="Times New Roman"/>
            </a:endParaRPr>
          </a:p>
        </p:txBody>
      </p:sp>
      <p:sp>
        <p:nvSpPr>
          <p:cNvPr id="28" name="Text Box 10" hidden="0"/>
          <p:cNvSpPr txBox="1">
            <a:spLocks noChangeArrowheads="1"/>
          </p:cNvSpPr>
          <p:nvPr isPhoto="0" userDrawn="0"/>
        </p:nvSpPr>
        <p:spPr bwMode="auto">
          <a:xfrm>
            <a:off x="381966" y="988321"/>
            <a:ext cx="11417686" cy="5696054"/>
          </a:xfrm>
          <a:prstGeom prst="rect">
            <a:avLst/>
          </a:prstGeom>
        </p:spPr>
        <p:txBody>
          <a:bodyPr>
            <a:noAutofit/>
          </a:bodyPr>
          <a:lstStyle>
            <a:lvl1pPr>
              <a:spcBef>
                <a:spcPts val="0"/>
              </a:spcBef>
              <a:buChar char="•"/>
              <a:defRPr>
                <a:solidFill>
                  <a:srgbClr val="000099"/>
                </a:solidFill>
                <a:latin typeface="Arial"/>
              </a:defRPr>
            </a:lvl1pPr>
            <a:lvl2pPr marL="742950" indent="-285750">
              <a:spcBef>
                <a:spcPts val="0"/>
              </a:spcBef>
              <a:buChar char="–"/>
              <a:defRPr sz="1600">
                <a:solidFill>
                  <a:srgbClr val="000099"/>
                </a:solidFill>
                <a:latin typeface="Arial"/>
              </a:defRPr>
            </a:lvl2pPr>
            <a:lvl3pPr marL="1143000" indent="-228600">
              <a:spcBef>
                <a:spcPts val="0"/>
              </a:spcBef>
              <a:buChar char="•"/>
              <a:defRPr sz="1400">
                <a:solidFill>
                  <a:srgbClr val="000099"/>
                </a:solidFill>
                <a:latin typeface="Arial"/>
              </a:defRPr>
            </a:lvl3pPr>
            <a:lvl4pPr marL="1600200" indent="-228600">
              <a:spcBef>
                <a:spcPts val="0"/>
              </a:spcBef>
              <a:buChar char="–"/>
              <a:defRPr sz="1400">
                <a:solidFill>
                  <a:srgbClr val="000099"/>
                </a:solidFill>
                <a:latin typeface="Arial"/>
              </a:defRPr>
            </a:lvl4pPr>
            <a:lvl5pPr marL="2057400" indent="-228600">
              <a:spcBef>
                <a:spcPts val="0"/>
              </a:spcBef>
              <a:buChar char="»"/>
              <a:defRPr sz="1000">
                <a:solidFill>
                  <a:srgbClr val="000099"/>
                </a:solidFill>
                <a:latin typeface="Arial"/>
              </a:defRPr>
            </a:lvl5pPr>
            <a:lvl6pPr marL="2514600" indent="-228600">
              <a:spcBef>
                <a:spcPts val="0"/>
              </a:spcBef>
              <a:spcAft>
                <a:spcPts val="0"/>
              </a:spcAft>
              <a:buChar char="»"/>
              <a:defRPr sz="1000">
                <a:solidFill>
                  <a:srgbClr val="000099"/>
                </a:solidFill>
                <a:latin typeface="Arial"/>
              </a:defRPr>
            </a:lvl6pPr>
            <a:lvl7pPr marL="2971800" indent="-228600">
              <a:spcBef>
                <a:spcPts val="0"/>
              </a:spcBef>
              <a:spcAft>
                <a:spcPts val="0"/>
              </a:spcAft>
              <a:buChar char="»"/>
              <a:defRPr sz="1000">
                <a:solidFill>
                  <a:srgbClr val="000099"/>
                </a:solidFill>
                <a:latin typeface="Arial"/>
              </a:defRPr>
            </a:lvl7pPr>
            <a:lvl8pPr marL="3429000" indent="-228600">
              <a:spcBef>
                <a:spcPts val="0"/>
              </a:spcBef>
              <a:spcAft>
                <a:spcPts val="0"/>
              </a:spcAft>
              <a:buChar char="»"/>
              <a:defRPr sz="1000">
                <a:solidFill>
                  <a:srgbClr val="000099"/>
                </a:solidFill>
                <a:latin typeface="Arial"/>
              </a:defRPr>
            </a:lvl8pPr>
            <a:lvl9pPr marL="3886200" indent="-228600">
              <a:spcBef>
                <a:spcPts val="0"/>
              </a:spcBef>
              <a:spcAft>
                <a:spcPts val="0"/>
              </a:spcAft>
              <a:buChar char="»"/>
              <a:defRPr sz="1000">
                <a:solidFill>
                  <a:srgbClr val="000099"/>
                </a:solidFill>
                <a:latin typeface="Arial"/>
              </a:defRPr>
            </a:lvl9pPr>
          </a:lstStyle>
          <a:p>
            <a:pPr algn="just">
              <a:spcBef>
                <a:spcPts val="0"/>
              </a:spcBef>
              <a:spcAft>
                <a:spcPts val="600"/>
              </a:spcAft>
              <a:buNone/>
              <a:defRPr/>
            </a:pPr>
            <a:r>
              <a:rPr lang="ru-RU" sz="2000">
                <a:solidFill>
                  <a:srgbClr val="002060"/>
                </a:solidFill>
                <a:latin typeface="+mn-lt"/>
              </a:rPr>
              <a:t>Другие примеры магических методов:</a:t>
            </a:r>
            <a:endParaRPr lang="ru-RU" sz="2000">
              <a:solidFill>
                <a:srgbClr val="002060"/>
              </a:solidFill>
              <a:latin typeface="+mn-lt"/>
            </a:endParaRPr>
          </a:p>
          <a:p>
            <a:pPr marL="342900" indent="-342900" algn="just">
              <a:spcBef>
                <a:spcPts val="0"/>
              </a:spcBef>
              <a:spcAft>
                <a:spcPts val="600"/>
              </a:spcAft>
              <a:defRPr/>
            </a:pPr>
            <a:r>
              <a:rPr lang="ru-RU" sz="2000" b="1">
                <a:solidFill>
                  <a:srgbClr val="002060"/>
                </a:solidFill>
                <a:latin typeface="+mn-lt"/>
              </a:rPr>
              <a:t>__</a:t>
            </a:r>
            <a:r>
              <a:rPr lang="en-US" sz="2000" b="1">
                <a:solidFill>
                  <a:srgbClr val="002060"/>
                </a:solidFill>
                <a:latin typeface="+mn-lt"/>
              </a:rPr>
              <a:t>lt__(self, other)</a:t>
            </a:r>
            <a:r>
              <a:rPr lang="en-US" sz="2000">
                <a:solidFill>
                  <a:srgbClr val="002060"/>
                </a:solidFill>
                <a:latin typeface="+mn-lt"/>
              </a:rPr>
              <a:t> —</a:t>
            </a:r>
            <a:r>
              <a:rPr lang="ru-RU" sz="2000">
                <a:solidFill>
                  <a:srgbClr val="002060"/>
                </a:solidFill>
                <a:latin typeface="+mn-lt"/>
              </a:rPr>
              <a:t> </a:t>
            </a:r>
            <a:r>
              <a:rPr lang="en-US" sz="2000">
                <a:solidFill>
                  <a:srgbClr val="002060"/>
                </a:solidFill>
                <a:latin typeface="+mn-lt"/>
              </a:rPr>
              <a:t>x &lt; y </a:t>
            </a:r>
            <a:r>
              <a:rPr lang="ru-RU" sz="2000">
                <a:solidFill>
                  <a:srgbClr val="002060"/>
                </a:solidFill>
                <a:latin typeface="+mn-lt"/>
              </a:rPr>
              <a:t>вызывает </a:t>
            </a:r>
            <a:r>
              <a:rPr lang="en-US" sz="2000">
                <a:solidFill>
                  <a:srgbClr val="002060"/>
                </a:solidFill>
                <a:latin typeface="+mn-lt"/>
              </a:rPr>
              <a:t>x.__lt</a:t>
            </a:r>
            <a:r>
              <a:rPr lang="en-US" sz="2000">
                <a:solidFill>
                  <a:srgbClr val="002060"/>
                </a:solidFill>
                <a:latin typeface="+mn-lt"/>
              </a:rPr>
              <a:t>__(y).</a:t>
            </a:r>
            <a:endParaRPr lang="en-US" sz="2000">
              <a:solidFill>
                <a:srgbClr val="002060"/>
              </a:solidFill>
              <a:latin typeface="+mn-lt"/>
            </a:endParaRPr>
          </a:p>
          <a:p>
            <a:pPr marL="342900" indent="-342900" algn="just">
              <a:spcBef>
                <a:spcPts val="0"/>
              </a:spcBef>
              <a:spcAft>
                <a:spcPts val="600"/>
              </a:spcAft>
              <a:defRPr/>
            </a:pPr>
            <a:r>
              <a:rPr lang="en-US" sz="2000" b="1">
                <a:solidFill>
                  <a:srgbClr val="002060"/>
                </a:solidFill>
                <a:latin typeface="+mn-lt"/>
              </a:rPr>
              <a:t>__ne__(self, other)</a:t>
            </a:r>
            <a:r>
              <a:rPr lang="en-US" sz="2000">
                <a:solidFill>
                  <a:srgbClr val="002060"/>
                </a:solidFill>
                <a:latin typeface="+mn-lt"/>
              </a:rPr>
              <a:t> — x != y </a:t>
            </a:r>
            <a:r>
              <a:rPr lang="ru-RU" sz="2000">
                <a:solidFill>
                  <a:srgbClr val="002060"/>
                </a:solidFill>
                <a:latin typeface="+mn-lt"/>
              </a:rPr>
              <a:t>вызывает </a:t>
            </a:r>
            <a:r>
              <a:rPr lang="en-US" sz="2000">
                <a:solidFill>
                  <a:srgbClr val="002060"/>
                </a:solidFill>
                <a:latin typeface="+mn-lt"/>
              </a:rPr>
              <a:t>x.__ne__(y)</a:t>
            </a:r>
            <a:endParaRPr lang="en-US" sz="2000">
              <a:solidFill>
                <a:srgbClr val="002060"/>
              </a:solidFill>
              <a:latin typeface="+mn-lt"/>
            </a:endParaRPr>
          </a:p>
          <a:p>
            <a:pPr marL="342900" indent="-342900" algn="just">
              <a:spcBef>
                <a:spcPts val="0"/>
              </a:spcBef>
              <a:spcAft>
                <a:spcPts val="600"/>
              </a:spcAft>
              <a:defRPr/>
            </a:pPr>
            <a:r>
              <a:rPr lang="en-US" sz="2000" b="1">
                <a:solidFill>
                  <a:srgbClr val="002060"/>
                </a:solidFill>
                <a:latin typeface="+mn-lt"/>
              </a:rPr>
              <a:t>__bool__(self)</a:t>
            </a:r>
            <a:r>
              <a:rPr lang="en-US" sz="2000">
                <a:solidFill>
                  <a:srgbClr val="002060"/>
                </a:solidFill>
                <a:latin typeface="+mn-lt"/>
              </a:rPr>
              <a:t> — </a:t>
            </a:r>
            <a:r>
              <a:rPr lang="ru-RU" sz="2000">
                <a:solidFill>
                  <a:srgbClr val="002060"/>
                </a:solidFill>
                <a:latin typeface="+mn-lt"/>
              </a:rPr>
              <a:t>вызывается при проверке истинности. Если этот метод не определён, вызывается метод __</a:t>
            </a:r>
            <a:r>
              <a:rPr lang="en-US" sz="2000">
                <a:solidFill>
                  <a:srgbClr val="002060"/>
                </a:solidFill>
                <a:latin typeface="+mn-lt"/>
              </a:rPr>
              <a:t>len__ (</a:t>
            </a:r>
            <a:r>
              <a:rPr lang="ru-RU" sz="2000">
                <a:solidFill>
                  <a:srgbClr val="002060"/>
                </a:solidFill>
                <a:latin typeface="+mn-lt"/>
              </a:rPr>
              <a:t>объекты, имеющие ненулевую длину, считаются истинными).</a:t>
            </a:r>
            <a:endParaRPr lang="ru-RU" sz="2000">
              <a:solidFill>
                <a:srgbClr val="002060"/>
              </a:solidFill>
              <a:latin typeface="+mn-lt"/>
            </a:endParaRPr>
          </a:p>
          <a:p>
            <a:pPr marL="342900" indent="-342900" algn="just">
              <a:spcBef>
                <a:spcPts val="0"/>
              </a:spcBef>
              <a:spcAft>
                <a:spcPts val="600"/>
              </a:spcAft>
              <a:defRPr/>
            </a:pPr>
            <a:r>
              <a:rPr lang="ru-RU" sz="2000" b="1">
                <a:solidFill>
                  <a:srgbClr val="002060"/>
                </a:solidFill>
                <a:latin typeface="+mn-lt"/>
              </a:rPr>
              <a:t>__</a:t>
            </a:r>
            <a:r>
              <a:rPr lang="en-US" sz="2000" b="1">
                <a:solidFill>
                  <a:srgbClr val="002060"/>
                </a:solidFill>
                <a:latin typeface="+mn-lt"/>
              </a:rPr>
              <a:t>getitem__(self, key)</a:t>
            </a:r>
            <a:r>
              <a:rPr lang="en-US" sz="2000">
                <a:solidFill>
                  <a:srgbClr val="002060"/>
                </a:solidFill>
                <a:latin typeface="+mn-lt"/>
              </a:rPr>
              <a:t> — </a:t>
            </a:r>
            <a:r>
              <a:rPr lang="ru-RU" sz="2000">
                <a:solidFill>
                  <a:srgbClr val="002060"/>
                </a:solidFill>
                <a:latin typeface="+mn-lt"/>
              </a:rPr>
              <a:t>доступ по индексу (или ключу).</a:t>
            </a:r>
            <a:endParaRPr lang="ru-RU" sz="2000">
              <a:solidFill>
                <a:srgbClr val="002060"/>
              </a:solidFill>
              <a:latin typeface="+mn-lt"/>
            </a:endParaRPr>
          </a:p>
          <a:p>
            <a:pPr marL="342900" indent="-342900" algn="just">
              <a:spcBef>
                <a:spcPts val="0"/>
              </a:spcBef>
              <a:spcAft>
                <a:spcPts val="600"/>
              </a:spcAft>
              <a:defRPr/>
            </a:pPr>
            <a:r>
              <a:rPr lang="ru-RU" sz="2000" b="1">
                <a:solidFill>
                  <a:srgbClr val="002060"/>
                </a:solidFill>
                <a:latin typeface="+mn-lt"/>
              </a:rPr>
              <a:t>__</a:t>
            </a:r>
            <a:r>
              <a:rPr lang="en-US" sz="2000" b="1">
                <a:solidFill>
                  <a:srgbClr val="002060"/>
                </a:solidFill>
                <a:latin typeface="+mn-lt"/>
              </a:rPr>
              <a:t>sub__(self, other)</a:t>
            </a:r>
            <a:r>
              <a:rPr lang="en-US" sz="2000">
                <a:solidFill>
                  <a:srgbClr val="002060"/>
                </a:solidFill>
                <a:latin typeface="+mn-lt"/>
              </a:rPr>
              <a:t> — </a:t>
            </a:r>
            <a:r>
              <a:rPr lang="ru-RU" sz="2000">
                <a:solidFill>
                  <a:srgbClr val="002060"/>
                </a:solidFill>
                <a:latin typeface="+mn-lt"/>
              </a:rPr>
              <a:t>вычитание (</a:t>
            </a:r>
            <a:r>
              <a:rPr lang="en-US" sz="2000">
                <a:solidFill>
                  <a:srgbClr val="002060"/>
                </a:solidFill>
                <a:latin typeface="+mn-lt"/>
              </a:rPr>
              <a:t>x - y).</a:t>
            </a:r>
            <a:endParaRPr lang="en-US" sz="2000">
              <a:solidFill>
                <a:srgbClr val="002060"/>
              </a:solidFill>
              <a:latin typeface="+mn-lt"/>
            </a:endParaRPr>
          </a:p>
          <a:p>
            <a:pPr marL="342900" indent="-342900" algn="just">
              <a:spcBef>
                <a:spcPts val="0"/>
              </a:spcBef>
              <a:spcAft>
                <a:spcPts val="600"/>
              </a:spcAft>
              <a:defRPr/>
            </a:pPr>
            <a:r>
              <a:rPr lang="en-US" sz="2000" b="1">
                <a:solidFill>
                  <a:srgbClr val="002060"/>
                </a:solidFill>
                <a:latin typeface="+mn-lt"/>
              </a:rPr>
              <a:t>__float__(self)</a:t>
            </a:r>
            <a:r>
              <a:rPr lang="en-US" sz="2000">
                <a:solidFill>
                  <a:srgbClr val="002060"/>
                </a:solidFill>
                <a:latin typeface="+mn-lt"/>
              </a:rPr>
              <a:t> — </a:t>
            </a:r>
            <a:r>
              <a:rPr lang="ru-RU" sz="2000">
                <a:solidFill>
                  <a:srgbClr val="002060"/>
                </a:solidFill>
                <a:latin typeface="+mn-lt"/>
              </a:rPr>
              <a:t>приведение к </a:t>
            </a:r>
            <a:r>
              <a:rPr lang="en-US" sz="2000">
                <a:solidFill>
                  <a:srgbClr val="002060"/>
                </a:solidFill>
                <a:latin typeface="+mn-lt"/>
              </a:rPr>
              <a:t>float.</a:t>
            </a:r>
            <a:endParaRPr lang="en-US" sz="2000">
              <a:solidFill>
                <a:srgbClr val="002060"/>
              </a:solidFill>
              <a:latin typeface="+mn-lt"/>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6146" name="Rectangle 9" hidden="0"/>
          <p:cNvSpPr>
            <a:spLocks noChangeArrowheads="1" noGrp="1"/>
          </p:cNvSpPr>
          <p:nvPr isPhoto="0" userDrawn="0">
            <p:ph type="title" idx="4294967295" hasCustomPrompt="0"/>
          </p:nvPr>
        </p:nvSpPr>
        <p:spPr bwMode="auto">
          <a:xfrm>
            <a:off x="0" y="207963"/>
            <a:ext cx="12192000" cy="698500"/>
          </a:xfrm>
          <a:prstGeom prst="rect">
            <a:avLst/>
          </a:prstGeom>
        </p:spPr>
        <p:txBody>
          <a:bodyPr anchorCtr="1">
            <a:normAutofit/>
          </a:bodyPr>
          <a:lstStyle/>
          <a:p>
            <a:pPr algn="ctr">
              <a:defRPr/>
            </a:pPr>
            <a:r>
              <a:rPr lang="en-US">
                <a:solidFill>
                  <a:srgbClr val="002060"/>
                </a:solidFill>
                <a:latin typeface="+mn-lt"/>
                <a:cs typeface="Times New Roman"/>
              </a:rPr>
              <a:t>Property - </a:t>
            </a:r>
            <a:r>
              <a:rPr lang="ru-RU">
                <a:solidFill>
                  <a:srgbClr val="002060"/>
                </a:solidFill>
                <a:latin typeface="+mn-lt"/>
                <a:cs typeface="Times New Roman"/>
              </a:rPr>
              <a:t>вычисляемое свойство</a:t>
            </a:r>
            <a:endParaRPr lang="ru-RU">
              <a:solidFill>
                <a:srgbClr val="002060"/>
              </a:solidFill>
              <a:latin typeface="+mn-lt"/>
              <a:cs typeface="Times New Roman"/>
            </a:endParaRPr>
          </a:p>
        </p:txBody>
      </p:sp>
      <p:sp>
        <p:nvSpPr>
          <p:cNvPr id="28" name="Text Box 10" hidden="0"/>
          <p:cNvSpPr txBox="1">
            <a:spLocks noChangeArrowheads="1"/>
          </p:cNvSpPr>
          <p:nvPr isPhoto="0" userDrawn="0"/>
        </p:nvSpPr>
        <p:spPr bwMode="auto">
          <a:xfrm>
            <a:off x="381966" y="988321"/>
            <a:ext cx="11417686" cy="5696054"/>
          </a:xfrm>
          <a:prstGeom prst="rect">
            <a:avLst/>
          </a:prstGeom>
        </p:spPr>
        <p:txBody>
          <a:bodyPr>
            <a:noAutofit/>
          </a:bodyPr>
          <a:lstStyle>
            <a:lvl1pPr>
              <a:spcBef>
                <a:spcPts val="0"/>
              </a:spcBef>
              <a:buChar char="•"/>
              <a:defRPr>
                <a:solidFill>
                  <a:srgbClr val="000099"/>
                </a:solidFill>
                <a:latin typeface="Arial"/>
              </a:defRPr>
            </a:lvl1pPr>
            <a:lvl2pPr marL="742950" indent="-285750">
              <a:spcBef>
                <a:spcPts val="0"/>
              </a:spcBef>
              <a:buChar char="–"/>
              <a:defRPr sz="1600">
                <a:solidFill>
                  <a:srgbClr val="000099"/>
                </a:solidFill>
                <a:latin typeface="Arial"/>
              </a:defRPr>
            </a:lvl2pPr>
            <a:lvl3pPr marL="1143000" indent="-228600">
              <a:spcBef>
                <a:spcPts val="0"/>
              </a:spcBef>
              <a:buChar char="•"/>
              <a:defRPr sz="1400">
                <a:solidFill>
                  <a:srgbClr val="000099"/>
                </a:solidFill>
                <a:latin typeface="Arial"/>
              </a:defRPr>
            </a:lvl3pPr>
            <a:lvl4pPr marL="1600200" indent="-228600">
              <a:spcBef>
                <a:spcPts val="0"/>
              </a:spcBef>
              <a:buChar char="–"/>
              <a:defRPr sz="1400">
                <a:solidFill>
                  <a:srgbClr val="000099"/>
                </a:solidFill>
                <a:latin typeface="Arial"/>
              </a:defRPr>
            </a:lvl4pPr>
            <a:lvl5pPr marL="2057400" indent="-228600">
              <a:spcBef>
                <a:spcPts val="0"/>
              </a:spcBef>
              <a:buChar char="»"/>
              <a:defRPr sz="1000">
                <a:solidFill>
                  <a:srgbClr val="000099"/>
                </a:solidFill>
                <a:latin typeface="Arial"/>
              </a:defRPr>
            </a:lvl5pPr>
            <a:lvl6pPr marL="2514600" indent="-228600">
              <a:spcBef>
                <a:spcPts val="0"/>
              </a:spcBef>
              <a:spcAft>
                <a:spcPts val="0"/>
              </a:spcAft>
              <a:buChar char="»"/>
              <a:defRPr sz="1000">
                <a:solidFill>
                  <a:srgbClr val="000099"/>
                </a:solidFill>
                <a:latin typeface="Arial"/>
              </a:defRPr>
            </a:lvl6pPr>
            <a:lvl7pPr marL="2971800" indent="-228600">
              <a:spcBef>
                <a:spcPts val="0"/>
              </a:spcBef>
              <a:spcAft>
                <a:spcPts val="0"/>
              </a:spcAft>
              <a:buChar char="»"/>
              <a:defRPr sz="1000">
                <a:solidFill>
                  <a:srgbClr val="000099"/>
                </a:solidFill>
                <a:latin typeface="Arial"/>
              </a:defRPr>
            </a:lvl7pPr>
            <a:lvl8pPr marL="3429000" indent="-228600">
              <a:spcBef>
                <a:spcPts val="0"/>
              </a:spcBef>
              <a:spcAft>
                <a:spcPts val="0"/>
              </a:spcAft>
              <a:buChar char="»"/>
              <a:defRPr sz="1000">
                <a:solidFill>
                  <a:srgbClr val="000099"/>
                </a:solidFill>
                <a:latin typeface="Arial"/>
              </a:defRPr>
            </a:lvl8pPr>
            <a:lvl9pPr marL="3886200" indent="-228600">
              <a:spcBef>
                <a:spcPts val="0"/>
              </a:spcBef>
              <a:spcAft>
                <a:spcPts val="0"/>
              </a:spcAft>
              <a:buChar char="»"/>
              <a:defRPr sz="1000">
                <a:solidFill>
                  <a:srgbClr val="000099"/>
                </a:solidFill>
                <a:latin typeface="Arial"/>
              </a:defRPr>
            </a:lvl9pPr>
          </a:lstStyle>
          <a:p>
            <a:pPr marL="0" marR="0" lvl="0" indent="0" algn="just" defTabSz="914400">
              <a:lnSpc>
                <a:spcPct val="100000"/>
              </a:lnSpc>
              <a:spcBef>
                <a:spcPts val="0"/>
              </a:spcBef>
              <a:spcAft>
                <a:spcPts val="0"/>
              </a:spcAft>
              <a:buClrTx/>
              <a:buSzTx/>
              <a:buFontTx/>
              <a:buNone/>
              <a:defRPr/>
            </a:pPr>
            <a:r>
              <a:rPr lang="ru-RU" sz="2000" b="0" i="0" u="none" strike="noStrike" cap="none" spc="0">
                <a:ln>
                  <a:noFill/>
                </a:ln>
                <a:solidFill>
                  <a:srgbClr val="002060"/>
                </a:solidFill>
                <a:latin typeface="Calibri"/>
                <a:ea typeface="+mn-ea"/>
                <a:cs typeface="+mn-cs"/>
              </a:rPr>
              <a:t>Используется, если необходимо задать поведение отдельного атрибута.</a:t>
            </a:r>
            <a:endParaRPr lang="ru-RU" sz="2000" b="0" i="0" u="none" strike="noStrike" cap="none" spc="0">
              <a:ln>
                <a:noFill/>
              </a:ln>
              <a:solidFill>
                <a:srgbClr val="002060"/>
              </a:solidFill>
              <a:latin typeface="Calibri"/>
              <a:ea typeface="+mn-ea"/>
              <a:cs typeface="+mn-cs"/>
            </a:endParaRPr>
          </a:p>
          <a:p>
            <a:pPr marL="0" marR="0" lvl="0" indent="0" algn="just" defTabSz="914400">
              <a:lnSpc>
                <a:spcPct val="100000"/>
              </a:lnSpc>
              <a:spcBef>
                <a:spcPts val="0"/>
              </a:spcBef>
              <a:spcAft>
                <a:spcPts val="0"/>
              </a:spcAft>
              <a:buClrTx/>
              <a:buSzTx/>
              <a:buFontTx/>
              <a:buNone/>
              <a:defRPr/>
            </a:pPr>
            <a:r>
              <a:rPr lang="ru-RU" sz="2000" b="0" i="0" u="none" strike="noStrike" cap="none" spc="0">
                <a:ln>
                  <a:noFill/>
                </a:ln>
                <a:solidFill>
                  <a:srgbClr val="002060"/>
                </a:solidFill>
                <a:latin typeface="Calibri"/>
                <a:ea typeface="+mn-ea"/>
                <a:cs typeface="+mn-cs"/>
              </a:rPr>
              <a:t> </a:t>
            </a:r>
            <a:endParaRPr lang="ru-RU" sz="2000" b="0" i="0" u="none" strike="noStrike" cap="none" spc="0">
              <a:ln>
                <a:noFill/>
              </a:ln>
              <a:solidFill>
                <a:srgbClr val="002060"/>
              </a:solidFill>
              <a:latin typeface="Calibri"/>
              <a:ea typeface="+mn-ea"/>
              <a:cs typeface="+mn-cs"/>
            </a:endParaRPr>
          </a:p>
          <a:p>
            <a:pPr marL="0" marR="0" lvl="0" indent="0" algn="l" defTabSz="914400">
              <a:lnSpc>
                <a:spcPct val="100000"/>
              </a:lnSpc>
              <a:spcBef>
                <a:spcPts val="0"/>
              </a:spcBef>
              <a:spcAft>
                <a:spcPts val="0"/>
              </a:spcAft>
              <a:buClrTx/>
              <a:buSzTx/>
              <a:buFontTx/>
              <a:buNone/>
              <a:defRPr/>
            </a:pPr>
            <a:r>
              <a:rPr lang="en-US" sz="1200" b="1" i="0" u="none" strike="noStrike" cap="none" spc="0">
                <a:ln>
                  <a:noFill/>
                </a:ln>
                <a:solidFill>
                  <a:srgbClr val="0000FF"/>
                </a:solidFill>
                <a:latin typeface="Courier New"/>
                <a:ea typeface="+mn-ea"/>
                <a:cs typeface="+mn-cs"/>
              </a:rPr>
              <a:t>class</a:t>
            </a:r>
            <a:r>
              <a:rPr lang="en-US" sz="1200" b="0" i="0" u="none" strike="noStrike" cap="none" spc="0">
                <a:ln>
                  <a:noFill/>
                </a:ln>
                <a:solidFill>
                  <a:srgbClr val="000000"/>
                </a:solidFill>
                <a:latin typeface="Courier New"/>
                <a:ea typeface="+mn-ea"/>
                <a:cs typeface="+mn-cs"/>
              </a:rPr>
              <a:t> </a:t>
            </a:r>
            <a:r>
              <a:rPr lang="en-US" sz="1200" b="1" i="0" u="none" strike="noStrike" cap="none" spc="0">
                <a:ln>
                  <a:noFill/>
                </a:ln>
                <a:solidFill>
                  <a:srgbClr val="000000"/>
                </a:solidFill>
                <a:latin typeface="Courier New"/>
                <a:ea typeface="+mn-ea"/>
                <a:cs typeface="+mn-cs"/>
              </a:rPr>
              <a:t>Mine</a:t>
            </a:r>
            <a:r>
              <a:rPr lang="en-US" sz="1200" b="1" i="0" u="none" strike="noStrike" cap="none" spc="0">
                <a:ln>
                  <a:noFill/>
                </a:ln>
                <a:solidFill>
                  <a:srgbClr val="000080"/>
                </a:solidFill>
                <a:latin typeface="Courier New"/>
                <a:ea typeface="+mn-ea"/>
                <a:cs typeface="+mn-cs"/>
              </a:rPr>
              <a:t>:</a:t>
            </a:r>
            <a:r>
              <a:rPr lang="en-US" sz="1200" b="0" i="0" u="none" strike="noStrike" cap="none" spc="0">
                <a:ln>
                  <a:noFill/>
                </a:ln>
                <a:solidFill>
                  <a:srgbClr val="000000"/>
                </a:solidFill>
                <a:latin typeface="Courier New"/>
                <a:ea typeface="+mn-ea"/>
                <a:cs typeface="+mn-cs"/>
              </a:rPr>
              <a:t> </a:t>
            </a:r>
            <a:endParaRPr lang="en-US" sz="1200" b="0"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r>
              <a:rPr lang="en-US" sz="1200" b="1" i="0" u="none" strike="noStrike" cap="none" spc="0">
                <a:ln>
                  <a:noFill/>
                </a:ln>
                <a:solidFill>
                  <a:srgbClr val="000000"/>
                </a:solidFill>
                <a:latin typeface="Courier New"/>
                <a:ea typeface="+mn-ea"/>
                <a:cs typeface="+mn-cs"/>
              </a:rPr>
              <a:t>    </a:t>
            </a:r>
            <a:r>
              <a:rPr lang="en-US" sz="1200" b="1" i="0" u="none" strike="noStrike" cap="none" spc="0">
                <a:ln>
                  <a:noFill/>
                </a:ln>
                <a:solidFill>
                  <a:srgbClr val="0000FF"/>
                </a:solidFill>
                <a:latin typeface="Courier New"/>
                <a:ea typeface="+mn-ea"/>
                <a:cs typeface="+mn-cs"/>
              </a:rPr>
              <a:t>def</a:t>
            </a:r>
            <a:r>
              <a:rPr lang="en-US" sz="1200" b="0" i="0" u="none" strike="noStrike" cap="none" spc="0">
                <a:ln>
                  <a:noFill/>
                </a:ln>
                <a:solidFill>
                  <a:srgbClr val="000000"/>
                </a:solidFill>
                <a:latin typeface="Courier New"/>
                <a:ea typeface="+mn-ea"/>
                <a:cs typeface="+mn-cs"/>
              </a:rPr>
              <a:t> </a:t>
            </a:r>
            <a:r>
              <a:rPr lang="en-US" sz="1200" b="0" i="0" u="none" strike="noStrike" cap="none" spc="0">
                <a:ln>
                  <a:noFill/>
                </a:ln>
                <a:solidFill>
                  <a:srgbClr val="FF00FF"/>
                </a:solidFill>
                <a:latin typeface="Courier New"/>
                <a:ea typeface="+mn-ea"/>
                <a:cs typeface="+mn-cs"/>
              </a:rPr>
              <a:t>__init__</a:t>
            </a:r>
            <a:r>
              <a:rPr lang="en-US" sz="1200" b="1" i="0" u="none" strike="noStrike" cap="none" spc="0">
                <a:ln>
                  <a:noFill/>
                </a:ln>
                <a:solidFill>
                  <a:srgbClr val="000080"/>
                </a:solidFill>
                <a:latin typeface="Courier New"/>
                <a:ea typeface="+mn-ea"/>
                <a:cs typeface="+mn-cs"/>
              </a:rPr>
              <a:t>(</a:t>
            </a:r>
            <a:r>
              <a:rPr lang="en-US" sz="1200" b="0" i="0" u="none" strike="noStrike" cap="none" spc="0">
                <a:ln>
                  <a:noFill/>
                </a:ln>
                <a:solidFill>
                  <a:srgbClr val="000000"/>
                </a:solidFill>
                <a:latin typeface="Courier New"/>
                <a:ea typeface="+mn-ea"/>
                <a:cs typeface="+mn-cs"/>
              </a:rPr>
              <a:t>self</a:t>
            </a:r>
            <a:r>
              <a:rPr lang="en-US" sz="1200" b="1" i="0" u="none" strike="noStrike" cap="none" spc="0">
                <a:ln>
                  <a:noFill/>
                </a:ln>
                <a:solidFill>
                  <a:srgbClr val="000080"/>
                </a:solidFill>
                <a:latin typeface="Courier New"/>
                <a:ea typeface="+mn-ea"/>
                <a:cs typeface="+mn-cs"/>
              </a:rPr>
              <a:t>):</a:t>
            </a:r>
            <a:r>
              <a:rPr lang="en-US" sz="1200" b="0" i="0" u="none" strike="noStrike" cap="none" spc="0">
                <a:ln>
                  <a:noFill/>
                </a:ln>
                <a:solidFill>
                  <a:srgbClr val="000000"/>
                </a:solidFill>
                <a:latin typeface="Courier New"/>
                <a:ea typeface="+mn-ea"/>
                <a:cs typeface="+mn-cs"/>
              </a:rPr>
              <a:t> </a:t>
            </a:r>
            <a:endParaRPr lang="en-US" sz="1200" b="0"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r>
              <a:rPr lang="en-US" sz="1200" b="0" i="0" u="none" strike="noStrike" cap="none" spc="0">
                <a:ln>
                  <a:noFill/>
                </a:ln>
                <a:solidFill>
                  <a:srgbClr val="000000"/>
                </a:solidFill>
                <a:latin typeface="Courier New"/>
                <a:ea typeface="+mn-ea"/>
                <a:cs typeface="+mn-cs"/>
              </a:rPr>
              <a:t>        self</a:t>
            </a:r>
            <a:r>
              <a:rPr lang="en-US" sz="1200" b="1" i="0" u="none" strike="noStrike" cap="none" spc="0">
                <a:ln>
                  <a:noFill/>
                </a:ln>
                <a:solidFill>
                  <a:srgbClr val="000080"/>
                </a:solidFill>
                <a:latin typeface="Courier New"/>
                <a:ea typeface="+mn-ea"/>
                <a:cs typeface="+mn-cs"/>
              </a:rPr>
              <a:t>.</a:t>
            </a:r>
            <a:r>
              <a:rPr lang="en-US" sz="1200" b="0" i="0" u="none" strike="noStrike" cap="none" spc="0">
                <a:ln>
                  <a:noFill/>
                </a:ln>
                <a:solidFill>
                  <a:srgbClr val="000000"/>
                </a:solidFill>
                <a:latin typeface="Courier New"/>
                <a:ea typeface="+mn-ea"/>
                <a:cs typeface="+mn-cs"/>
              </a:rPr>
              <a:t>_x </a:t>
            </a:r>
            <a:r>
              <a:rPr lang="en-US" sz="1200" b="1" i="0" u="none" strike="noStrike" cap="none" spc="0">
                <a:ln>
                  <a:noFill/>
                </a:ln>
                <a:solidFill>
                  <a:srgbClr val="000080"/>
                </a:solidFill>
                <a:latin typeface="Courier New"/>
                <a:ea typeface="+mn-ea"/>
                <a:cs typeface="+mn-cs"/>
              </a:rPr>
              <a:t>=</a:t>
            </a:r>
            <a:r>
              <a:rPr lang="en-US" sz="1200" b="0" i="0" u="none" strike="noStrike" cap="none" spc="0">
                <a:ln>
                  <a:noFill/>
                </a:ln>
                <a:solidFill>
                  <a:srgbClr val="000000"/>
                </a:solidFill>
                <a:latin typeface="Courier New"/>
                <a:ea typeface="+mn-ea"/>
                <a:cs typeface="+mn-cs"/>
              </a:rPr>
              <a:t> </a:t>
            </a:r>
            <a:r>
              <a:rPr lang="en-US" sz="1200" b="1" i="0" u="none" strike="noStrike" cap="none" spc="0">
                <a:ln>
                  <a:noFill/>
                </a:ln>
                <a:solidFill>
                  <a:srgbClr val="0000FF"/>
                </a:solidFill>
                <a:latin typeface="Courier New"/>
                <a:ea typeface="+mn-ea"/>
                <a:cs typeface="+mn-cs"/>
              </a:rPr>
              <a:t>None</a:t>
            </a:r>
            <a:r>
              <a:rPr lang="en-US" sz="1200" b="0" i="0" u="none" strike="noStrike" cap="none" spc="0">
                <a:ln>
                  <a:noFill/>
                </a:ln>
                <a:solidFill>
                  <a:srgbClr val="000000"/>
                </a:solidFill>
                <a:latin typeface="Courier New"/>
                <a:ea typeface="+mn-ea"/>
                <a:cs typeface="+mn-cs"/>
              </a:rPr>
              <a:t> </a:t>
            </a:r>
            <a:endParaRPr lang="en-US" sz="1200" b="0"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endParaRPr lang="en-US" sz="1200" b="0"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r>
              <a:rPr lang="en-US" sz="1200" b="0" i="0" u="none" strike="noStrike" cap="none" spc="0">
                <a:ln>
                  <a:noFill/>
                </a:ln>
                <a:solidFill>
                  <a:srgbClr val="000000"/>
                </a:solidFill>
                <a:latin typeface="Courier New"/>
                <a:ea typeface="+mn-ea"/>
                <a:cs typeface="+mn-cs"/>
              </a:rPr>
              <a:t>    @property </a:t>
            </a:r>
            <a:endParaRPr lang="en-US" sz="1200" b="0"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r>
              <a:rPr lang="en-US" sz="1200" b="1" i="0" u="none" strike="noStrike" cap="none" spc="0">
                <a:ln>
                  <a:noFill/>
                </a:ln>
                <a:solidFill>
                  <a:srgbClr val="000000"/>
                </a:solidFill>
                <a:latin typeface="Courier New"/>
                <a:ea typeface="+mn-ea"/>
                <a:cs typeface="+mn-cs"/>
              </a:rPr>
              <a:t>    </a:t>
            </a:r>
            <a:r>
              <a:rPr lang="en-US" sz="1200" b="1" i="0" u="none" strike="noStrike" cap="none" spc="0">
                <a:ln>
                  <a:noFill/>
                </a:ln>
                <a:solidFill>
                  <a:srgbClr val="0000FF"/>
                </a:solidFill>
                <a:latin typeface="Courier New"/>
                <a:ea typeface="+mn-ea"/>
                <a:cs typeface="+mn-cs"/>
              </a:rPr>
              <a:t>def</a:t>
            </a:r>
            <a:r>
              <a:rPr lang="en-US" sz="1200" b="0" i="0" u="none" strike="noStrike" cap="none" spc="0">
                <a:ln>
                  <a:noFill/>
                </a:ln>
                <a:solidFill>
                  <a:srgbClr val="000000"/>
                </a:solidFill>
                <a:latin typeface="Courier New"/>
                <a:ea typeface="+mn-ea"/>
                <a:cs typeface="+mn-cs"/>
              </a:rPr>
              <a:t> </a:t>
            </a:r>
            <a:r>
              <a:rPr lang="en-US" sz="1200" b="0" i="0" u="none" strike="noStrike" cap="none" spc="0">
                <a:ln>
                  <a:noFill/>
                </a:ln>
                <a:solidFill>
                  <a:srgbClr val="FF00FF"/>
                </a:solidFill>
                <a:latin typeface="Courier New"/>
                <a:ea typeface="+mn-ea"/>
                <a:cs typeface="+mn-cs"/>
              </a:rPr>
              <a:t>x</a:t>
            </a:r>
            <a:r>
              <a:rPr lang="en-US" sz="1200" b="1" i="0" u="none" strike="noStrike" cap="none" spc="0">
                <a:ln>
                  <a:noFill/>
                </a:ln>
                <a:solidFill>
                  <a:srgbClr val="000080"/>
                </a:solidFill>
                <a:latin typeface="Courier New"/>
                <a:ea typeface="+mn-ea"/>
                <a:cs typeface="+mn-cs"/>
              </a:rPr>
              <a:t>(</a:t>
            </a:r>
            <a:r>
              <a:rPr lang="en-US" sz="1200" b="0" i="0" u="none" strike="noStrike" cap="none" spc="0">
                <a:ln>
                  <a:noFill/>
                </a:ln>
                <a:solidFill>
                  <a:srgbClr val="000000"/>
                </a:solidFill>
                <a:latin typeface="Courier New"/>
                <a:ea typeface="+mn-ea"/>
                <a:cs typeface="+mn-cs"/>
              </a:rPr>
              <a:t>self</a:t>
            </a:r>
            <a:r>
              <a:rPr lang="en-US" sz="1200" b="1" i="0" u="none" strike="noStrike" cap="none" spc="0">
                <a:ln>
                  <a:noFill/>
                </a:ln>
                <a:solidFill>
                  <a:srgbClr val="000080"/>
                </a:solidFill>
                <a:latin typeface="Courier New"/>
                <a:ea typeface="+mn-ea"/>
                <a:cs typeface="+mn-cs"/>
              </a:rPr>
              <a:t>):</a:t>
            </a:r>
            <a:r>
              <a:rPr lang="ru-RU" sz="1200" b="1" i="0" u="none" strike="noStrike" cap="none" spc="0">
                <a:ln>
                  <a:noFill/>
                </a:ln>
                <a:solidFill>
                  <a:srgbClr val="000080"/>
                </a:solidFill>
                <a:latin typeface="Courier New"/>
                <a:ea typeface="+mn-ea"/>
                <a:cs typeface="+mn-cs"/>
              </a:rPr>
              <a:t> </a:t>
            </a:r>
            <a:r>
              <a:rPr lang="en-US" sz="1200" b="0" i="0" u="none" strike="noStrike" cap="none" spc="0">
                <a:ln>
                  <a:noFill/>
                </a:ln>
                <a:solidFill>
                  <a:srgbClr val="008000"/>
                </a:solidFill>
                <a:latin typeface="Courier New"/>
                <a:ea typeface="+mn-ea"/>
                <a:cs typeface="+mn-cs"/>
              </a:rPr>
              <a:t># This is a property of x</a:t>
            </a:r>
            <a:r>
              <a:rPr lang="en-US" sz="1200" b="0" i="0" u="none" strike="noStrike" cap="none" spc="0">
                <a:ln>
                  <a:noFill/>
                </a:ln>
                <a:solidFill>
                  <a:srgbClr val="000000"/>
                </a:solidFill>
                <a:latin typeface="Courier New"/>
                <a:ea typeface="+mn-ea"/>
                <a:cs typeface="+mn-cs"/>
              </a:rPr>
              <a:t> </a:t>
            </a:r>
            <a:endParaRPr lang="en-US" sz="1200" b="0"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r>
              <a:rPr lang="ru-RU" sz="1200" b="1" i="0" u="none" strike="noStrike" cap="none" spc="0">
                <a:ln>
                  <a:noFill/>
                </a:ln>
                <a:solidFill>
                  <a:srgbClr val="0000FF"/>
                </a:solidFill>
                <a:latin typeface="Courier New"/>
                <a:ea typeface="+mn-ea"/>
                <a:cs typeface="+mn-cs"/>
              </a:rPr>
              <a:t>        </a:t>
            </a:r>
            <a:r>
              <a:rPr lang="en-US" sz="1200" b="1" i="0" u="none" strike="noStrike" cap="none" spc="0">
                <a:ln>
                  <a:noFill/>
                </a:ln>
                <a:solidFill>
                  <a:srgbClr val="0000FF"/>
                </a:solidFill>
                <a:latin typeface="Courier New"/>
                <a:ea typeface="+mn-ea"/>
                <a:cs typeface="+mn-cs"/>
              </a:rPr>
              <a:t>return</a:t>
            </a:r>
            <a:r>
              <a:rPr lang="en-US" sz="1200" b="0" i="0" u="none" strike="noStrike" cap="none" spc="0">
                <a:ln>
                  <a:noFill/>
                </a:ln>
                <a:solidFill>
                  <a:srgbClr val="000000"/>
                </a:solidFill>
                <a:latin typeface="Courier New"/>
                <a:ea typeface="+mn-ea"/>
                <a:cs typeface="+mn-cs"/>
              </a:rPr>
              <a:t> self</a:t>
            </a:r>
            <a:r>
              <a:rPr lang="en-US" sz="1200" b="1" i="0" u="none" strike="noStrike" cap="none" spc="0">
                <a:ln>
                  <a:noFill/>
                </a:ln>
                <a:solidFill>
                  <a:srgbClr val="000080"/>
                </a:solidFill>
                <a:latin typeface="Courier New"/>
                <a:ea typeface="+mn-ea"/>
                <a:cs typeface="+mn-cs"/>
              </a:rPr>
              <a:t>.</a:t>
            </a:r>
            <a:r>
              <a:rPr lang="en-US" sz="1200" b="0" i="0" u="none" strike="noStrike" cap="none" spc="0">
                <a:ln>
                  <a:noFill/>
                </a:ln>
                <a:solidFill>
                  <a:srgbClr val="000000"/>
                </a:solidFill>
                <a:latin typeface="Courier New"/>
                <a:ea typeface="+mn-ea"/>
                <a:cs typeface="+mn-cs"/>
              </a:rPr>
              <a:t>_x </a:t>
            </a:r>
            <a:endParaRPr lang="en-US" sz="1200" b="0"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endParaRPr lang="en-US" sz="1200" b="0"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r>
              <a:rPr lang="en-US" sz="1200" b="0" i="0" u="none" strike="noStrike" cap="none" spc="0">
                <a:ln>
                  <a:noFill/>
                </a:ln>
                <a:solidFill>
                  <a:srgbClr val="000000"/>
                </a:solidFill>
                <a:latin typeface="Courier New"/>
                <a:ea typeface="+mn-ea"/>
                <a:cs typeface="+mn-cs"/>
              </a:rPr>
              <a:t>    @x.setter </a:t>
            </a:r>
            <a:endParaRPr lang="en-US" sz="1200" b="0"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r>
              <a:rPr lang="en-US" sz="1200" b="1" i="0" u="none" strike="noStrike" cap="none" spc="0">
                <a:ln>
                  <a:noFill/>
                </a:ln>
                <a:solidFill>
                  <a:srgbClr val="000000"/>
                </a:solidFill>
                <a:latin typeface="Courier New"/>
                <a:ea typeface="+mn-ea"/>
                <a:cs typeface="+mn-cs"/>
              </a:rPr>
              <a:t>    </a:t>
            </a:r>
            <a:r>
              <a:rPr lang="en-US" sz="1200" b="1" i="0" u="none" strike="noStrike" cap="none" spc="0">
                <a:ln>
                  <a:noFill/>
                </a:ln>
                <a:solidFill>
                  <a:srgbClr val="0000FF"/>
                </a:solidFill>
                <a:latin typeface="Courier New"/>
                <a:ea typeface="+mn-ea"/>
                <a:cs typeface="+mn-cs"/>
              </a:rPr>
              <a:t>def</a:t>
            </a:r>
            <a:r>
              <a:rPr lang="en-US" sz="1200" b="0" i="0" u="none" strike="noStrike" cap="none" spc="0">
                <a:ln>
                  <a:noFill/>
                </a:ln>
                <a:solidFill>
                  <a:srgbClr val="000000"/>
                </a:solidFill>
                <a:latin typeface="Courier New"/>
                <a:ea typeface="+mn-ea"/>
                <a:cs typeface="+mn-cs"/>
              </a:rPr>
              <a:t> </a:t>
            </a:r>
            <a:r>
              <a:rPr lang="en-US" sz="1200" b="0" i="0" u="none" strike="noStrike" cap="none" spc="0">
                <a:ln>
                  <a:noFill/>
                </a:ln>
                <a:solidFill>
                  <a:srgbClr val="FF00FF"/>
                </a:solidFill>
                <a:latin typeface="Courier New"/>
                <a:ea typeface="+mn-ea"/>
                <a:cs typeface="+mn-cs"/>
              </a:rPr>
              <a:t>x</a:t>
            </a:r>
            <a:r>
              <a:rPr lang="en-US" sz="1200" b="1" i="0" u="none" strike="noStrike" cap="none" spc="0">
                <a:ln>
                  <a:noFill/>
                </a:ln>
                <a:solidFill>
                  <a:srgbClr val="000080"/>
                </a:solidFill>
                <a:latin typeface="Courier New"/>
                <a:ea typeface="+mn-ea"/>
                <a:cs typeface="+mn-cs"/>
              </a:rPr>
              <a:t>(</a:t>
            </a:r>
            <a:r>
              <a:rPr lang="en-US" sz="1200" b="0" i="0" u="none" strike="noStrike" cap="none" spc="0">
                <a:ln>
                  <a:noFill/>
                </a:ln>
                <a:solidFill>
                  <a:srgbClr val="000000"/>
                </a:solidFill>
                <a:latin typeface="Courier New"/>
                <a:ea typeface="+mn-ea"/>
                <a:cs typeface="+mn-cs"/>
              </a:rPr>
              <a:t>self</a:t>
            </a:r>
            <a:r>
              <a:rPr lang="en-US" sz="1200" b="1" i="0" u="none" strike="noStrike" cap="none" spc="0">
                <a:ln>
                  <a:noFill/>
                </a:ln>
                <a:solidFill>
                  <a:srgbClr val="000080"/>
                </a:solidFill>
                <a:latin typeface="Courier New"/>
                <a:ea typeface="+mn-ea"/>
                <a:cs typeface="+mn-cs"/>
              </a:rPr>
              <a:t>,</a:t>
            </a:r>
            <a:r>
              <a:rPr lang="en-US" sz="1200" b="0" i="0" u="none" strike="noStrike" cap="none" spc="0">
                <a:ln>
                  <a:noFill/>
                </a:ln>
                <a:solidFill>
                  <a:srgbClr val="000000"/>
                </a:solidFill>
                <a:latin typeface="Courier New"/>
                <a:ea typeface="+mn-ea"/>
                <a:cs typeface="+mn-cs"/>
              </a:rPr>
              <a:t> value</a:t>
            </a:r>
            <a:r>
              <a:rPr lang="en-US" sz="1200" b="1" i="0" u="none" strike="noStrike" cap="none" spc="0">
                <a:ln>
                  <a:noFill/>
                </a:ln>
                <a:solidFill>
                  <a:srgbClr val="000080"/>
                </a:solidFill>
                <a:latin typeface="Courier New"/>
                <a:ea typeface="+mn-ea"/>
                <a:cs typeface="+mn-cs"/>
              </a:rPr>
              <a:t>):</a:t>
            </a:r>
            <a:r>
              <a:rPr lang="en-US" sz="1200" b="0" i="0" u="none" strike="noStrike" cap="none" spc="0">
                <a:ln>
                  <a:noFill/>
                </a:ln>
                <a:solidFill>
                  <a:srgbClr val="000000"/>
                </a:solidFill>
                <a:latin typeface="Courier New"/>
                <a:ea typeface="+mn-ea"/>
                <a:cs typeface="+mn-cs"/>
              </a:rPr>
              <a:t> </a:t>
            </a:r>
            <a:endParaRPr lang="en-US" sz="1200" b="0"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r>
              <a:rPr lang="en-US" sz="1200" b="0" i="0" u="none" strike="noStrike" cap="none" spc="0">
                <a:ln>
                  <a:noFill/>
                </a:ln>
                <a:solidFill>
                  <a:srgbClr val="000000"/>
                </a:solidFill>
                <a:latin typeface="Courier New"/>
                <a:ea typeface="+mn-ea"/>
                <a:cs typeface="+mn-cs"/>
              </a:rPr>
              <a:t>        self</a:t>
            </a:r>
            <a:r>
              <a:rPr lang="en-US" sz="1200" b="1" i="0" u="none" strike="noStrike" cap="none" spc="0">
                <a:ln>
                  <a:noFill/>
                </a:ln>
                <a:solidFill>
                  <a:srgbClr val="000080"/>
                </a:solidFill>
                <a:latin typeface="Courier New"/>
                <a:ea typeface="+mn-ea"/>
                <a:cs typeface="+mn-cs"/>
              </a:rPr>
              <a:t>.</a:t>
            </a:r>
            <a:r>
              <a:rPr lang="en-US" sz="1200" b="0" i="0" u="none" strike="noStrike" cap="none" spc="0">
                <a:ln>
                  <a:noFill/>
                </a:ln>
                <a:solidFill>
                  <a:srgbClr val="000000"/>
                </a:solidFill>
                <a:latin typeface="Courier New"/>
                <a:ea typeface="+mn-ea"/>
                <a:cs typeface="+mn-cs"/>
              </a:rPr>
              <a:t>_x </a:t>
            </a:r>
            <a:r>
              <a:rPr lang="en-US" sz="1200" b="1" i="0" u="none" strike="noStrike" cap="none" spc="0">
                <a:ln>
                  <a:noFill/>
                </a:ln>
                <a:solidFill>
                  <a:srgbClr val="000080"/>
                </a:solidFill>
                <a:latin typeface="Courier New"/>
                <a:ea typeface="+mn-ea"/>
                <a:cs typeface="+mn-cs"/>
              </a:rPr>
              <a:t>=</a:t>
            </a:r>
            <a:r>
              <a:rPr lang="en-US" sz="1200" b="0" i="0" u="none" strike="noStrike" cap="none" spc="0">
                <a:ln>
                  <a:noFill/>
                </a:ln>
                <a:solidFill>
                  <a:srgbClr val="000000"/>
                </a:solidFill>
                <a:latin typeface="Courier New"/>
                <a:ea typeface="+mn-ea"/>
                <a:cs typeface="+mn-cs"/>
              </a:rPr>
              <a:t> </a:t>
            </a:r>
            <a:r>
              <a:rPr lang="en-US" sz="1200" b="0" i="0" u="none" strike="noStrike" cap="none" spc="0">
                <a:ln>
                  <a:noFill/>
                </a:ln>
                <a:solidFill>
                  <a:srgbClr val="808080"/>
                </a:solidFill>
                <a:latin typeface="Courier New"/>
                <a:ea typeface="+mn-ea"/>
                <a:cs typeface="+mn-cs"/>
              </a:rPr>
              <a:t>'Value: '</a:t>
            </a:r>
            <a:r>
              <a:rPr lang="en-US" sz="1200" b="0" i="0" u="none" strike="noStrike" cap="none" spc="0">
                <a:ln>
                  <a:noFill/>
                </a:ln>
                <a:solidFill>
                  <a:srgbClr val="000000"/>
                </a:solidFill>
                <a:latin typeface="Courier New"/>
                <a:ea typeface="+mn-ea"/>
                <a:cs typeface="+mn-cs"/>
              </a:rPr>
              <a:t> </a:t>
            </a:r>
            <a:r>
              <a:rPr lang="en-US" sz="1200" b="1" i="0" u="none" strike="noStrike" cap="none" spc="0">
                <a:ln>
                  <a:noFill/>
                </a:ln>
                <a:solidFill>
                  <a:srgbClr val="000080"/>
                </a:solidFill>
                <a:latin typeface="Courier New"/>
                <a:ea typeface="+mn-ea"/>
                <a:cs typeface="+mn-cs"/>
              </a:rPr>
              <a:t>+</a:t>
            </a:r>
            <a:r>
              <a:rPr lang="en-US" sz="1200" b="0" i="0" u="none" strike="noStrike" cap="none" spc="0">
                <a:ln>
                  <a:noFill/>
                </a:ln>
                <a:solidFill>
                  <a:srgbClr val="000000"/>
                </a:solidFill>
                <a:latin typeface="Courier New"/>
                <a:ea typeface="+mn-ea"/>
                <a:cs typeface="+mn-cs"/>
              </a:rPr>
              <a:t> str</a:t>
            </a:r>
            <a:r>
              <a:rPr lang="en-US" sz="1200" b="1" i="0" u="none" strike="noStrike" cap="none" spc="0">
                <a:ln>
                  <a:noFill/>
                </a:ln>
                <a:solidFill>
                  <a:srgbClr val="000080"/>
                </a:solidFill>
                <a:latin typeface="Courier New"/>
                <a:ea typeface="+mn-ea"/>
                <a:cs typeface="+mn-cs"/>
              </a:rPr>
              <a:t>(</a:t>
            </a:r>
            <a:r>
              <a:rPr lang="en-US" sz="1200" b="0" i="0" u="none" strike="noStrike" cap="none" spc="0">
                <a:ln>
                  <a:noFill/>
                </a:ln>
                <a:solidFill>
                  <a:srgbClr val="000000"/>
                </a:solidFill>
                <a:latin typeface="Courier New"/>
                <a:ea typeface="+mn-ea"/>
                <a:cs typeface="+mn-cs"/>
              </a:rPr>
              <a:t>value</a:t>
            </a:r>
            <a:r>
              <a:rPr lang="en-US" sz="1200" b="1" i="0" u="none" strike="noStrike" cap="none" spc="0">
                <a:ln>
                  <a:noFill/>
                </a:ln>
                <a:solidFill>
                  <a:srgbClr val="000080"/>
                </a:solidFill>
                <a:latin typeface="Courier New"/>
                <a:ea typeface="+mn-ea"/>
                <a:cs typeface="+mn-cs"/>
              </a:rPr>
              <a:t>)</a:t>
            </a:r>
            <a:r>
              <a:rPr lang="en-US" sz="1200" b="0" i="0" u="none" strike="noStrike" cap="none" spc="0">
                <a:ln>
                  <a:noFill/>
                </a:ln>
                <a:solidFill>
                  <a:srgbClr val="000000"/>
                </a:solidFill>
                <a:latin typeface="Courier New"/>
                <a:ea typeface="+mn-ea"/>
                <a:cs typeface="+mn-cs"/>
              </a:rPr>
              <a:t> </a:t>
            </a:r>
            <a:endParaRPr lang="en-US" sz="1200" b="0"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endParaRPr lang="en-US" sz="1200" b="0"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r>
              <a:rPr lang="en-US" sz="1200" b="0" i="0" u="none" strike="noStrike" cap="none" spc="0">
                <a:ln>
                  <a:noFill/>
                </a:ln>
                <a:solidFill>
                  <a:srgbClr val="000000"/>
                </a:solidFill>
                <a:latin typeface="Courier New"/>
                <a:ea typeface="+mn-ea"/>
                <a:cs typeface="+mn-cs"/>
              </a:rPr>
              <a:t>    @x.deleter </a:t>
            </a:r>
            <a:endParaRPr lang="en-US" sz="1200" b="0"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r>
              <a:rPr lang="en-US" sz="1200" b="1" i="0" u="none" strike="noStrike" cap="none" spc="0">
                <a:ln>
                  <a:noFill/>
                </a:ln>
                <a:solidFill>
                  <a:srgbClr val="000000"/>
                </a:solidFill>
                <a:latin typeface="Courier New"/>
                <a:ea typeface="+mn-ea"/>
                <a:cs typeface="+mn-cs"/>
              </a:rPr>
              <a:t>    </a:t>
            </a:r>
            <a:r>
              <a:rPr lang="en-US" sz="1200" b="1" i="0" u="none" strike="noStrike" cap="none" spc="0">
                <a:ln>
                  <a:noFill/>
                </a:ln>
                <a:solidFill>
                  <a:srgbClr val="0000FF"/>
                </a:solidFill>
                <a:latin typeface="Courier New"/>
                <a:ea typeface="+mn-ea"/>
                <a:cs typeface="+mn-cs"/>
              </a:rPr>
              <a:t>def</a:t>
            </a:r>
            <a:r>
              <a:rPr lang="en-US" sz="1200" b="0" i="0" u="none" strike="noStrike" cap="none" spc="0">
                <a:ln>
                  <a:noFill/>
                </a:ln>
                <a:solidFill>
                  <a:srgbClr val="000000"/>
                </a:solidFill>
                <a:latin typeface="Courier New"/>
                <a:ea typeface="+mn-ea"/>
                <a:cs typeface="+mn-cs"/>
              </a:rPr>
              <a:t> </a:t>
            </a:r>
            <a:r>
              <a:rPr lang="en-US" sz="1200" b="0" i="0" u="none" strike="noStrike" cap="none" spc="0">
                <a:ln>
                  <a:noFill/>
                </a:ln>
                <a:solidFill>
                  <a:srgbClr val="FF00FF"/>
                </a:solidFill>
                <a:latin typeface="Courier New"/>
                <a:ea typeface="+mn-ea"/>
                <a:cs typeface="+mn-cs"/>
              </a:rPr>
              <a:t>x</a:t>
            </a:r>
            <a:r>
              <a:rPr lang="en-US" sz="1200" b="1" i="0" u="none" strike="noStrike" cap="none" spc="0">
                <a:ln>
                  <a:noFill/>
                </a:ln>
                <a:solidFill>
                  <a:srgbClr val="000080"/>
                </a:solidFill>
                <a:latin typeface="Courier New"/>
                <a:ea typeface="+mn-ea"/>
                <a:cs typeface="+mn-cs"/>
              </a:rPr>
              <a:t>(</a:t>
            </a:r>
            <a:r>
              <a:rPr lang="en-US" sz="1200" b="0" i="0" u="none" strike="noStrike" cap="none" spc="0">
                <a:ln>
                  <a:noFill/>
                </a:ln>
                <a:solidFill>
                  <a:srgbClr val="000000"/>
                </a:solidFill>
                <a:latin typeface="Courier New"/>
                <a:ea typeface="+mn-ea"/>
                <a:cs typeface="+mn-cs"/>
              </a:rPr>
              <a:t>self</a:t>
            </a:r>
            <a:r>
              <a:rPr lang="en-US" sz="1200" b="1" i="0" u="none" strike="noStrike" cap="none" spc="0">
                <a:ln>
                  <a:noFill/>
                </a:ln>
                <a:solidFill>
                  <a:srgbClr val="000080"/>
                </a:solidFill>
                <a:latin typeface="Courier New"/>
                <a:ea typeface="+mn-ea"/>
                <a:cs typeface="+mn-cs"/>
              </a:rPr>
              <a:t>):</a:t>
            </a:r>
            <a:r>
              <a:rPr lang="en-US" sz="1200" b="0" i="0" u="none" strike="noStrike" cap="none" spc="0">
                <a:ln>
                  <a:noFill/>
                </a:ln>
                <a:solidFill>
                  <a:srgbClr val="000000"/>
                </a:solidFill>
                <a:latin typeface="Courier New"/>
                <a:ea typeface="+mn-ea"/>
                <a:cs typeface="+mn-cs"/>
              </a:rPr>
              <a:t> </a:t>
            </a:r>
            <a:endParaRPr lang="en-US" sz="1200" b="0"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r>
              <a:rPr lang="en-US" sz="1200" b="0" i="0" u="none" strike="noStrike" cap="none" spc="0">
                <a:ln>
                  <a:noFill/>
                </a:ln>
                <a:solidFill>
                  <a:srgbClr val="000000"/>
                </a:solidFill>
                <a:latin typeface="Courier New"/>
                <a:ea typeface="+mn-ea"/>
                <a:cs typeface="+mn-cs"/>
              </a:rPr>
              <a:t>        self</a:t>
            </a:r>
            <a:r>
              <a:rPr lang="en-US" sz="1200" b="1" i="0" u="none" strike="noStrike" cap="none" spc="0">
                <a:ln>
                  <a:noFill/>
                </a:ln>
                <a:solidFill>
                  <a:srgbClr val="000080"/>
                </a:solidFill>
                <a:latin typeface="Courier New"/>
                <a:ea typeface="+mn-ea"/>
                <a:cs typeface="+mn-cs"/>
              </a:rPr>
              <a:t>.</a:t>
            </a:r>
            <a:r>
              <a:rPr lang="en-US" sz="1200" b="0" i="0" u="none" strike="noStrike" cap="none" spc="0">
                <a:ln>
                  <a:noFill/>
                </a:ln>
                <a:solidFill>
                  <a:srgbClr val="000000"/>
                </a:solidFill>
                <a:latin typeface="Courier New"/>
                <a:ea typeface="+mn-ea"/>
                <a:cs typeface="+mn-cs"/>
              </a:rPr>
              <a:t>_x </a:t>
            </a:r>
            <a:r>
              <a:rPr lang="en-US" sz="1200" b="1" i="0" u="none" strike="noStrike" cap="none" spc="0">
                <a:ln>
                  <a:noFill/>
                </a:ln>
                <a:solidFill>
                  <a:srgbClr val="000080"/>
                </a:solidFill>
                <a:latin typeface="Courier New"/>
                <a:ea typeface="+mn-ea"/>
                <a:cs typeface="+mn-cs"/>
              </a:rPr>
              <a:t>=</a:t>
            </a:r>
            <a:r>
              <a:rPr lang="en-US" sz="1200" b="0" i="0" u="none" strike="noStrike" cap="none" spc="0">
                <a:ln>
                  <a:noFill/>
                </a:ln>
                <a:solidFill>
                  <a:srgbClr val="000000"/>
                </a:solidFill>
                <a:latin typeface="Courier New"/>
                <a:ea typeface="+mn-ea"/>
                <a:cs typeface="+mn-cs"/>
              </a:rPr>
              <a:t> </a:t>
            </a:r>
            <a:r>
              <a:rPr lang="en-US" sz="1200" b="0" i="0" u="none" strike="noStrike" cap="none" spc="0">
                <a:ln>
                  <a:noFill/>
                </a:ln>
                <a:solidFill>
                  <a:srgbClr val="808080"/>
                </a:solidFill>
                <a:latin typeface="Courier New"/>
                <a:ea typeface="+mn-ea"/>
                <a:cs typeface="+mn-cs"/>
              </a:rPr>
              <a:t>'No more'</a:t>
            </a:r>
            <a:r>
              <a:rPr lang="en-US" sz="1200" b="0" i="0" u="none" strike="noStrike" cap="none" spc="0">
                <a:ln>
                  <a:noFill/>
                </a:ln>
                <a:solidFill>
                  <a:srgbClr val="000000"/>
                </a:solidFill>
                <a:latin typeface="Courier New"/>
                <a:ea typeface="+mn-ea"/>
                <a:cs typeface="+mn-cs"/>
              </a:rPr>
              <a:t> </a:t>
            </a:r>
            <a:endParaRPr lang="en-US" sz="1200" b="0"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endParaRPr lang="en-US" sz="1200" b="0"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r>
              <a:rPr lang="en-US" sz="1200" b="0" i="0" u="none" strike="noStrike" cap="none" spc="0">
                <a:ln>
                  <a:noFill/>
                </a:ln>
                <a:solidFill>
                  <a:srgbClr val="000000"/>
                </a:solidFill>
                <a:latin typeface="Courier New"/>
                <a:ea typeface="+mn-ea"/>
                <a:cs typeface="+mn-cs"/>
              </a:rPr>
              <a:t>m </a:t>
            </a:r>
            <a:r>
              <a:rPr lang="en-US" sz="1200" b="1" i="0" u="none" strike="noStrike" cap="none" spc="0">
                <a:ln>
                  <a:noFill/>
                </a:ln>
                <a:solidFill>
                  <a:srgbClr val="000080"/>
                </a:solidFill>
                <a:latin typeface="Courier New"/>
                <a:ea typeface="+mn-ea"/>
                <a:cs typeface="+mn-cs"/>
              </a:rPr>
              <a:t>=</a:t>
            </a:r>
            <a:r>
              <a:rPr lang="en-US" sz="1200" b="0" i="0" u="none" strike="noStrike" cap="none" spc="0">
                <a:ln>
                  <a:noFill/>
                </a:ln>
                <a:solidFill>
                  <a:srgbClr val="000000"/>
                </a:solidFill>
                <a:latin typeface="Courier New"/>
                <a:ea typeface="+mn-ea"/>
                <a:cs typeface="+mn-cs"/>
              </a:rPr>
              <a:t> Mine</a:t>
            </a:r>
            <a:r>
              <a:rPr lang="en-US" sz="1200" b="1" i="0" u="none" strike="noStrike" cap="none" spc="0">
                <a:ln>
                  <a:noFill/>
                </a:ln>
                <a:solidFill>
                  <a:srgbClr val="000080"/>
                </a:solidFill>
                <a:latin typeface="Courier New"/>
                <a:ea typeface="+mn-ea"/>
                <a:cs typeface="+mn-cs"/>
              </a:rPr>
              <a:t>()</a:t>
            </a:r>
            <a:r>
              <a:rPr lang="en-US" sz="1200" b="0" i="0" u="none" strike="noStrike" cap="none" spc="0">
                <a:ln>
                  <a:noFill/>
                </a:ln>
                <a:solidFill>
                  <a:srgbClr val="000000"/>
                </a:solidFill>
                <a:latin typeface="Courier New"/>
                <a:ea typeface="+mn-ea"/>
                <a:cs typeface="+mn-cs"/>
              </a:rPr>
              <a:t> </a:t>
            </a:r>
            <a:endParaRPr lang="en-US" sz="1200" b="0"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r>
              <a:rPr lang="en-US" sz="1200" b="1" i="0" u="none" strike="noStrike" cap="none" spc="0">
                <a:ln>
                  <a:noFill/>
                </a:ln>
                <a:solidFill>
                  <a:srgbClr val="0000FF"/>
                </a:solidFill>
                <a:latin typeface="Courier New"/>
                <a:ea typeface="+mn-ea"/>
                <a:cs typeface="+mn-cs"/>
              </a:rPr>
              <a:t>print</a:t>
            </a:r>
            <a:r>
              <a:rPr lang="en-US" sz="1200" b="1" i="0" u="none" strike="noStrike" cap="none" spc="0">
                <a:ln>
                  <a:noFill/>
                </a:ln>
                <a:solidFill>
                  <a:srgbClr val="000080"/>
                </a:solidFill>
                <a:latin typeface="Courier New"/>
                <a:ea typeface="+mn-ea"/>
                <a:cs typeface="+mn-cs"/>
              </a:rPr>
              <a:t>(</a:t>
            </a:r>
            <a:r>
              <a:rPr lang="en-US" sz="1200" b="0" i="0" u="none" strike="noStrike" cap="none" spc="0">
                <a:ln>
                  <a:noFill/>
                </a:ln>
                <a:solidFill>
                  <a:srgbClr val="000000"/>
                </a:solidFill>
                <a:latin typeface="Courier New"/>
                <a:ea typeface="+mn-ea"/>
                <a:cs typeface="+mn-cs"/>
              </a:rPr>
              <a:t>m</a:t>
            </a:r>
            <a:r>
              <a:rPr lang="en-US" sz="1200" b="1" i="0" u="none" strike="noStrike" cap="none" spc="0">
                <a:ln>
                  <a:noFill/>
                </a:ln>
                <a:solidFill>
                  <a:srgbClr val="000080"/>
                </a:solidFill>
                <a:latin typeface="Courier New"/>
                <a:ea typeface="+mn-ea"/>
                <a:cs typeface="+mn-cs"/>
              </a:rPr>
              <a:t>.</a:t>
            </a:r>
            <a:r>
              <a:rPr lang="en-US" sz="1200" b="0" i="0" u="none" strike="noStrike" cap="none" spc="0">
                <a:ln>
                  <a:noFill/>
                </a:ln>
                <a:solidFill>
                  <a:srgbClr val="000000"/>
                </a:solidFill>
                <a:latin typeface="Courier New"/>
                <a:ea typeface="+mn-ea"/>
                <a:cs typeface="+mn-cs"/>
              </a:rPr>
              <a:t>x</a:t>
            </a:r>
            <a:r>
              <a:rPr lang="en-US" sz="1200" b="1" i="0" u="none" strike="noStrike" cap="none" spc="0">
                <a:ln>
                  <a:noFill/>
                </a:ln>
                <a:solidFill>
                  <a:srgbClr val="000080"/>
                </a:solidFill>
                <a:latin typeface="Courier New"/>
                <a:ea typeface="+mn-ea"/>
                <a:cs typeface="+mn-cs"/>
              </a:rPr>
              <a:t>)</a:t>
            </a:r>
            <a:r>
              <a:rPr lang="en-US" sz="1200" b="0" i="0" u="none" strike="noStrike" cap="none" spc="0">
                <a:ln>
                  <a:noFill/>
                </a:ln>
                <a:solidFill>
                  <a:srgbClr val="000000"/>
                </a:solidFill>
                <a:latin typeface="Courier New"/>
                <a:ea typeface="+mn-ea"/>
                <a:cs typeface="+mn-cs"/>
              </a:rPr>
              <a:t> </a:t>
            </a:r>
            <a:endParaRPr lang="en-US" sz="1200" b="0"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r>
              <a:rPr lang="en-US" sz="1200" b="0" i="0" u="none" strike="noStrike" cap="none" spc="0">
                <a:ln>
                  <a:noFill/>
                </a:ln>
                <a:solidFill>
                  <a:srgbClr val="000000"/>
                </a:solidFill>
                <a:latin typeface="Courier New"/>
                <a:ea typeface="+mn-ea"/>
                <a:cs typeface="+mn-cs"/>
              </a:rPr>
              <a:t>m</a:t>
            </a:r>
            <a:r>
              <a:rPr lang="en-US" sz="1200" b="1" i="0" u="none" strike="noStrike" cap="none" spc="0">
                <a:ln>
                  <a:noFill/>
                </a:ln>
                <a:solidFill>
                  <a:srgbClr val="000080"/>
                </a:solidFill>
                <a:latin typeface="Courier New"/>
                <a:ea typeface="+mn-ea"/>
                <a:cs typeface="+mn-cs"/>
              </a:rPr>
              <a:t>.</a:t>
            </a:r>
            <a:r>
              <a:rPr lang="en-US" sz="1200" b="0" i="0" u="none" strike="noStrike" cap="none" spc="0">
                <a:ln>
                  <a:noFill/>
                </a:ln>
                <a:solidFill>
                  <a:srgbClr val="000000"/>
                </a:solidFill>
                <a:latin typeface="Courier New"/>
                <a:ea typeface="+mn-ea"/>
                <a:cs typeface="+mn-cs"/>
              </a:rPr>
              <a:t>x </a:t>
            </a:r>
            <a:r>
              <a:rPr lang="en-US" sz="1200" b="1" i="0" u="none" strike="noStrike" cap="none" spc="0">
                <a:ln>
                  <a:noFill/>
                </a:ln>
                <a:solidFill>
                  <a:srgbClr val="000080"/>
                </a:solidFill>
                <a:latin typeface="Courier New"/>
                <a:ea typeface="+mn-ea"/>
                <a:cs typeface="+mn-cs"/>
              </a:rPr>
              <a:t>=</a:t>
            </a:r>
            <a:r>
              <a:rPr lang="en-US" sz="1200" b="0" i="0" u="none" strike="noStrike" cap="none" spc="0">
                <a:ln>
                  <a:noFill/>
                </a:ln>
                <a:solidFill>
                  <a:srgbClr val="000000"/>
                </a:solidFill>
                <a:latin typeface="Courier New"/>
                <a:ea typeface="+mn-ea"/>
                <a:cs typeface="+mn-cs"/>
              </a:rPr>
              <a:t> </a:t>
            </a:r>
            <a:r>
              <a:rPr lang="en-US" sz="1200" b="0" i="0" u="none" strike="noStrike" cap="none" spc="0">
                <a:ln>
                  <a:noFill/>
                </a:ln>
                <a:solidFill>
                  <a:srgbClr val="808080"/>
                </a:solidFill>
                <a:latin typeface="Courier New"/>
                <a:ea typeface="+mn-ea"/>
                <a:cs typeface="+mn-cs"/>
              </a:rPr>
              <a:t>'Test'</a:t>
            </a:r>
            <a:r>
              <a:rPr lang="en-US" sz="1200" b="0" i="0" u="none" strike="noStrike" cap="none" spc="0">
                <a:ln>
                  <a:noFill/>
                </a:ln>
                <a:solidFill>
                  <a:srgbClr val="000000"/>
                </a:solidFill>
                <a:latin typeface="Courier New"/>
                <a:ea typeface="+mn-ea"/>
                <a:cs typeface="+mn-cs"/>
              </a:rPr>
              <a:t> </a:t>
            </a:r>
            <a:endParaRPr lang="en-US" sz="1200" b="0"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r>
              <a:rPr lang="en-US" sz="1200" b="1" i="0" u="none" strike="noStrike" cap="none" spc="0">
                <a:ln>
                  <a:noFill/>
                </a:ln>
                <a:solidFill>
                  <a:srgbClr val="0000FF"/>
                </a:solidFill>
                <a:latin typeface="Courier New"/>
                <a:ea typeface="+mn-ea"/>
                <a:cs typeface="+mn-cs"/>
              </a:rPr>
              <a:t>print</a:t>
            </a:r>
            <a:r>
              <a:rPr lang="en-US" sz="1200" b="1" i="0" u="none" strike="noStrike" cap="none" spc="0">
                <a:ln>
                  <a:noFill/>
                </a:ln>
                <a:solidFill>
                  <a:srgbClr val="000080"/>
                </a:solidFill>
                <a:latin typeface="Courier New"/>
                <a:ea typeface="+mn-ea"/>
                <a:cs typeface="+mn-cs"/>
              </a:rPr>
              <a:t>(</a:t>
            </a:r>
            <a:r>
              <a:rPr lang="en-US" sz="1200" b="0" i="0" u="none" strike="noStrike" cap="none" spc="0">
                <a:ln>
                  <a:noFill/>
                </a:ln>
                <a:solidFill>
                  <a:srgbClr val="000000"/>
                </a:solidFill>
                <a:latin typeface="Courier New"/>
                <a:ea typeface="+mn-ea"/>
                <a:cs typeface="+mn-cs"/>
              </a:rPr>
              <a:t>m</a:t>
            </a:r>
            <a:r>
              <a:rPr lang="en-US" sz="1200" b="1" i="0" u="none" strike="noStrike" cap="none" spc="0">
                <a:ln>
                  <a:noFill/>
                </a:ln>
                <a:solidFill>
                  <a:srgbClr val="000080"/>
                </a:solidFill>
                <a:latin typeface="Courier New"/>
                <a:ea typeface="+mn-ea"/>
                <a:cs typeface="+mn-cs"/>
              </a:rPr>
              <a:t>.</a:t>
            </a:r>
            <a:r>
              <a:rPr lang="en-US" sz="1200" b="0" i="0" u="none" strike="noStrike" cap="none" spc="0">
                <a:ln>
                  <a:noFill/>
                </a:ln>
                <a:solidFill>
                  <a:srgbClr val="000000"/>
                </a:solidFill>
                <a:latin typeface="Courier New"/>
                <a:ea typeface="+mn-ea"/>
                <a:cs typeface="+mn-cs"/>
              </a:rPr>
              <a:t>x</a:t>
            </a:r>
            <a:r>
              <a:rPr lang="en-US" sz="1200" b="1" i="0" u="none" strike="noStrike" cap="none" spc="0">
                <a:ln>
                  <a:noFill/>
                </a:ln>
                <a:solidFill>
                  <a:srgbClr val="000080"/>
                </a:solidFill>
                <a:latin typeface="Courier New"/>
                <a:ea typeface="+mn-ea"/>
                <a:cs typeface="+mn-cs"/>
              </a:rPr>
              <a:t>)</a:t>
            </a:r>
            <a:r>
              <a:rPr lang="en-US" sz="1200" b="0" i="0" u="none" strike="noStrike" cap="none" spc="0">
                <a:ln>
                  <a:noFill/>
                </a:ln>
                <a:solidFill>
                  <a:srgbClr val="000000"/>
                </a:solidFill>
                <a:latin typeface="Courier New"/>
                <a:ea typeface="+mn-ea"/>
                <a:cs typeface="+mn-cs"/>
              </a:rPr>
              <a:t> </a:t>
            </a:r>
            <a:endParaRPr lang="en-US" sz="1200" b="0"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r>
              <a:rPr lang="en-US" sz="1200" b="1" i="0" u="none" strike="noStrike" cap="none" spc="0">
                <a:ln>
                  <a:noFill/>
                </a:ln>
                <a:solidFill>
                  <a:srgbClr val="0000FF"/>
                </a:solidFill>
                <a:latin typeface="Courier New"/>
                <a:ea typeface="+mn-ea"/>
                <a:cs typeface="+mn-cs"/>
              </a:rPr>
              <a:t>del</a:t>
            </a:r>
            <a:r>
              <a:rPr lang="en-US" sz="1200" b="0" i="0" u="none" strike="noStrike" cap="none" spc="0">
                <a:ln>
                  <a:noFill/>
                </a:ln>
                <a:solidFill>
                  <a:srgbClr val="000000"/>
                </a:solidFill>
                <a:latin typeface="Courier New"/>
                <a:ea typeface="+mn-ea"/>
                <a:cs typeface="+mn-cs"/>
              </a:rPr>
              <a:t> m</a:t>
            </a:r>
            <a:r>
              <a:rPr lang="en-US" sz="1200" b="1" i="0" u="none" strike="noStrike" cap="none" spc="0">
                <a:ln>
                  <a:noFill/>
                </a:ln>
                <a:solidFill>
                  <a:srgbClr val="000080"/>
                </a:solidFill>
                <a:latin typeface="Courier New"/>
                <a:ea typeface="+mn-ea"/>
                <a:cs typeface="+mn-cs"/>
              </a:rPr>
              <a:t>.</a:t>
            </a:r>
            <a:r>
              <a:rPr lang="en-US" sz="1200" b="0" i="0" u="none" strike="noStrike" cap="none" spc="0">
                <a:ln>
                  <a:noFill/>
                </a:ln>
                <a:solidFill>
                  <a:srgbClr val="000000"/>
                </a:solidFill>
                <a:latin typeface="Courier New"/>
                <a:ea typeface="+mn-ea"/>
                <a:cs typeface="+mn-cs"/>
              </a:rPr>
              <a:t>x </a:t>
            </a:r>
            <a:endParaRPr lang="ru-RU" sz="1200" b="0"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r>
              <a:rPr lang="en-US" sz="1200" b="1" i="0" u="none" strike="noStrike" cap="none" spc="0">
                <a:ln>
                  <a:noFill/>
                </a:ln>
                <a:solidFill>
                  <a:srgbClr val="0000FF"/>
                </a:solidFill>
                <a:latin typeface="Courier New"/>
                <a:ea typeface="+mn-ea"/>
                <a:cs typeface="+mn-cs"/>
              </a:rPr>
              <a:t>print</a:t>
            </a:r>
            <a:r>
              <a:rPr lang="en-US" sz="1200" b="1" i="0" u="none" strike="noStrike" cap="none" spc="0">
                <a:ln>
                  <a:noFill/>
                </a:ln>
                <a:solidFill>
                  <a:srgbClr val="000080"/>
                </a:solidFill>
                <a:latin typeface="Courier New"/>
                <a:ea typeface="+mn-ea"/>
                <a:cs typeface="+mn-cs"/>
              </a:rPr>
              <a:t>(</a:t>
            </a:r>
            <a:r>
              <a:rPr lang="en-US" sz="1200" b="0" i="0" u="none" strike="noStrike" cap="none" spc="0">
                <a:ln>
                  <a:noFill/>
                </a:ln>
                <a:solidFill>
                  <a:srgbClr val="000000"/>
                </a:solidFill>
                <a:latin typeface="Courier New"/>
                <a:ea typeface="+mn-ea"/>
                <a:cs typeface="+mn-cs"/>
              </a:rPr>
              <a:t>m</a:t>
            </a:r>
            <a:r>
              <a:rPr lang="en-US" sz="1200" b="1" i="0" u="none" strike="noStrike" cap="none" spc="0">
                <a:ln>
                  <a:noFill/>
                </a:ln>
                <a:solidFill>
                  <a:srgbClr val="000080"/>
                </a:solidFill>
                <a:latin typeface="Courier New"/>
                <a:ea typeface="+mn-ea"/>
                <a:cs typeface="+mn-cs"/>
              </a:rPr>
              <a:t>.</a:t>
            </a:r>
            <a:r>
              <a:rPr lang="en-US" sz="1200" b="0" i="0" u="none" strike="noStrike" cap="none" spc="0">
                <a:ln>
                  <a:noFill/>
                </a:ln>
                <a:solidFill>
                  <a:srgbClr val="000000"/>
                </a:solidFill>
                <a:latin typeface="Courier New"/>
                <a:ea typeface="+mn-ea"/>
                <a:cs typeface="+mn-cs"/>
              </a:rPr>
              <a:t>x</a:t>
            </a:r>
            <a:r>
              <a:rPr lang="en-US" sz="1200" b="1" i="0" u="none" strike="noStrike" cap="none" spc="0">
                <a:ln>
                  <a:noFill/>
                </a:ln>
                <a:solidFill>
                  <a:srgbClr val="000080"/>
                </a:solidFill>
                <a:latin typeface="Courier New"/>
                <a:ea typeface="+mn-ea"/>
                <a:cs typeface="+mn-cs"/>
              </a:rPr>
              <a:t>)</a:t>
            </a:r>
            <a:endParaRPr lang="en-US" sz="1200" b="0" i="0" u="none" strike="noStrike" cap="none" spc="0">
              <a:ln>
                <a:noFill/>
              </a:ln>
              <a:solidFill>
                <a:srgbClr val="000000"/>
              </a:solidFill>
              <a:latin typeface="Verdana"/>
              <a:ea typeface="+mn-ea"/>
              <a:cs typeface="+mn-cs"/>
            </a:endParaRPr>
          </a:p>
          <a:p>
            <a:pPr marL="0" marR="0" lvl="0" indent="0" algn="l" defTabSz="914400">
              <a:lnSpc>
                <a:spcPct val="100000"/>
              </a:lnSpc>
              <a:spcBef>
                <a:spcPts val="0"/>
              </a:spcBef>
              <a:spcAft>
                <a:spcPts val="0"/>
              </a:spcAft>
              <a:buClrTx/>
              <a:buSzTx/>
              <a:buFontTx/>
              <a:buNone/>
              <a:defRPr/>
            </a:pPr>
            <a:r>
              <a:rPr lang="ru-RU" sz="2000" b="0" i="0" u="none" strike="noStrike" cap="none" spc="0">
                <a:ln>
                  <a:noFill/>
                </a:ln>
                <a:solidFill>
                  <a:srgbClr val="000000"/>
                </a:solidFill>
                <a:latin typeface="Courier New"/>
                <a:ea typeface="+mn-ea"/>
                <a:cs typeface="+mn-cs"/>
              </a:rPr>
              <a:t>__________________________________________________</a:t>
            </a:r>
            <a:endParaRPr lang="ru-RU" sz="2000" b="0"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r>
              <a:rPr lang="en-US" sz="1400" b="0" i="0" u="none" strike="noStrike" cap="none" spc="0">
                <a:ln>
                  <a:noFill/>
                </a:ln>
                <a:solidFill>
                  <a:srgbClr val="000000"/>
                </a:solidFill>
                <a:latin typeface="Courier New"/>
                <a:ea typeface="+mn-ea"/>
                <a:cs typeface="Courier New"/>
              </a:rPr>
              <a:t>None</a:t>
            </a:r>
            <a:endParaRPr lang="en-US" sz="1400" b="0" i="0" u="none" strike="noStrike" cap="none" spc="0">
              <a:ln>
                <a:noFill/>
              </a:ln>
              <a:solidFill>
                <a:srgbClr val="000000"/>
              </a:solidFill>
              <a:latin typeface="Courier New"/>
              <a:ea typeface="+mn-ea"/>
              <a:cs typeface="Courier New"/>
            </a:endParaRPr>
          </a:p>
          <a:p>
            <a:pPr marL="0" marR="0" lvl="0" indent="0" algn="l" defTabSz="914400">
              <a:lnSpc>
                <a:spcPct val="100000"/>
              </a:lnSpc>
              <a:spcBef>
                <a:spcPts val="0"/>
              </a:spcBef>
              <a:spcAft>
                <a:spcPts val="0"/>
              </a:spcAft>
              <a:buClrTx/>
              <a:buSzTx/>
              <a:buFontTx/>
              <a:buNone/>
              <a:defRPr/>
            </a:pPr>
            <a:r>
              <a:rPr lang="en-US" sz="1400" b="0" i="0" u="none" strike="noStrike" cap="none" spc="0">
                <a:ln>
                  <a:noFill/>
                </a:ln>
                <a:solidFill>
                  <a:srgbClr val="000000"/>
                </a:solidFill>
                <a:latin typeface="Courier New"/>
                <a:ea typeface="+mn-ea"/>
                <a:cs typeface="Courier New"/>
              </a:rPr>
              <a:t>Value: Test</a:t>
            </a:r>
            <a:endParaRPr lang="en-US" sz="1400" b="0" i="0" u="none" strike="noStrike" cap="none" spc="0">
              <a:ln>
                <a:noFill/>
              </a:ln>
              <a:solidFill>
                <a:srgbClr val="000000"/>
              </a:solidFill>
              <a:latin typeface="Courier New"/>
              <a:ea typeface="+mn-ea"/>
              <a:cs typeface="Courier New"/>
            </a:endParaRPr>
          </a:p>
          <a:p>
            <a:pPr marL="0" marR="0" lvl="0" indent="0" algn="l" defTabSz="914400">
              <a:lnSpc>
                <a:spcPct val="100000"/>
              </a:lnSpc>
              <a:spcBef>
                <a:spcPts val="0"/>
              </a:spcBef>
              <a:spcAft>
                <a:spcPts val="0"/>
              </a:spcAft>
              <a:buClrTx/>
              <a:buSzTx/>
              <a:buFontTx/>
              <a:buNone/>
              <a:defRPr/>
            </a:pPr>
            <a:r>
              <a:rPr lang="en-US" sz="1400" b="0" i="0" u="none" strike="noStrike" cap="none" spc="0">
                <a:ln>
                  <a:noFill/>
                </a:ln>
                <a:solidFill>
                  <a:srgbClr val="000000"/>
                </a:solidFill>
                <a:latin typeface="Courier New"/>
                <a:ea typeface="+mn-ea"/>
                <a:cs typeface="Courier New"/>
              </a:rPr>
              <a:t>No more</a:t>
            </a:r>
            <a:endParaRPr lang="en-US" sz="1400" b="0" i="0" u="none" strike="noStrike" cap="none" spc="0">
              <a:ln>
                <a:noFill/>
              </a:ln>
              <a:solidFill>
                <a:srgbClr val="000000"/>
              </a:solidFill>
              <a:latin typeface="Courier New"/>
              <a:ea typeface="+mn-ea"/>
              <a:cs typeface="Courier New"/>
            </a:endParaRPr>
          </a:p>
          <a:p>
            <a:pPr marL="0" marR="0" lvl="0" indent="360045" algn="just" defTabSz="914400">
              <a:lnSpc>
                <a:spcPct val="100000"/>
              </a:lnSpc>
              <a:spcBef>
                <a:spcPts val="0"/>
              </a:spcBef>
              <a:spcAft>
                <a:spcPts val="0"/>
              </a:spcAft>
              <a:buClrTx/>
              <a:buSzTx/>
              <a:buFontTx/>
              <a:buNone/>
              <a:defRPr/>
            </a:pPr>
            <a:endParaRPr lang="ru-RU" sz="2000" b="0" i="0" u="none" strike="noStrike" cap="none" spc="0">
              <a:ln>
                <a:noFill/>
              </a:ln>
              <a:solidFill>
                <a:srgbClr val="002060"/>
              </a:solidFill>
              <a:latin typeface="Calibri"/>
              <a:ea typeface="+mn-ea"/>
              <a:cs typeface="+mn-cs"/>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6146" name="Rectangle 9" hidden="0"/>
          <p:cNvSpPr>
            <a:spLocks noChangeArrowheads="1" noGrp="1"/>
          </p:cNvSpPr>
          <p:nvPr isPhoto="0" userDrawn="0">
            <p:ph type="title" idx="4294967295" hasCustomPrompt="0"/>
          </p:nvPr>
        </p:nvSpPr>
        <p:spPr bwMode="auto">
          <a:xfrm>
            <a:off x="0" y="94949"/>
            <a:ext cx="12192000" cy="698500"/>
          </a:xfrm>
          <a:prstGeom prst="rect">
            <a:avLst/>
          </a:prstGeom>
        </p:spPr>
        <p:txBody>
          <a:bodyPr anchorCtr="1">
            <a:normAutofit/>
          </a:bodyPr>
          <a:lstStyle/>
          <a:p>
            <a:pPr algn="ctr">
              <a:defRPr/>
            </a:pPr>
            <a:r>
              <a:rPr lang="ru-RU">
                <a:solidFill>
                  <a:srgbClr val="002060"/>
                </a:solidFill>
                <a:latin typeface="+mn-lt"/>
                <a:cs typeface="Times New Roman"/>
              </a:rPr>
              <a:t>Практика</a:t>
            </a:r>
            <a:endParaRPr lang="ru-RU">
              <a:solidFill>
                <a:srgbClr val="002060"/>
              </a:solidFill>
              <a:latin typeface="+mn-lt"/>
              <a:cs typeface="Times New Roman"/>
            </a:endParaRPr>
          </a:p>
        </p:txBody>
      </p:sp>
      <p:sp>
        <p:nvSpPr>
          <p:cNvPr id="6" name="Text Box 10" hidden="0"/>
          <p:cNvSpPr txBox="1">
            <a:spLocks noChangeArrowheads="1"/>
          </p:cNvSpPr>
          <p:nvPr isPhoto="0" userDrawn="0"/>
        </p:nvSpPr>
        <p:spPr bwMode="auto">
          <a:xfrm>
            <a:off x="322228" y="624988"/>
            <a:ext cx="11496878" cy="6093976"/>
          </a:xfrm>
          <a:prstGeom prst="rect">
            <a:avLst/>
          </a:prstGeom>
          <a:noFill/>
          <a:ln>
            <a:noFill/>
          </a:ln>
        </p:spPr>
        <p:txBody>
          <a:bodyPr wrap="square">
            <a:spAutoFit/>
          </a:bodyPr>
          <a:lstStyle>
            <a:lvl1pPr>
              <a:spcBef>
                <a:spcPts val="0"/>
              </a:spcBef>
              <a:buChar char="•"/>
              <a:defRPr>
                <a:solidFill>
                  <a:srgbClr val="000099"/>
                </a:solidFill>
                <a:latin typeface="Arial"/>
              </a:defRPr>
            </a:lvl1pPr>
            <a:lvl2pPr marL="742950" indent="-285750">
              <a:spcBef>
                <a:spcPts val="0"/>
              </a:spcBef>
              <a:buChar char="–"/>
              <a:defRPr sz="1600">
                <a:solidFill>
                  <a:srgbClr val="000099"/>
                </a:solidFill>
                <a:latin typeface="Arial"/>
              </a:defRPr>
            </a:lvl2pPr>
            <a:lvl3pPr marL="1143000" indent="-228600">
              <a:spcBef>
                <a:spcPts val="0"/>
              </a:spcBef>
              <a:buChar char="•"/>
              <a:defRPr sz="1400">
                <a:solidFill>
                  <a:srgbClr val="000099"/>
                </a:solidFill>
                <a:latin typeface="Arial"/>
              </a:defRPr>
            </a:lvl3pPr>
            <a:lvl4pPr marL="1600200" indent="-228600">
              <a:spcBef>
                <a:spcPts val="0"/>
              </a:spcBef>
              <a:buChar char="–"/>
              <a:defRPr sz="1400">
                <a:solidFill>
                  <a:srgbClr val="000099"/>
                </a:solidFill>
                <a:latin typeface="Arial"/>
              </a:defRPr>
            </a:lvl4pPr>
            <a:lvl5pPr marL="2057400" indent="-228600">
              <a:spcBef>
                <a:spcPts val="0"/>
              </a:spcBef>
              <a:buChar char="»"/>
              <a:defRPr sz="1000">
                <a:solidFill>
                  <a:srgbClr val="000099"/>
                </a:solidFill>
                <a:latin typeface="Arial"/>
              </a:defRPr>
            </a:lvl5pPr>
            <a:lvl6pPr marL="2514600" indent="-228600">
              <a:spcBef>
                <a:spcPts val="0"/>
              </a:spcBef>
              <a:spcAft>
                <a:spcPts val="0"/>
              </a:spcAft>
              <a:buChar char="»"/>
              <a:defRPr sz="1000">
                <a:solidFill>
                  <a:srgbClr val="000099"/>
                </a:solidFill>
                <a:latin typeface="Arial"/>
              </a:defRPr>
            </a:lvl6pPr>
            <a:lvl7pPr marL="2971800" indent="-228600">
              <a:spcBef>
                <a:spcPts val="0"/>
              </a:spcBef>
              <a:spcAft>
                <a:spcPts val="0"/>
              </a:spcAft>
              <a:buChar char="»"/>
              <a:defRPr sz="1000">
                <a:solidFill>
                  <a:srgbClr val="000099"/>
                </a:solidFill>
                <a:latin typeface="Arial"/>
              </a:defRPr>
            </a:lvl7pPr>
            <a:lvl8pPr marL="3429000" indent="-228600">
              <a:spcBef>
                <a:spcPts val="0"/>
              </a:spcBef>
              <a:spcAft>
                <a:spcPts val="0"/>
              </a:spcAft>
              <a:buChar char="»"/>
              <a:defRPr sz="1000">
                <a:solidFill>
                  <a:srgbClr val="000099"/>
                </a:solidFill>
                <a:latin typeface="Arial"/>
              </a:defRPr>
            </a:lvl8pPr>
            <a:lvl9pPr marL="3886200" indent="-228600">
              <a:spcBef>
                <a:spcPts val="0"/>
              </a:spcBef>
              <a:spcAft>
                <a:spcPts val="0"/>
              </a:spcAft>
              <a:buChar char="»"/>
              <a:defRPr sz="1000">
                <a:solidFill>
                  <a:srgbClr val="000099"/>
                </a:solidFill>
                <a:latin typeface="Arial"/>
              </a:defRPr>
            </a:lvl9pPr>
          </a:lstStyle>
          <a:p>
            <a:pPr marL="360045" marR="0" lvl="0" indent="-360045" algn="l" defTabSz="914400">
              <a:lnSpc>
                <a:spcPct val="100000"/>
              </a:lnSpc>
              <a:spcBef>
                <a:spcPts val="0"/>
              </a:spcBef>
              <a:spcAft>
                <a:spcPts val="600"/>
              </a:spcAft>
              <a:buClrTx/>
              <a:buSzTx/>
              <a:buFont typeface="+mj-lt"/>
              <a:buAutoNum type="arabicPeriod"/>
              <a:defRPr/>
            </a:pPr>
            <a:r>
              <a:rPr lang="ru-RU" sz="2000" b="0" i="0" u="none" strike="noStrike" cap="none" spc="0">
                <a:ln>
                  <a:noFill/>
                </a:ln>
                <a:solidFill>
                  <a:srgbClr val="002060"/>
                </a:solidFill>
                <a:latin typeface="Calibri"/>
                <a:ea typeface="+mn-ea"/>
                <a:cs typeface="+mn-cs"/>
              </a:rPr>
              <a:t>Спроектировать классы (один или несколько) для игры в танки и создать экземпляры этих классов.</a:t>
            </a:r>
            <a:endParaRPr lang="ru-RU" sz="2000" b="0" i="0" u="none" strike="noStrike" cap="none" spc="0">
              <a:ln>
                <a:noFill/>
              </a:ln>
              <a:solidFill>
                <a:srgbClr val="002060"/>
              </a:solidFill>
              <a:latin typeface="Calibri"/>
              <a:ea typeface="+mn-ea"/>
              <a:cs typeface="+mn-cs"/>
            </a:endParaRPr>
          </a:p>
          <a:p>
            <a:pPr marL="360045" marR="0" lvl="0" indent="-360045" defTabSz="914400">
              <a:lnSpc>
                <a:spcPct val="100000"/>
              </a:lnSpc>
              <a:spcBef>
                <a:spcPts val="0"/>
              </a:spcBef>
              <a:spcAft>
                <a:spcPts val="600"/>
              </a:spcAft>
              <a:buClrTx/>
              <a:buSzTx/>
              <a:buFont typeface="+mj-lt"/>
              <a:buAutoNum type="arabicPeriod"/>
              <a:defRPr/>
            </a:pPr>
            <a:r>
              <a:rPr lang="ru-RU" sz="2000">
                <a:solidFill>
                  <a:srgbClr val="002060"/>
                </a:solidFill>
                <a:latin typeface="Calibri"/>
              </a:rPr>
              <a:t> Спроектировать класс </a:t>
            </a:r>
            <a:r>
              <a:rPr lang="en-US" sz="2000">
                <a:solidFill>
                  <a:srgbClr val="002060"/>
                </a:solidFill>
                <a:latin typeface="Calibri"/>
              </a:rPr>
              <a:t>Duck</a:t>
            </a:r>
            <a:r>
              <a:rPr lang="ru-RU" sz="2000">
                <a:solidFill>
                  <a:srgbClr val="002060"/>
                </a:solidFill>
                <a:latin typeface="Calibri"/>
              </a:rPr>
              <a:t>, при создании экземпляров которого будут задаваться атрибуты </a:t>
            </a:r>
            <a:r>
              <a:rPr lang="en-US" sz="2000">
                <a:solidFill>
                  <a:srgbClr val="002060"/>
                </a:solidFill>
                <a:latin typeface="Calibri"/>
              </a:rPr>
              <a:t>name, weight</a:t>
            </a:r>
            <a:r>
              <a:rPr lang="ru-RU" sz="2000">
                <a:solidFill>
                  <a:srgbClr val="002060"/>
                </a:solidFill>
                <a:latin typeface="Calibri"/>
              </a:rPr>
              <a:t>, а атрибут </a:t>
            </a:r>
            <a:r>
              <a:rPr lang="en-US" sz="2000">
                <a:solidFill>
                  <a:srgbClr val="002060"/>
                </a:solidFill>
                <a:latin typeface="Calibri"/>
              </a:rPr>
              <a:t>color </a:t>
            </a:r>
            <a:r>
              <a:rPr lang="ru-RU" sz="2000">
                <a:solidFill>
                  <a:srgbClr val="002060"/>
                </a:solidFill>
                <a:latin typeface="Calibri"/>
              </a:rPr>
              <a:t>должен быть общим для всех экземпляров класса. Также в классе должны быть методы: </a:t>
            </a:r>
            <a:br>
              <a:rPr lang="ru-RU" sz="2000">
                <a:solidFill>
                  <a:srgbClr val="002060"/>
                </a:solidFill>
                <a:latin typeface="Calibri"/>
              </a:rPr>
            </a:br>
            <a:r>
              <a:rPr lang="ru-RU" sz="2000">
                <a:solidFill>
                  <a:srgbClr val="002060"/>
                </a:solidFill>
                <a:latin typeface="Calibri"/>
              </a:rPr>
              <a:t>- статический метод, выводящий «С</a:t>
            </a:r>
            <a:r>
              <a:rPr lang="en-US" sz="2000">
                <a:solidFill>
                  <a:srgbClr val="002060"/>
                </a:solidFill>
                <a:latin typeface="Calibri"/>
              </a:rPr>
              <a:t>rack</a:t>
            </a:r>
            <a:r>
              <a:rPr lang="ru-RU" sz="2000">
                <a:solidFill>
                  <a:srgbClr val="002060"/>
                </a:solidFill>
                <a:latin typeface="Calibri"/>
              </a:rPr>
              <a:t>»;</a:t>
            </a:r>
            <a:br>
              <a:rPr lang="ru-RU" sz="2000">
                <a:solidFill>
                  <a:srgbClr val="002060"/>
                </a:solidFill>
                <a:latin typeface="Calibri"/>
              </a:rPr>
            </a:br>
            <a:r>
              <a:rPr lang="ru-RU" sz="2000">
                <a:solidFill>
                  <a:srgbClr val="002060"/>
                </a:solidFill>
                <a:latin typeface="Calibri"/>
              </a:rPr>
              <a:t>- классовый метод, выводящий цвет уток;</a:t>
            </a:r>
            <a:br>
              <a:rPr lang="ru-RU" sz="2000">
                <a:solidFill>
                  <a:srgbClr val="002060"/>
                </a:solidFill>
                <a:latin typeface="Calibri"/>
              </a:rPr>
            </a:br>
            <a:r>
              <a:rPr lang="ru-RU" sz="2000">
                <a:solidFill>
                  <a:srgbClr val="002060"/>
                </a:solidFill>
                <a:latin typeface="Calibri"/>
              </a:rPr>
              <a:t>- методы экземпляров: метод, выводящий имя и вес утки</a:t>
            </a:r>
            <a:r>
              <a:rPr lang="en-US" sz="2000">
                <a:solidFill>
                  <a:srgbClr val="002060"/>
                </a:solidFill>
                <a:latin typeface="Calibri"/>
              </a:rPr>
              <a:t>; </a:t>
            </a:r>
            <a:r>
              <a:rPr lang="ru-RU" sz="2000">
                <a:solidFill>
                  <a:srgbClr val="002060"/>
                </a:solidFill>
                <a:latin typeface="Calibri"/>
              </a:rPr>
              <a:t>метод </a:t>
            </a:r>
            <a:r>
              <a:rPr lang="en-US" sz="2000">
                <a:solidFill>
                  <a:srgbClr val="002060"/>
                </a:solidFill>
                <a:latin typeface="Calibri"/>
              </a:rPr>
              <a:t>__repl__ ; </a:t>
            </a:r>
            <a:r>
              <a:rPr lang="ru-RU" sz="2000">
                <a:solidFill>
                  <a:srgbClr val="002060"/>
                </a:solidFill>
                <a:latin typeface="Calibri"/>
              </a:rPr>
              <a:t>метод, принимающий 2х уток, и возвращающий имя более тяжелой утки (__</a:t>
            </a:r>
            <a:r>
              <a:rPr lang="en-US" sz="2000">
                <a:solidFill>
                  <a:srgbClr val="002060"/>
                </a:solidFill>
                <a:latin typeface="Calibri"/>
              </a:rPr>
              <a:t>lt__</a:t>
            </a:r>
            <a:r>
              <a:rPr lang="ru-RU" sz="2000">
                <a:solidFill>
                  <a:srgbClr val="002060"/>
                </a:solidFill>
                <a:latin typeface="Calibri"/>
              </a:rPr>
              <a:t>)</a:t>
            </a:r>
            <a:r>
              <a:rPr lang="en-US" sz="2000">
                <a:solidFill>
                  <a:srgbClr val="002060"/>
                </a:solidFill>
                <a:latin typeface="Calibri"/>
              </a:rPr>
              <a:t> ;  </a:t>
            </a:r>
            <a:r>
              <a:rPr lang="ru-RU" sz="2000">
                <a:solidFill>
                  <a:srgbClr val="002060"/>
                </a:solidFill>
                <a:latin typeface="Calibri"/>
              </a:rPr>
              <a:t>метод, сравнивающий вес 2х уток</a:t>
            </a:r>
            <a:r>
              <a:rPr lang="en-US" sz="2000">
                <a:solidFill>
                  <a:srgbClr val="002060"/>
                </a:solidFill>
                <a:latin typeface="Calibri"/>
              </a:rPr>
              <a:t> </a:t>
            </a:r>
            <a:r>
              <a:rPr lang="ru-RU" sz="2000">
                <a:solidFill>
                  <a:srgbClr val="002060"/>
                </a:solidFill>
                <a:latin typeface="Calibri"/>
              </a:rPr>
              <a:t>и возвращающий </a:t>
            </a:r>
            <a:r>
              <a:rPr lang="en-US" sz="2000">
                <a:solidFill>
                  <a:srgbClr val="002060"/>
                </a:solidFill>
                <a:latin typeface="Calibri"/>
              </a:rPr>
              <a:t>bool</a:t>
            </a:r>
            <a:r>
              <a:rPr lang="ru-RU" sz="2000">
                <a:solidFill>
                  <a:srgbClr val="002060"/>
                </a:solidFill>
                <a:latin typeface="Calibri"/>
              </a:rPr>
              <a:t> </a:t>
            </a:r>
            <a:r>
              <a:rPr lang="en-US" sz="2000">
                <a:solidFill>
                  <a:srgbClr val="002060"/>
                </a:solidFill>
                <a:latin typeface="Calibri"/>
              </a:rPr>
              <a:t>(</a:t>
            </a:r>
            <a:r>
              <a:rPr lang="ru-RU" sz="2000">
                <a:solidFill>
                  <a:srgbClr val="002060"/>
                </a:solidFill>
                <a:latin typeface="Calibri"/>
              </a:rPr>
              <a:t>равен вес или нет (__</a:t>
            </a:r>
            <a:r>
              <a:rPr lang="en-US" sz="2000">
                <a:solidFill>
                  <a:srgbClr val="002060"/>
                </a:solidFill>
                <a:latin typeface="Calibri"/>
              </a:rPr>
              <a:t>ne__</a:t>
            </a:r>
            <a:r>
              <a:rPr lang="ru-RU" sz="2000">
                <a:solidFill>
                  <a:srgbClr val="002060"/>
                </a:solidFill>
                <a:latin typeface="Calibri"/>
              </a:rPr>
              <a:t>)</a:t>
            </a:r>
            <a:r>
              <a:rPr lang="en-US" sz="2000">
                <a:solidFill>
                  <a:srgbClr val="002060"/>
                </a:solidFill>
                <a:latin typeface="Calibri"/>
              </a:rPr>
              <a:t>) ; </a:t>
            </a:r>
            <a:r>
              <a:rPr lang="ru-RU" sz="2000">
                <a:solidFill>
                  <a:srgbClr val="002060"/>
                </a:solidFill>
                <a:latin typeface="Calibri"/>
              </a:rPr>
              <a:t>метод, суммирующий вес 2х уток(__</a:t>
            </a:r>
            <a:r>
              <a:rPr lang="en-US" sz="2000">
                <a:solidFill>
                  <a:srgbClr val="002060"/>
                </a:solidFill>
                <a:latin typeface="Calibri"/>
              </a:rPr>
              <a:t>add__</a:t>
            </a:r>
            <a:r>
              <a:rPr lang="ru-RU" sz="2000">
                <a:solidFill>
                  <a:srgbClr val="002060"/>
                </a:solidFill>
                <a:latin typeface="Calibri"/>
              </a:rPr>
              <a:t>)</a:t>
            </a:r>
            <a:r>
              <a:rPr lang="en-US" sz="2000">
                <a:solidFill>
                  <a:srgbClr val="002060"/>
                </a:solidFill>
                <a:latin typeface="Calibri"/>
              </a:rPr>
              <a:t>.</a:t>
            </a:r>
            <a:endParaRPr lang="ru-RU" sz="2000">
              <a:solidFill>
                <a:srgbClr val="002060"/>
              </a:solidFill>
              <a:latin typeface="Calibri"/>
            </a:endParaRPr>
          </a:p>
          <a:p>
            <a:pPr marL="360045" indent="-360045">
              <a:spcBef>
                <a:spcPts val="0"/>
              </a:spcBef>
              <a:spcAft>
                <a:spcPts val="600"/>
              </a:spcAft>
              <a:buFont typeface="+mj-lt"/>
              <a:buAutoNum type="arabicPeriod"/>
              <a:defRPr/>
            </a:pPr>
            <a:r>
              <a:rPr lang="ru-RU" sz="2000" b="0" i="0" u="none" strike="noStrike" cap="none" spc="0">
                <a:ln>
                  <a:noFill/>
                </a:ln>
                <a:solidFill>
                  <a:srgbClr val="002060"/>
                </a:solidFill>
                <a:latin typeface="Calibri"/>
                <a:ea typeface="+mn-ea"/>
                <a:cs typeface="+mn-cs"/>
              </a:rPr>
              <a:t>Написать класс WrapStrToFIle, который будет иметь одно вычисляемое свойство (property) под названием content. В конструкторе класс должен инициализовать атрибут filepath, путем присваивания результата функции mktemp   библиотеки tempfile. При попытке чтения свойства content должен внутри кода свойства открываться файл, используя атрибут filepath (с помощью функции open, из этого файла читается все содержимое и возвращается из свойства. Если файл не существует, то возникает ошибка, поэтому должна быть обертка вокруг открытия файла на чтение (try...except),  с помощью которого будет возвращаться 'Файл еще не существует'. При присваивании значения свойству content файл по указанному пути должен открываться  на запись и записываться содержимое. Не забудьте закрывать файл после чтения или записи. При удалении атрибута content, должен удаляться и файл.*</a:t>
            </a:r>
            <a:endParaRPr lang="ru-RU" sz="2000" b="0" i="0" u="none" strike="noStrike" cap="none" spc="0">
              <a:ln>
                <a:noFill/>
              </a:ln>
              <a:solidFill>
                <a:srgbClr val="002060"/>
              </a:solidFill>
              <a:latin typeface="Calibri"/>
              <a:ea typeface="+mn-ea"/>
              <a:cs typeface="+mn-cs"/>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6146" name="Rectangle 9" hidden="0"/>
          <p:cNvSpPr>
            <a:spLocks noChangeArrowheads="1" noGrp="1"/>
          </p:cNvSpPr>
          <p:nvPr isPhoto="0" userDrawn="0">
            <p:ph type="title" idx="4294967295" hasCustomPrompt="0"/>
          </p:nvPr>
        </p:nvSpPr>
        <p:spPr bwMode="auto">
          <a:xfrm>
            <a:off x="0" y="207963"/>
            <a:ext cx="12192000" cy="698500"/>
          </a:xfrm>
          <a:prstGeom prst="rect">
            <a:avLst/>
          </a:prstGeom>
        </p:spPr>
        <p:txBody>
          <a:bodyPr anchorCtr="1">
            <a:normAutofit/>
          </a:bodyPr>
          <a:lstStyle/>
          <a:p>
            <a:pPr algn="ctr">
              <a:defRPr/>
            </a:pPr>
            <a:r>
              <a:rPr lang="ru-RU">
                <a:solidFill>
                  <a:srgbClr val="002060"/>
                </a:solidFill>
                <a:latin typeface="+mn-lt"/>
                <a:cs typeface="Times New Roman"/>
              </a:rPr>
              <a:t>Практика</a:t>
            </a:r>
            <a:endParaRPr lang="ru-RU">
              <a:solidFill>
                <a:srgbClr val="002060"/>
              </a:solidFill>
              <a:latin typeface="+mn-lt"/>
              <a:cs typeface="Times New Roman"/>
            </a:endParaRPr>
          </a:p>
        </p:txBody>
      </p:sp>
      <p:sp>
        <p:nvSpPr>
          <p:cNvPr id="6" name="Text Box 10" hidden="0"/>
          <p:cNvSpPr txBox="1">
            <a:spLocks noChangeArrowheads="1"/>
          </p:cNvSpPr>
          <p:nvPr isPhoto="0" userDrawn="0"/>
        </p:nvSpPr>
        <p:spPr bwMode="auto">
          <a:xfrm>
            <a:off x="322228" y="1035948"/>
            <a:ext cx="11496878" cy="5755422"/>
          </a:xfrm>
          <a:prstGeom prst="rect">
            <a:avLst/>
          </a:prstGeom>
          <a:noFill/>
          <a:ln>
            <a:noFill/>
          </a:ln>
        </p:spPr>
        <p:txBody>
          <a:bodyPr wrap="square">
            <a:spAutoFit/>
          </a:bodyPr>
          <a:lstStyle>
            <a:lvl1pPr>
              <a:spcBef>
                <a:spcPts val="0"/>
              </a:spcBef>
              <a:buChar char="•"/>
              <a:defRPr>
                <a:solidFill>
                  <a:srgbClr val="000099"/>
                </a:solidFill>
                <a:latin typeface="Arial"/>
              </a:defRPr>
            </a:lvl1pPr>
            <a:lvl2pPr marL="742950" indent="-285750">
              <a:spcBef>
                <a:spcPts val="0"/>
              </a:spcBef>
              <a:buChar char="–"/>
              <a:defRPr sz="1600">
                <a:solidFill>
                  <a:srgbClr val="000099"/>
                </a:solidFill>
                <a:latin typeface="Arial"/>
              </a:defRPr>
            </a:lvl2pPr>
            <a:lvl3pPr marL="1143000" indent="-228600">
              <a:spcBef>
                <a:spcPts val="0"/>
              </a:spcBef>
              <a:buChar char="•"/>
              <a:defRPr sz="1400">
                <a:solidFill>
                  <a:srgbClr val="000099"/>
                </a:solidFill>
                <a:latin typeface="Arial"/>
              </a:defRPr>
            </a:lvl3pPr>
            <a:lvl4pPr marL="1600200" indent="-228600">
              <a:spcBef>
                <a:spcPts val="0"/>
              </a:spcBef>
              <a:buChar char="–"/>
              <a:defRPr sz="1400">
                <a:solidFill>
                  <a:srgbClr val="000099"/>
                </a:solidFill>
                <a:latin typeface="Arial"/>
              </a:defRPr>
            </a:lvl4pPr>
            <a:lvl5pPr marL="2057400" indent="-228600">
              <a:spcBef>
                <a:spcPts val="0"/>
              </a:spcBef>
              <a:buChar char="»"/>
              <a:defRPr sz="1000">
                <a:solidFill>
                  <a:srgbClr val="000099"/>
                </a:solidFill>
                <a:latin typeface="Arial"/>
              </a:defRPr>
            </a:lvl5pPr>
            <a:lvl6pPr marL="2514600" indent="-228600">
              <a:spcBef>
                <a:spcPts val="0"/>
              </a:spcBef>
              <a:spcAft>
                <a:spcPts val="0"/>
              </a:spcAft>
              <a:buChar char="»"/>
              <a:defRPr sz="1000">
                <a:solidFill>
                  <a:srgbClr val="000099"/>
                </a:solidFill>
                <a:latin typeface="Arial"/>
              </a:defRPr>
            </a:lvl6pPr>
            <a:lvl7pPr marL="2971800" indent="-228600">
              <a:spcBef>
                <a:spcPts val="0"/>
              </a:spcBef>
              <a:spcAft>
                <a:spcPts val="0"/>
              </a:spcAft>
              <a:buChar char="»"/>
              <a:defRPr sz="1000">
                <a:solidFill>
                  <a:srgbClr val="000099"/>
                </a:solidFill>
                <a:latin typeface="Arial"/>
              </a:defRPr>
            </a:lvl7pPr>
            <a:lvl8pPr marL="3429000" indent="-228600">
              <a:spcBef>
                <a:spcPts val="0"/>
              </a:spcBef>
              <a:spcAft>
                <a:spcPts val="0"/>
              </a:spcAft>
              <a:buChar char="»"/>
              <a:defRPr sz="1000">
                <a:solidFill>
                  <a:srgbClr val="000099"/>
                </a:solidFill>
                <a:latin typeface="Arial"/>
              </a:defRPr>
            </a:lvl8pPr>
            <a:lvl9pPr marL="3886200" indent="-228600">
              <a:spcBef>
                <a:spcPts val="0"/>
              </a:spcBef>
              <a:spcAft>
                <a:spcPts val="0"/>
              </a:spcAft>
              <a:buChar char="»"/>
              <a:defRPr sz="1000">
                <a:solidFill>
                  <a:srgbClr val="000099"/>
                </a:solidFill>
                <a:latin typeface="Arial"/>
              </a:defRPr>
            </a:lvl9pPr>
          </a:lstStyle>
          <a:p>
            <a:pPr marL="0" marR="0" lvl="0" indent="0" algn="l" defTabSz="914400">
              <a:lnSpc>
                <a:spcPct val="100000"/>
              </a:lnSpc>
              <a:spcBef>
                <a:spcPts val="0"/>
              </a:spcBef>
              <a:spcAft>
                <a:spcPts val="0"/>
              </a:spcAft>
              <a:buClrTx/>
              <a:buSzTx/>
              <a:buFontTx/>
              <a:buNone/>
              <a:defRPr/>
            </a:pPr>
            <a:r>
              <a:rPr lang="en-US" sz="1400" b="1" i="0" u="none" strike="noStrike" cap="none" spc="0">
                <a:ln>
                  <a:noFill/>
                </a:ln>
                <a:solidFill>
                  <a:srgbClr val="0000FF"/>
                </a:solidFill>
                <a:latin typeface="Courier New"/>
                <a:ea typeface="+mn-ea"/>
                <a:cs typeface="+mn-cs"/>
              </a:rPr>
              <a:t>class</a:t>
            </a:r>
            <a:r>
              <a:rPr lang="en-US" sz="1400" b="0" i="0" u="none" strike="noStrike" cap="none" spc="0">
                <a:ln>
                  <a:noFill/>
                </a:ln>
                <a:solidFill>
                  <a:srgbClr val="000000"/>
                </a:solidFill>
                <a:latin typeface="Courier New"/>
                <a:ea typeface="+mn-ea"/>
                <a:cs typeface="+mn-cs"/>
              </a:rPr>
              <a:t> </a:t>
            </a:r>
            <a:r>
              <a:rPr lang="en-US" sz="1400" b="1" i="0" u="none" strike="noStrike" cap="none" spc="0">
                <a:ln>
                  <a:noFill/>
                </a:ln>
                <a:solidFill>
                  <a:srgbClr val="000000"/>
                </a:solidFill>
                <a:latin typeface="Courier New"/>
                <a:ea typeface="+mn-ea"/>
                <a:cs typeface="+mn-cs"/>
              </a:rPr>
              <a:t>WrapStrToFile</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a:t>
            </a:r>
            <a:endParaRPr lang="en-US" sz="1400" b="0"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r>
              <a:rPr lang="en-US" sz="1400" b="1" i="0" u="none" strike="noStrike" cap="none" spc="0">
                <a:ln>
                  <a:noFill/>
                </a:ln>
                <a:solidFill>
                  <a:srgbClr val="000000"/>
                </a:solidFill>
                <a:latin typeface="Courier New"/>
                <a:ea typeface="+mn-ea"/>
                <a:cs typeface="+mn-cs"/>
              </a:rPr>
              <a:t>    </a:t>
            </a:r>
            <a:r>
              <a:rPr lang="en-US" sz="1400" b="1" i="0" u="none" strike="noStrike" cap="none" spc="0">
                <a:ln>
                  <a:noFill/>
                </a:ln>
                <a:solidFill>
                  <a:srgbClr val="0000FF"/>
                </a:solidFill>
                <a:latin typeface="Courier New"/>
                <a:ea typeface="+mn-ea"/>
                <a:cs typeface="+mn-cs"/>
              </a:rPr>
              <a:t>def</a:t>
            </a:r>
            <a:r>
              <a:rPr lang="en-US" sz="1400" b="0" i="0" u="none" strike="noStrike" cap="none" spc="0">
                <a:ln>
                  <a:noFill/>
                </a:ln>
                <a:solidFill>
                  <a:srgbClr val="000000"/>
                </a:solidFill>
                <a:latin typeface="Courier New"/>
                <a:ea typeface="+mn-ea"/>
                <a:cs typeface="+mn-cs"/>
              </a:rPr>
              <a:t> </a:t>
            </a:r>
            <a:r>
              <a:rPr lang="en-US" sz="1400" b="0" i="0" u="none" strike="noStrike" cap="none" spc="0">
                <a:ln>
                  <a:noFill/>
                </a:ln>
                <a:solidFill>
                  <a:srgbClr val="FF00FF"/>
                </a:solidFill>
                <a:latin typeface="Courier New"/>
                <a:ea typeface="+mn-ea"/>
                <a:cs typeface="+mn-cs"/>
              </a:rPr>
              <a:t>__init__</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self</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a:t>
            </a:r>
            <a:endParaRPr lang="en-US" sz="1400" b="0"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r>
              <a:rPr lang="en-US" sz="1400" b="0" i="0" u="none" strike="noStrike" cap="none" spc="0">
                <a:ln>
                  <a:noFill/>
                </a:ln>
                <a:solidFill>
                  <a:srgbClr val="000000"/>
                </a:solidFill>
                <a:latin typeface="Courier New"/>
                <a:ea typeface="+mn-ea"/>
                <a:cs typeface="+mn-cs"/>
              </a:rPr>
              <a:t>        </a:t>
            </a:r>
            <a:r>
              <a:rPr lang="en-US" sz="1400" b="0" i="0" u="none" strike="noStrike" cap="none" spc="0">
                <a:ln>
                  <a:noFill/>
                </a:ln>
                <a:solidFill>
                  <a:srgbClr val="008000"/>
                </a:solidFill>
                <a:latin typeface="Courier New"/>
                <a:ea typeface="+mn-ea"/>
                <a:cs typeface="+mn-cs"/>
              </a:rPr>
              <a:t># </a:t>
            </a:r>
            <a:r>
              <a:rPr lang="ru-RU" sz="1400" b="0" i="0" u="none" strike="noStrike" cap="none" spc="0">
                <a:ln>
                  <a:noFill/>
                </a:ln>
                <a:solidFill>
                  <a:srgbClr val="008000"/>
                </a:solidFill>
                <a:latin typeface="Courier New"/>
                <a:ea typeface="+mn-ea"/>
                <a:cs typeface="+mn-cs"/>
              </a:rPr>
              <a:t>здесь инициализируется атрибут </a:t>
            </a:r>
            <a:r>
              <a:rPr lang="en-US" sz="1400" b="0" i="0" u="none" strike="noStrike" cap="none" spc="0">
                <a:ln>
                  <a:noFill/>
                </a:ln>
                <a:solidFill>
                  <a:srgbClr val="008000"/>
                </a:solidFill>
                <a:latin typeface="Courier New"/>
                <a:ea typeface="+mn-ea"/>
                <a:cs typeface="+mn-cs"/>
              </a:rPr>
              <a:t>filepath, </a:t>
            </a:r>
            <a:r>
              <a:rPr lang="ru-RU" sz="1400" b="0" i="0" u="none" strike="noStrike" cap="none" spc="0">
                <a:ln>
                  <a:noFill/>
                </a:ln>
                <a:solidFill>
                  <a:srgbClr val="008000"/>
                </a:solidFill>
                <a:latin typeface="Courier New"/>
                <a:ea typeface="+mn-ea"/>
                <a:cs typeface="+mn-cs"/>
              </a:rPr>
              <a:t>он содержит путь до файла-хранилища</a:t>
            </a:r>
            <a:r>
              <a:rPr lang="ru-RU" sz="1400" b="0" i="0" u="none" strike="noStrike" cap="none" spc="0">
                <a:ln>
                  <a:noFill/>
                </a:ln>
                <a:solidFill>
                  <a:srgbClr val="000000"/>
                </a:solidFill>
                <a:latin typeface="Courier New"/>
                <a:ea typeface="+mn-ea"/>
                <a:cs typeface="+mn-cs"/>
              </a:rPr>
              <a:t> </a:t>
            </a:r>
            <a:endParaRPr lang="en-US" sz="1400" b="0"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endParaRPr lang="en-US" sz="1400" b="0"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r>
              <a:rPr lang="en-US" sz="1400" b="0" i="0" u="none" strike="noStrike" cap="none" spc="0">
                <a:ln>
                  <a:noFill/>
                </a:ln>
                <a:solidFill>
                  <a:srgbClr val="000000"/>
                </a:solidFill>
                <a:latin typeface="Courier New"/>
                <a:ea typeface="+mn-ea"/>
                <a:cs typeface="+mn-cs"/>
              </a:rPr>
              <a:t>    </a:t>
            </a:r>
            <a:r>
              <a:rPr lang="ru-RU" sz="1400" b="0" i="0" u="none" strike="noStrike" cap="none" spc="0">
                <a:ln>
                  <a:noFill/>
                </a:ln>
                <a:solidFill>
                  <a:srgbClr val="000000"/>
                </a:solidFill>
                <a:latin typeface="Courier New"/>
                <a:ea typeface="+mn-ea"/>
                <a:cs typeface="+mn-cs"/>
              </a:rPr>
              <a:t>@</a:t>
            </a:r>
            <a:r>
              <a:rPr lang="en-US" sz="1400" b="0" i="0" u="none" strike="noStrike" cap="none" spc="0">
                <a:ln>
                  <a:noFill/>
                </a:ln>
                <a:solidFill>
                  <a:srgbClr val="000000"/>
                </a:solidFill>
                <a:latin typeface="Courier New"/>
                <a:ea typeface="+mn-ea"/>
                <a:cs typeface="+mn-cs"/>
              </a:rPr>
              <a:t>property </a:t>
            </a:r>
            <a:endParaRPr lang="en-US" sz="1400" b="0"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r>
              <a:rPr lang="en-US" sz="1400" b="1" i="0" u="none" strike="noStrike" cap="none" spc="0">
                <a:ln>
                  <a:noFill/>
                </a:ln>
                <a:solidFill>
                  <a:srgbClr val="000000"/>
                </a:solidFill>
                <a:latin typeface="Courier New"/>
                <a:ea typeface="+mn-ea"/>
                <a:cs typeface="+mn-cs"/>
              </a:rPr>
              <a:t>    </a:t>
            </a:r>
            <a:r>
              <a:rPr lang="en-US" sz="1400" b="1" i="0" u="none" strike="noStrike" cap="none" spc="0">
                <a:ln>
                  <a:noFill/>
                </a:ln>
                <a:solidFill>
                  <a:srgbClr val="0000FF"/>
                </a:solidFill>
                <a:latin typeface="Courier New"/>
                <a:ea typeface="+mn-ea"/>
                <a:cs typeface="+mn-cs"/>
              </a:rPr>
              <a:t>def</a:t>
            </a:r>
            <a:r>
              <a:rPr lang="en-US" sz="1400" b="0" i="0" u="none" strike="noStrike" cap="none" spc="0">
                <a:ln>
                  <a:noFill/>
                </a:ln>
                <a:solidFill>
                  <a:srgbClr val="000000"/>
                </a:solidFill>
                <a:latin typeface="Courier New"/>
                <a:ea typeface="+mn-ea"/>
                <a:cs typeface="+mn-cs"/>
              </a:rPr>
              <a:t> </a:t>
            </a:r>
            <a:r>
              <a:rPr lang="en-US" sz="1400" b="0" i="0" u="none" strike="noStrike" cap="none" spc="0">
                <a:ln>
                  <a:noFill/>
                </a:ln>
                <a:solidFill>
                  <a:srgbClr val="FF00FF"/>
                </a:solidFill>
                <a:latin typeface="Courier New"/>
                <a:ea typeface="+mn-ea"/>
                <a:cs typeface="+mn-cs"/>
              </a:rPr>
              <a:t>content</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self</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a:t>
            </a:r>
            <a:endParaRPr lang="en-US" sz="1400" b="0"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r>
              <a:rPr lang="en-US" sz="1400" b="0" i="0" u="none" strike="noStrike" cap="none" spc="0">
                <a:ln>
                  <a:noFill/>
                </a:ln>
                <a:solidFill>
                  <a:srgbClr val="000000"/>
                </a:solidFill>
                <a:latin typeface="Courier New"/>
                <a:ea typeface="+mn-ea"/>
                <a:cs typeface="+mn-cs"/>
              </a:rPr>
              <a:t>        </a:t>
            </a:r>
            <a:r>
              <a:rPr lang="en-US" sz="1400" b="0" i="0" u="none" strike="noStrike" cap="none" spc="0">
                <a:ln>
                  <a:noFill/>
                </a:ln>
                <a:solidFill>
                  <a:srgbClr val="008000"/>
                </a:solidFill>
                <a:latin typeface="Courier New"/>
                <a:ea typeface="+mn-ea"/>
                <a:cs typeface="+mn-cs"/>
              </a:rPr>
              <a:t># </a:t>
            </a:r>
            <a:r>
              <a:rPr lang="ru-RU" sz="1400" b="0" i="0" u="none" strike="noStrike" cap="none" spc="0">
                <a:ln>
                  <a:noFill/>
                </a:ln>
                <a:solidFill>
                  <a:srgbClr val="008000"/>
                </a:solidFill>
                <a:latin typeface="Courier New"/>
                <a:ea typeface="+mn-ea"/>
                <a:cs typeface="+mn-cs"/>
              </a:rPr>
              <a:t>попытка чтения из файла, в случае успеха возвращаем содержимое</a:t>
            </a:r>
            <a:r>
              <a:rPr lang="ru-RU" sz="1400" b="0" i="0" u="none" strike="noStrike" cap="none" spc="0">
                <a:ln>
                  <a:noFill/>
                </a:ln>
                <a:solidFill>
                  <a:srgbClr val="000000"/>
                </a:solidFill>
                <a:latin typeface="Courier New"/>
                <a:ea typeface="+mn-ea"/>
                <a:cs typeface="+mn-cs"/>
              </a:rPr>
              <a:t> </a:t>
            </a:r>
            <a:endParaRPr lang="en-US" sz="1400" b="0"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r>
              <a:rPr lang="en-US" sz="1400" b="0" i="0" u="none" strike="noStrike" cap="none" spc="0">
                <a:ln>
                  <a:noFill/>
                </a:ln>
                <a:solidFill>
                  <a:srgbClr val="000000"/>
                </a:solidFill>
                <a:latin typeface="Courier New"/>
                <a:ea typeface="+mn-ea"/>
                <a:cs typeface="+mn-cs"/>
              </a:rPr>
              <a:t>        </a:t>
            </a:r>
            <a:r>
              <a:rPr lang="ru-RU" sz="1400" b="0" i="0" u="none" strike="noStrike" cap="none" spc="0">
                <a:ln>
                  <a:noFill/>
                </a:ln>
                <a:solidFill>
                  <a:srgbClr val="008000"/>
                </a:solidFill>
                <a:latin typeface="Courier New"/>
                <a:ea typeface="+mn-ea"/>
                <a:cs typeface="+mn-cs"/>
              </a:rPr>
              <a:t># в случае неудачи возвращаем '</a:t>
            </a:r>
            <a:r>
              <a:rPr lang="en-US" sz="1400" b="0" i="0" u="none" strike="noStrike" cap="none" spc="0">
                <a:ln>
                  <a:noFill/>
                </a:ln>
                <a:solidFill>
                  <a:srgbClr val="008000"/>
                </a:solidFill>
                <a:latin typeface="Courier New"/>
                <a:ea typeface="+mn-ea"/>
                <a:cs typeface="+mn-cs"/>
              </a:rPr>
              <a:t>File doesn't exist</a:t>
            </a:r>
            <a:r>
              <a:rPr lang="ru-RU" sz="1400" b="0" i="0" u="none" strike="noStrike" cap="none" spc="0">
                <a:ln>
                  <a:noFill/>
                </a:ln>
                <a:solidFill>
                  <a:srgbClr val="008000"/>
                </a:solidFill>
                <a:latin typeface="Courier New"/>
                <a:ea typeface="+mn-ea"/>
                <a:cs typeface="+mn-cs"/>
              </a:rPr>
              <a:t>'</a:t>
            </a:r>
            <a:r>
              <a:rPr lang="ru-RU" sz="1400" b="0" i="0" u="none" strike="noStrike" cap="none" spc="0">
                <a:ln>
                  <a:noFill/>
                </a:ln>
                <a:solidFill>
                  <a:srgbClr val="000000"/>
                </a:solidFill>
                <a:latin typeface="Courier New"/>
                <a:ea typeface="+mn-ea"/>
                <a:cs typeface="+mn-cs"/>
              </a:rPr>
              <a:t> </a:t>
            </a:r>
            <a:endParaRPr lang="ru-RU" sz="1400" b="0"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endParaRPr lang="ru-RU" sz="1400" b="0"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r>
              <a:rPr lang="ru-RU" sz="1400" b="0" i="0" u="none" strike="noStrike" cap="none" spc="0">
                <a:ln>
                  <a:noFill/>
                </a:ln>
                <a:solidFill>
                  <a:srgbClr val="000000"/>
                </a:solidFill>
                <a:latin typeface="Courier New"/>
                <a:ea typeface="+mn-ea"/>
                <a:cs typeface="+mn-cs"/>
              </a:rPr>
              <a:t>    @</a:t>
            </a:r>
            <a:r>
              <a:rPr lang="en-US" sz="1400" b="0" i="0" u="none" strike="noStrike" cap="none" spc="0">
                <a:ln>
                  <a:noFill/>
                </a:ln>
                <a:solidFill>
                  <a:srgbClr val="000000"/>
                </a:solidFill>
                <a:latin typeface="Courier New"/>
                <a:ea typeface="+mn-ea"/>
                <a:cs typeface="+mn-cs"/>
              </a:rPr>
              <a:t>content.setter </a:t>
            </a:r>
            <a:endParaRPr lang="ru-RU" sz="1400" b="0"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r>
              <a:rPr lang="ru-RU" sz="1400" b="1" i="0" u="none" strike="noStrike" cap="none" spc="0">
                <a:ln>
                  <a:noFill/>
                </a:ln>
                <a:solidFill>
                  <a:srgbClr val="000000"/>
                </a:solidFill>
                <a:latin typeface="Courier New"/>
                <a:ea typeface="+mn-ea"/>
                <a:cs typeface="+mn-cs"/>
              </a:rPr>
              <a:t>    </a:t>
            </a:r>
            <a:r>
              <a:rPr lang="en-US" sz="1400" b="1" i="0" u="none" strike="noStrike" cap="none" spc="0">
                <a:ln>
                  <a:noFill/>
                </a:ln>
                <a:solidFill>
                  <a:srgbClr val="0000FF"/>
                </a:solidFill>
                <a:latin typeface="Courier New"/>
                <a:ea typeface="+mn-ea"/>
                <a:cs typeface="+mn-cs"/>
              </a:rPr>
              <a:t>def</a:t>
            </a:r>
            <a:r>
              <a:rPr lang="en-US" sz="1400" b="0" i="0" u="none" strike="noStrike" cap="none" spc="0">
                <a:ln>
                  <a:noFill/>
                </a:ln>
                <a:solidFill>
                  <a:srgbClr val="000000"/>
                </a:solidFill>
                <a:latin typeface="Courier New"/>
                <a:ea typeface="+mn-ea"/>
                <a:cs typeface="+mn-cs"/>
              </a:rPr>
              <a:t> </a:t>
            </a:r>
            <a:r>
              <a:rPr lang="en-US" sz="1400" b="0" i="0" u="none" strike="noStrike" cap="none" spc="0">
                <a:ln>
                  <a:noFill/>
                </a:ln>
                <a:solidFill>
                  <a:srgbClr val="FF00FF"/>
                </a:solidFill>
                <a:latin typeface="Courier New"/>
                <a:ea typeface="+mn-ea"/>
                <a:cs typeface="+mn-cs"/>
              </a:rPr>
              <a:t>content</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self</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value</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a:t>
            </a:r>
            <a:endParaRPr lang="ru-RU" sz="1400" b="0"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r>
              <a:rPr lang="ru-RU" sz="1400" b="0" i="0" u="none" strike="noStrike" cap="none" spc="0">
                <a:ln>
                  <a:noFill/>
                </a:ln>
                <a:solidFill>
                  <a:srgbClr val="000000"/>
                </a:solidFill>
                <a:latin typeface="Courier New"/>
                <a:ea typeface="+mn-ea"/>
                <a:cs typeface="+mn-cs"/>
              </a:rPr>
              <a:t>        </a:t>
            </a:r>
            <a:r>
              <a:rPr lang="en-US" sz="1400" b="0" i="0" u="none" strike="noStrike" cap="none" spc="0">
                <a:ln>
                  <a:noFill/>
                </a:ln>
                <a:solidFill>
                  <a:srgbClr val="008000"/>
                </a:solidFill>
                <a:latin typeface="Courier New"/>
                <a:ea typeface="+mn-ea"/>
                <a:cs typeface="+mn-cs"/>
              </a:rPr>
              <a:t># </a:t>
            </a:r>
            <a:r>
              <a:rPr lang="ru-RU" sz="1400" b="0" i="0" u="none" strike="noStrike" cap="none" spc="0">
                <a:ln>
                  <a:noFill/>
                </a:ln>
                <a:solidFill>
                  <a:srgbClr val="008000"/>
                </a:solidFill>
                <a:latin typeface="Courier New"/>
                <a:ea typeface="+mn-ea"/>
                <a:cs typeface="+mn-cs"/>
              </a:rPr>
              <a:t>попытка записи в файл указанного содержимого</a:t>
            </a:r>
            <a:r>
              <a:rPr lang="ru-RU" sz="1400" b="0" i="0" u="none" strike="noStrike" cap="none" spc="0">
                <a:ln>
                  <a:noFill/>
                </a:ln>
                <a:solidFill>
                  <a:srgbClr val="000000"/>
                </a:solidFill>
                <a:latin typeface="Courier New"/>
                <a:ea typeface="+mn-ea"/>
                <a:cs typeface="+mn-cs"/>
              </a:rPr>
              <a:t> </a:t>
            </a:r>
            <a:endParaRPr lang="ru-RU" sz="1400" b="0"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endParaRPr lang="ru-RU" sz="1400" b="0"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r>
              <a:rPr lang="ru-RU" sz="1400" b="0" i="0" u="none" strike="noStrike" cap="none" spc="0">
                <a:ln>
                  <a:noFill/>
                </a:ln>
                <a:solidFill>
                  <a:srgbClr val="000000"/>
                </a:solidFill>
                <a:latin typeface="Courier New"/>
                <a:ea typeface="+mn-ea"/>
                <a:cs typeface="+mn-cs"/>
              </a:rPr>
              <a:t>    @</a:t>
            </a:r>
            <a:r>
              <a:rPr lang="en-US" sz="1400" b="0" i="0" u="none" strike="noStrike" cap="none" spc="0">
                <a:ln>
                  <a:noFill/>
                </a:ln>
                <a:solidFill>
                  <a:srgbClr val="000000"/>
                </a:solidFill>
                <a:latin typeface="Courier New"/>
                <a:ea typeface="+mn-ea"/>
                <a:cs typeface="+mn-cs"/>
              </a:rPr>
              <a:t>content.deleter </a:t>
            </a:r>
            <a:endParaRPr lang="ru-RU" sz="1400" b="0"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r>
              <a:rPr lang="ru-RU" sz="1400" b="1" i="0" u="none" strike="noStrike" cap="none" spc="0">
                <a:ln>
                  <a:noFill/>
                </a:ln>
                <a:solidFill>
                  <a:srgbClr val="000000"/>
                </a:solidFill>
                <a:latin typeface="Courier New"/>
                <a:ea typeface="+mn-ea"/>
                <a:cs typeface="+mn-cs"/>
              </a:rPr>
              <a:t>    </a:t>
            </a:r>
            <a:r>
              <a:rPr lang="en-US" sz="1400" b="1" i="0" u="none" strike="noStrike" cap="none" spc="0">
                <a:ln>
                  <a:noFill/>
                </a:ln>
                <a:solidFill>
                  <a:srgbClr val="0000FF"/>
                </a:solidFill>
                <a:latin typeface="Courier New"/>
                <a:ea typeface="+mn-ea"/>
                <a:cs typeface="+mn-cs"/>
              </a:rPr>
              <a:t>def</a:t>
            </a:r>
            <a:r>
              <a:rPr lang="en-US" sz="1400" b="0" i="0" u="none" strike="noStrike" cap="none" spc="0">
                <a:ln>
                  <a:noFill/>
                </a:ln>
                <a:solidFill>
                  <a:srgbClr val="000000"/>
                </a:solidFill>
                <a:latin typeface="Courier New"/>
                <a:ea typeface="+mn-ea"/>
                <a:cs typeface="+mn-cs"/>
              </a:rPr>
              <a:t> </a:t>
            </a:r>
            <a:r>
              <a:rPr lang="en-US" sz="1400" b="0" i="0" u="none" strike="noStrike" cap="none" spc="0">
                <a:ln>
                  <a:noFill/>
                </a:ln>
                <a:solidFill>
                  <a:srgbClr val="FF00FF"/>
                </a:solidFill>
                <a:latin typeface="Courier New"/>
                <a:ea typeface="+mn-ea"/>
                <a:cs typeface="+mn-cs"/>
              </a:rPr>
              <a:t>content</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self</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a:t>
            </a:r>
            <a:endParaRPr lang="ru-RU" sz="1400" b="0"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r>
              <a:rPr lang="ru-RU" sz="1400" b="0" i="0" u="none" strike="noStrike" cap="none" spc="0">
                <a:ln>
                  <a:noFill/>
                </a:ln>
                <a:solidFill>
                  <a:srgbClr val="000000"/>
                </a:solidFill>
                <a:latin typeface="Courier New"/>
                <a:ea typeface="+mn-ea"/>
                <a:cs typeface="+mn-cs"/>
              </a:rPr>
              <a:t>        </a:t>
            </a:r>
            <a:r>
              <a:rPr lang="en-US" sz="1400" b="0" i="0" u="none" strike="noStrike" cap="none" spc="0">
                <a:ln>
                  <a:noFill/>
                </a:ln>
                <a:solidFill>
                  <a:srgbClr val="008000"/>
                </a:solidFill>
                <a:latin typeface="Courier New"/>
                <a:ea typeface="+mn-ea"/>
                <a:cs typeface="+mn-cs"/>
              </a:rPr>
              <a:t># </a:t>
            </a:r>
            <a:r>
              <a:rPr lang="ru-RU" sz="1400" b="0" i="0" u="none" strike="noStrike" cap="none" spc="0">
                <a:ln>
                  <a:noFill/>
                </a:ln>
                <a:solidFill>
                  <a:srgbClr val="008000"/>
                </a:solidFill>
                <a:latin typeface="Courier New"/>
                <a:ea typeface="+mn-ea"/>
                <a:cs typeface="+mn-cs"/>
              </a:rPr>
              <a:t>удаляем файл: </a:t>
            </a:r>
            <a:r>
              <a:rPr lang="en-US" sz="1400" b="0" i="0" u="none" strike="noStrike" cap="none" spc="0">
                <a:ln>
                  <a:noFill/>
                </a:ln>
                <a:solidFill>
                  <a:srgbClr val="008000"/>
                </a:solidFill>
                <a:latin typeface="Courier New"/>
                <a:ea typeface="+mn-ea"/>
                <a:cs typeface="+mn-cs"/>
              </a:rPr>
              <a:t>os.remove(</a:t>
            </a:r>
            <a:r>
              <a:rPr lang="ru-RU" sz="1400" b="0" i="0" u="none" strike="noStrike" cap="none" spc="0">
                <a:ln>
                  <a:noFill/>
                </a:ln>
                <a:solidFill>
                  <a:srgbClr val="008000"/>
                </a:solidFill>
                <a:latin typeface="Courier New"/>
                <a:ea typeface="+mn-ea"/>
                <a:cs typeface="+mn-cs"/>
              </a:rPr>
              <a:t>имя_файла</a:t>
            </a:r>
            <a:r>
              <a:rPr lang="en-US" sz="1400" b="0" i="0" u="none" strike="noStrike" cap="none" spc="0">
                <a:ln>
                  <a:noFill/>
                </a:ln>
                <a:solidFill>
                  <a:srgbClr val="008000"/>
                </a:solidFill>
                <a:latin typeface="Courier New"/>
                <a:ea typeface="+mn-ea"/>
                <a:cs typeface="+mn-cs"/>
              </a:rPr>
              <a:t>)</a:t>
            </a:r>
            <a:r>
              <a:rPr lang="en-US" sz="1400" b="0" i="0" u="none" strike="noStrike" cap="none" spc="0">
                <a:ln>
                  <a:noFill/>
                </a:ln>
                <a:solidFill>
                  <a:srgbClr val="000000"/>
                </a:solidFill>
                <a:latin typeface="Courier New"/>
                <a:ea typeface="+mn-ea"/>
                <a:cs typeface="+mn-cs"/>
              </a:rPr>
              <a:t> </a:t>
            </a:r>
            <a:endParaRPr lang="ru-RU" sz="1400" b="0" i="0" u="none" strike="noStrike" cap="none" spc="0">
              <a:ln>
                <a:noFill/>
              </a:ln>
              <a:solidFill>
                <a:srgbClr val="000000"/>
              </a:solidFill>
              <a:latin typeface="Courier New"/>
              <a:ea typeface="+mn-ea"/>
              <a:cs typeface="+mn-cs"/>
            </a:endParaRPr>
          </a:p>
          <a:p>
            <a:pPr marR="0" lvl="0" algn="l" defTabSz="914400">
              <a:lnSpc>
                <a:spcPct val="100000"/>
              </a:lnSpc>
              <a:spcBef>
                <a:spcPts val="0"/>
              </a:spcBef>
              <a:spcAft>
                <a:spcPts val="600"/>
              </a:spcAft>
              <a:buClrTx/>
              <a:buSzTx/>
              <a:buNone/>
              <a:defRPr/>
            </a:pPr>
            <a:endParaRPr lang="ru-RU" b="0" i="0" u="none" strike="noStrike" cap="none" spc="0">
              <a:ln>
                <a:noFill/>
              </a:ln>
              <a:solidFill>
                <a:srgbClr val="002060"/>
              </a:solidFill>
              <a:latin typeface="Calibri"/>
              <a:ea typeface="+mn-ea"/>
              <a:cs typeface="+mn-cs"/>
            </a:endParaRPr>
          </a:p>
          <a:p>
            <a:pPr marR="0" lvl="0" algn="l" defTabSz="914400">
              <a:lnSpc>
                <a:spcPct val="100000"/>
              </a:lnSpc>
              <a:spcBef>
                <a:spcPts val="0"/>
              </a:spcBef>
              <a:spcAft>
                <a:spcPts val="600"/>
              </a:spcAft>
              <a:buClrTx/>
              <a:buSzTx/>
              <a:buNone/>
              <a:defRPr/>
            </a:pPr>
            <a:endParaRPr lang="ru-RU" b="0" i="0" u="none" strike="noStrike" cap="none" spc="0">
              <a:ln>
                <a:noFill/>
              </a:ln>
              <a:solidFill>
                <a:srgbClr val="002060"/>
              </a:solidFill>
              <a:latin typeface="Calibri"/>
              <a:ea typeface="+mn-ea"/>
              <a:cs typeface="+mn-cs"/>
            </a:endParaRPr>
          </a:p>
          <a:p>
            <a:pPr marL="0" marR="0" lvl="0" indent="0" algn="l" defTabSz="914400">
              <a:lnSpc>
                <a:spcPct val="100000"/>
              </a:lnSpc>
              <a:spcBef>
                <a:spcPts val="0"/>
              </a:spcBef>
              <a:spcAft>
                <a:spcPts val="0"/>
              </a:spcAft>
              <a:buClrTx/>
              <a:buSzTx/>
              <a:buFontTx/>
              <a:buNone/>
              <a:defRPr/>
            </a:pPr>
            <a:r>
              <a:rPr lang="en-US" sz="1400" b="0" i="0" u="none" strike="noStrike" cap="none" spc="0">
                <a:ln>
                  <a:noFill/>
                </a:ln>
                <a:solidFill>
                  <a:srgbClr val="000000"/>
                </a:solidFill>
                <a:latin typeface="Courier New"/>
                <a:ea typeface="+mn-ea"/>
                <a:cs typeface="+mn-cs"/>
              </a:rPr>
              <a:t>wstf </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WrapStrToFile</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a:t>
            </a:r>
            <a:endParaRPr lang="ru-RU" sz="1400" b="0"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r>
              <a:rPr lang="en-US" sz="1400" b="1" i="0" u="none" strike="noStrike" cap="none" spc="0">
                <a:ln>
                  <a:noFill/>
                </a:ln>
                <a:solidFill>
                  <a:srgbClr val="0000FF"/>
                </a:solidFill>
                <a:latin typeface="Courier New"/>
                <a:ea typeface="+mn-ea"/>
                <a:cs typeface="+mn-cs"/>
              </a:rPr>
              <a:t>print</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wstf</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content</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a:t>
            </a:r>
            <a:r>
              <a:rPr lang="ru-RU" sz="1400" b="0" i="0" u="none" strike="noStrike" cap="none" spc="0">
                <a:ln>
                  <a:noFill/>
                </a:ln>
                <a:solidFill>
                  <a:srgbClr val="000000"/>
                </a:solidFill>
                <a:latin typeface="Courier New"/>
                <a:ea typeface="+mn-ea"/>
                <a:cs typeface="+mn-cs"/>
              </a:rPr>
              <a:t> </a:t>
            </a:r>
            <a:r>
              <a:rPr lang="en-US" sz="1400" b="0" i="0" u="none" strike="noStrike" cap="none" spc="0">
                <a:ln>
                  <a:noFill/>
                </a:ln>
                <a:solidFill>
                  <a:srgbClr val="008000"/>
                </a:solidFill>
                <a:latin typeface="Courier New"/>
                <a:ea typeface="+mn-ea"/>
                <a:cs typeface="+mn-cs"/>
              </a:rPr>
              <a:t># Output: File doesn't exist </a:t>
            </a:r>
            <a:endParaRPr lang="ru-RU" sz="1400" b="0" i="0" u="none" strike="noStrike" cap="none" spc="0">
              <a:ln>
                <a:noFill/>
              </a:ln>
              <a:solidFill>
                <a:srgbClr val="008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r>
              <a:rPr lang="en-US" sz="1400" b="0" i="0" u="none" strike="noStrike" cap="none" spc="0">
                <a:ln>
                  <a:noFill/>
                </a:ln>
                <a:solidFill>
                  <a:srgbClr val="000000"/>
                </a:solidFill>
                <a:latin typeface="Courier New"/>
                <a:ea typeface="+mn-ea"/>
                <a:cs typeface="+mn-cs"/>
              </a:rPr>
              <a:t>wstf</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content </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a:t>
            </a:r>
            <a:r>
              <a:rPr lang="en-US" sz="1400" b="0" i="0" u="none" strike="noStrike" cap="none" spc="0">
                <a:ln>
                  <a:noFill/>
                </a:ln>
                <a:solidFill>
                  <a:srgbClr val="808080"/>
                </a:solidFill>
                <a:latin typeface="Courier New"/>
                <a:ea typeface="+mn-ea"/>
                <a:cs typeface="+mn-cs"/>
              </a:rPr>
              <a:t>'test str'</a:t>
            </a:r>
            <a:r>
              <a:rPr lang="en-US" sz="1400" b="0" i="0" u="none" strike="noStrike" cap="none" spc="0">
                <a:ln>
                  <a:noFill/>
                </a:ln>
                <a:solidFill>
                  <a:srgbClr val="000000"/>
                </a:solidFill>
                <a:latin typeface="Courier New"/>
                <a:ea typeface="+mn-ea"/>
                <a:cs typeface="+mn-cs"/>
              </a:rPr>
              <a:t> </a:t>
            </a:r>
            <a:endParaRPr lang="ru-RU" sz="1400" b="0"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r>
              <a:rPr lang="en-US" sz="1400" b="1" i="0" u="none" strike="noStrike" cap="none" spc="0">
                <a:ln>
                  <a:noFill/>
                </a:ln>
                <a:solidFill>
                  <a:srgbClr val="0000FF"/>
                </a:solidFill>
                <a:latin typeface="Courier New"/>
                <a:ea typeface="+mn-ea"/>
                <a:cs typeface="+mn-cs"/>
              </a:rPr>
              <a:t>print</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wstf</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content</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a:t>
            </a:r>
            <a:r>
              <a:rPr lang="ru-RU" sz="1400" b="0" i="0" u="none" strike="noStrike" cap="none" spc="0">
                <a:ln>
                  <a:noFill/>
                </a:ln>
                <a:solidFill>
                  <a:srgbClr val="000000"/>
                </a:solidFill>
                <a:latin typeface="Courier New"/>
                <a:ea typeface="+mn-ea"/>
                <a:cs typeface="+mn-cs"/>
              </a:rPr>
              <a:t> </a:t>
            </a:r>
            <a:r>
              <a:rPr lang="en-US" sz="1400" b="0" i="0" u="none" strike="noStrike" cap="none" spc="0">
                <a:ln>
                  <a:noFill/>
                </a:ln>
                <a:solidFill>
                  <a:srgbClr val="008000"/>
                </a:solidFill>
                <a:latin typeface="Courier New"/>
                <a:ea typeface="+mn-ea"/>
                <a:cs typeface="+mn-cs"/>
              </a:rPr>
              <a:t># Output: test_str</a:t>
            </a:r>
            <a:r>
              <a:rPr lang="en-US" sz="1400" b="0" i="0" u="none" strike="noStrike" cap="none" spc="0">
                <a:ln>
                  <a:noFill/>
                </a:ln>
                <a:solidFill>
                  <a:srgbClr val="000000"/>
                </a:solidFill>
                <a:latin typeface="Courier New"/>
                <a:ea typeface="+mn-ea"/>
                <a:cs typeface="+mn-cs"/>
              </a:rPr>
              <a:t> </a:t>
            </a:r>
            <a:endParaRPr lang="ru-RU" sz="1400" b="0"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r>
              <a:rPr lang="en-US" sz="1400" b="0" i="0" u="none" strike="noStrike" cap="none" spc="0">
                <a:ln>
                  <a:noFill/>
                </a:ln>
                <a:solidFill>
                  <a:srgbClr val="000000"/>
                </a:solidFill>
                <a:latin typeface="Courier New"/>
                <a:ea typeface="+mn-ea"/>
                <a:cs typeface="+mn-cs"/>
              </a:rPr>
              <a:t>wstf</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content </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a:t>
            </a:r>
            <a:r>
              <a:rPr lang="en-US" sz="1400" b="0" i="0" u="none" strike="noStrike" cap="none" spc="0">
                <a:ln>
                  <a:noFill/>
                </a:ln>
                <a:solidFill>
                  <a:srgbClr val="808080"/>
                </a:solidFill>
                <a:latin typeface="Courier New"/>
                <a:ea typeface="+mn-ea"/>
                <a:cs typeface="+mn-cs"/>
              </a:rPr>
              <a:t>'text 2'</a:t>
            </a:r>
            <a:r>
              <a:rPr lang="en-US" sz="1400" b="0" i="0" u="none" strike="noStrike" cap="none" spc="0">
                <a:ln>
                  <a:noFill/>
                </a:ln>
                <a:solidFill>
                  <a:srgbClr val="000000"/>
                </a:solidFill>
                <a:latin typeface="Courier New"/>
                <a:ea typeface="+mn-ea"/>
                <a:cs typeface="+mn-cs"/>
              </a:rPr>
              <a:t> </a:t>
            </a:r>
            <a:endParaRPr lang="ru-RU" sz="1400" b="0"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r>
              <a:rPr lang="en-US" sz="1400" b="1" i="0" u="none" strike="noStrike" cap="none" spc="0">
                <a:ln>
                  <a:noFill/>
                </a:ln>
                <a:solidFill>
                  <a:srgbClr val="0000FF"/>
                </a:solidFill>
                <a:latin typeface="Courier New"/>
                <a:ea typeface="+mn-ea"/>
                <a:cs typeface="+mn-cs"/>
              </a:rPr>
              <a:t>print</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wstf</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content</a:t>
            </a:r>
            <a:r>
              <a:rPr lang="en-US" sz="1400" b="1" i="0" u="none" strike="noStrike" cap="none" spc="0">
                <a:ln>
                  <a:noFill/>
                </a:ln>
                <a:solidFill>
                  <a:srgbClr val="000080"/>
                </a:solidFill>
                <a:latin typeface="Courier New"/>
                <a:ea typeface="+mn-ea"/>
                <a:cs typeface="+mn-cs"/>
              </a:rPr>
              <a:t>)</a:t>
            </a:r>
            <a:r>
              <a:rPr lang="ru-RU" sz="1400" b="1" i="0" u="none" strike="noStrike" cap="none" spc="0">
                <a:ln>
                  <a:noFill/>
                </a:ln>
                <a:solidFill>
                  <a:srgbClr val="000080"/>
                </a:solidFill>
                <a:latin typeface="Courier New"/>
                <a:ea typeface="+mn-ea"/>
                <a:cs typeface="+mn-cs"/>
              </a:rPr>
              <a:t> </a:t>
            </a:r>
            <a:r>
              <a:rPr lang="en-US" sz="1400" b="0" i="0" u="none" strike="noStrike" cap="none" spc="0">
                <a:ln>
                  <a:noFill/>
                </a:ln>
                <a:solidFill>
                  <a:srgbClr val="000000"/>
                </a:solidFill>
                <a:latin typeface="Courier New"/>
                <a:ea typeface="+mn-ea"/>
                <a:cs typeface="+mn-cs"/>
              </a:rPr>
              <a:t> </a:t>
            </a:r>
            <a:r>
              <a:rPr lang="en-US" sz="1400" b="0" i="0" u="none" strike="noStrike" cap="none" spc="0">
                <a:ln>
                  <a:noFill/>
                </a:ln>
                <a:solidFill>
                  <a:srgbClr val="008000"/>
                </a:solidFill>
                <a:latin typeface="Courier New"/>
                <a:ea typeface="+mn-ea"/>
                <a:cs typeface="+mn-cs"/>
              </a:rPr>
              <a:t># Output: text 2 </a:t>
            </a:r>
            <a:endParaRPr lang="ru-RU" sz="1400" b="0" i="0" u="none" strike="noStrike" cap="none" spc="0">
              <a:ln>
                <a:noFill/>
              </a:ln>
              <a:solidFill>
                <a:srgbClr val="008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r>
              <a:rPr lang="en-US" sz="1400" b="1" i="0" u="none" strike="noStrike" cap="none" spc="0">
                <a:ln>
                  <a:noFill/>
                </a:ln>
                <a:solidFill>
                  <a:srgbClr val="0000FF"/>
                </a:solidFill>
                <a:latin typeface="Courier New"/>
                <a:ea typeface="+mn-ea"/>
                <a:cs typeface="+mn-cs"/>
              </a:rPr>
              <a:t>del</a:t>
            </a:r>
            <a:r>
              <a:rPr lang="en-US" sz="1400" b="0" i="0" u="none" strike="noStrike" cap="none" spc="0">
                <a:ln>
                  <a:noFill/>
                </a:ln>
                <a:solidFill>
                  <a:srgbClr val="000000"/>
                </a:solidFill>
                <a:latin typeface="Courier New"/>
                <a:ea typeface="+mn-ea"/>
                <a:cs typeface="+mn-cs"/>
              </a:rPr>
              <a:t> wstf</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content </a:t>
            </a:r>
            <a:r>
              <a:rPr lang="ru-RU" sz="1400" b="0" i="0" u="none" strike="noStrike" cap="none" spc="0">
                <a:ln>
                  <a:noFill/>
                </a:ln>
                <a:solidFill>
                  <a:srgbClr val="000000"/>
                </a:solidFill>
                <a:latin typeface="Courier New"/>
                <a:ea typeface="+mn-ea"/>
                <a:cs typeface="+mn-cs"/>
              </a:rPr>
              <a:t>    </a:t>
            </a:r>
            <a:r>
              <a:rPr lang="en-US" sz="1400" b="0" i="0" u="none" strike="noStrike" cap="none" spc="0">
                <a:ln>
                  <a:noFill/>
                </a:ln>
                <a:solidFill>
                  <a:srgbClr val="008000"/>
                </a:solidFill>
                <a:latin typeface="Courier New"/>
                <a:ea typeface="+mn-ea"/>
                <a:cs typeface="+mn-cs"/>
              </a:rPr>
              <a:t># </a:t>
            </a:r>
            <a:r>
              <a:rPr lang="ru-RU" sz="1400" b="0" i="0" u="none" strike="noStrike" cap="none" spc="0">
                <a:ln>
                  <a:noFill/>
                </a:ln>
                <a:solidFill>
                  <a:srgbClr val="008000"/>
                </a:solidFill>
                <a:latin typeface="Courier New"/>
                <a:ea typeface="+mn-ea"/>
                <a:cs typeface="+mn-cs"/>
              </a:rPr>
              <a:t>после этого файла не существует</a:t>
            </a:r>
            <a:endParaRPr lang="ru-RU" sz="1400" b="0" i="0" u="none" strike="noStrike" cap="none" spc="0">
              <a:ln>
                <a:noFill/>
              </a:ln>
              <a:solidFill>
                <a:srgbClr val="000000"/>
              </a:solidFill>
              <a:latin typeface="Verdana"/>
              <a:ea typeface="+mn-ea"/>
              <a:cs typeface="+mn-cs"/>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6146" name="Rectangle 9" hidden="0"/>
          <p:cNvSpPr>
            <a:spLocks noChangeArrowheads="1" noGrp="1"/>
          </p:cNvSpPr>
          <p:nvPr isPhoto="0" userDrawn="0">
            <p:ph type="title" idx="4294967295" hasCustomPrompt="0"/>
          </p:nvPr>
        </p:nvSpPr>
        <p:spPr bwMode="auto">
          <a:xfrm>
            <a:off x="0" y="207963"/>
            <a:ext cx="12192000" cy="698500"/>
          </a:xfrm>
          <a:prstGeom prst="rect">
            <a:avLst/>
          </a:prstGeom>
        </p:spPr>
        <p:txBody>
          <a:bodyPr anchorCtr="1">
            <a:normAutofit/>
          </a:bodyPr>
          <a:lstStyle/>
          <a:p>
            <a:pPr algn="ctr">
              <a:defRPr/>
            </a:pPr>
            <a:r>
              <a:rPr lang="ru-RU">
                <a:solidFill>
                  <a:srgbClr val="002060"/>
                </a:solidFill>
                <a:latin typeface="+mn-lt"/>
                <a:cs typeface="Times New Roman"/>
              </a:rPr>
              <a:t>Объектно-ориентированная парадигма</a:t>
            </a:r>
            <a:endParaRPr lang="ru-RU">
              <a:solidFill>
                <a:srgbClr val="002060"/>
              </a:solidFill>
              <a:latin typeface="+mn-lt"/>
              <a:cs typeface="Times New Roman"/>
            </a:endParaRPr>
          </a:p>
        </p:txBody>
      </p:sp>
      <p:sp>
        <p:nvSpPr>
          <p:cNvPr id="5" name="Text Box 10" hidden="0"/>
          <p:cNvSpPr txBox="1">
            <a:spLocks noChangeArrowheads="1"/>
          </p:cNvSpPr>
          <p:nvPr isPhoto="0" userDrawn="0"/>
        </p:nvSpPr>
        <p:spPr bwMode="auto">
          <a:xfrm>
            <a:off x="381966" y="988321"/>
            <a:ext cx="7344295" cy="5696054"/>
          </a:xfrm>
          <a:prstGeom prst="rect">
            <a:avLst/>
          </a:prstGeom>
        </p:spPr>
        <p:txBody>
          <a:bodyPr>
            <a:noAutofit/>
          </a:bodyPr>
          <a:lstStyle>
            <a:lvl1pPr>
              <a:spcBef>
                <a:spcPts val="0"/>
              </a:spcBef>
              <a:buChar char="•"/>
              <a:defRPr>
                <a:solidFill>
                  <a:srgbClr val="000099"/>
                </a:solidFill>
                <a:latin typeface="Arial"/>
              </a:defRPr>
            </a:lvl1pPr>
            <a:lvl2pPr marL="742950" indent="-285750">
              <a:spcBef>
                <a:spcPts val="0"/>
              </a:spcBef>
              <a:buChar char="–"/>
              <a:defRPr sz="1600">
                <a:solidFill>
                  <a:srgbClr val="000099"/>
                </a:solidFill>
                <a:latin typeface="Arial"/>
              </a:defRPr>
            </a:lvl2pPr>
            <a:lvl3pPr marL="1143000" indent="-228600">
              <a:spcBef>
                <a:spcPts val="0"/>
              </a:spcBef>
              <a:buChar char="•"/>
              <a:defRPr sz="1400">
                <a:solidFill>
                  <a:srgbClr val="000099"/>
                </a:solidFill>
                <a:latin typeface="Arial"/>
              </a:defRPr>
            </a:lvl3pPr>
            <a:lvl4pPr marL="1600200" indent="-228600">
              <a:spcBef>
                <a:spcPts val="0"/>
              </a:spcBef>
              <a:buChar char="–"/>
              <a:defRPr sz="1400">
                <a:solidFill>
                  <a:srgbClr val="000099"/>
                </a:solidFill>
                <a:latin typeface="Arial"/>
              </a:defRPr>
            </a:lvl4pPr>
            <a:lvl5pPr marL="2057400" indent="-228600">
              <a:spcBef>
                <a:spcPts val="0"/>
              </a:spcBef>
              <a:buChar char="»"/>
              <a:defRPr sz="1000">
                <a:solidFill>
                  <a:srgbClr val="000099"/>
                </a:solidFill>
                <a:latin typeface="Arial"/>
              </a:defRPr>
            </a:lvl5pPr>
            <a:lvl6pPr marL="2514600" indent="-228600">
              <a:spcBef>
                <a:spcPts val="0"/>
              </a:spcBef>
              <a:spcAft>
                <a:spcPts val="0"/>
              </a:spcAft>
              <a:buChar char="»"/>
              <a:defRPr sz="1000">
                <a:solidFill>
                  <a:srgbClr val="000099"/>
                </a:solidFill>
                <a:latin typeface="Arial"/>
              </a:defRPr>
            </a:lvl6pPr>
            <a:lvl7pPr marL="2971800" indent="-228600">
              <a:spcBef>
                <a:spcPts val="0"/>
              </a:spcBef>
              <a:spcAft>
                <a:spcPts val="0"/>
              </a:spcAft>
              <a:buChar char="»"/>
              <a:defRPr sz="1000">
                <a:solidFill>
                  <a:srgbClr val="000099"/>
                </a:solidFill>
                <a:latin typeface="Arial"/>
              </a:defRPr>
            </a:lvl7pPr>
            <a:lvl8pPr marL="3429000" indent="-228600">
              <a:spcBef>
                <a:spcPts val="0"/>
              </a:spcBef>
              <a:spcAft>
                <a:spcPts val="0"/>
              </a:spcAft>
              <a:buChar char="»"/>
              <a:defRPr sz="1000">
                <a:solidFill>
                  <a:srgbClr val="000099"/>
                </a:solidFill>
                <a:latin typeface="Arial"/>
              </a:defRPr>
            </a:lvl8pPr>
            <a:lvl9pPr marL="3886200" indent="-228600">
              <a:spcBef>
                <a:spcPts val="0"/>
              </a:spcBef>
              <a:spcAft>
                <a:spcPts val="0"/>
              </a:spcAft>
              <a:buChar char="»"/>
              <a:defRPr sz="1000">
                <a:solidFill>
                  <a:srgbClr val="000099"/>
                </a:solidFill>
                <a:latin typeface="Arial"/>
              </a:defRPr>
            </a:lvl9pPr>
          </a:lstStyle>
          <a:p>
            <a:pPr marR="0" lvl="0" algn="just">
              <a:lnSpc>
                <a:spcPct val="100000"/>
              </a:lnSpc>
              <a:spcBef>
                <a:spcPts val="0"/>
              </a:spcBef>
              <a:spcAft>
                <a:spcPts val="600"/>
              </a:spcAft>
              <a:buClrTx/>
              <a:buSzTx/>
              <a:buFontTx/>
              <a:buNone/>
              <a:defRPr/>
            </a:pPr>
            <a:r>
              <a:rPr lang="ru-RU" sz="2000">
                <a:solidFill>
                  <a:srgbClr val="002060"/>
                </a:solidFill>
                <a:latin typeface="+mn-lt"/>
              </a:rPr>
              <a:t>При решении задач высокоуровневой логики (автоматизация бизнес-процессов, игры и т.д.) гораздо удобнее оперировать готовыми блоками кода, не углубляясь в детали их единожды отлаженной реализации.</a:t>
            </a:r>
            <a:endParaRPr lang="ru-RU" sz="2000">
              <a:solidFill>
                <a:srgbClr val="002060"/>
              </a:solidFill>
              <a:latin typeface="+mn-lt"/>
            </a:endParaRPr>
          </a:p>
          <a:p>
            <a:pPr marR="0" lvl="0" algn="just">
              <a:lnSpc>
                <a:spcPct val="100000"/>
              </a:lnSpc>
              <a:spcBef>
                <a:spcPts val="0"/>
              </a:spcBef>
              <a:spcAft>
                <a:spcPts val="600"/>
              </a:spcAft>
              <a:buClrTx/>
              <a:buSzTx/>
              <a:buFontTx/>
              <a:buNone/>
              <a:defRPr/>
            </a:pPr>
            <a:r>
              <a:rPr lang="ru-RU" sz="2000">
                <a:solidFill>
                  <a:srgbClr val="002060"/>
                </a:solidFill>
                <a:latin typeface="+mn-lt"/>
              </a:rPr>
              <a:t>Например, при проектировании автомобиля инженер не отвлекается на устройство дверей или других частей. Для него важны только способы крепления их к основе (кузову) и способы использования (открыть-закрыть).</a:t>
            </a:r>
            <a:endParaRPr lang="ru-RU" sz="2000">
              <a:solidFill>
                <a:srgbClr val="002060"/>
              </a:solidFill>
              <a:latin typeface="+mn-lt"/>
            </a:endParaRPr>
          </a:p>
          <a:p>
            <a:pPr marR="0" lvl="0" algn="just">
              <a:lnSpc>
                <a:spcPct val="100000"/>
              </a:lnSpc>
              <a:spcBef>
                <a:spcPts val="0"/>
              </a:spcBef>
              <a:spcAft>
                <a:spcPts val="600"/>
              </a:spcAft>
              <a:buClrTx/>
              <a:buSzTx/>
              <a:buFontTx/>
              <a:buNone/>
              <a:defRPr/>
            </a:pPr>
            <a:r>
              <a:rPr lang="ru-RU" sz="2000">
                <a:solidFill>
                  <a:srgbClr val="002060"/>
                </a:solidFill>
                <a:latin typeface="+mn-lt"/>
              </a:rPr>
              <a:t>Реализация тех же дверей – задача отдельной группы инженеров, которые уже будут оперировать другими блоками – более мелкими деталями.</a:t>
            </a:r>
            <a:endParaRPr lang="ru-RU" sz="2000">
              <a:solidFill>
                <a:srgbClr val="002060"/>
              </a:solidFill>
              <a:latin typeface="+mn-lt"/>
            </a:endParaRPr>
          </a:p>
          <a:p>
            <a:pPr algn="just">
              <a:spcBef>
                <a:spcPts val="0"/>
              </a:spcBef>
              <a:spcAft>
                <a:spcPts val="0"/>
              </a:spcAft>
              <a:buNone/>
              <a:defRPr/>
            </a:pPr>
            <a:r>
              <a:rPr lang="ru-RU" sz="2000">
                <a:solidFill>
                  <a:srgbClr val="002060"/>
                </a:solidFill>
                <a:latin typeface="+mn-lt"/>
              </a:rPr>
              <a:t>Рассмотрим задачу посложнее, чем просто рисование отдельных деталей: создание приложения для игры в танки.</a:t>
            </a:r>
            <a:endParaRPr lang="ru-RU" sz="2000">
              <a:solidFill>
                <a:srgbClr val="002060"/>
              </a:solidFill>
              <a:latin typeface="+mn-lt"/>
            </a:endParaRPr>
          </a:p>
        </p:txBody>
      </p:sp>
      <p:pic>
        <p:nvPicPr>
          <p:cNvPr id="4" name="Рисунок 3" hidden="0"/>
          <p:cNvPicPr>
            <a:picLocks noChangeAspect="1"/>
          </p:cNvPicPr>
          <p:nvPr isPhoto="0" userDrawn="0"/>
        </p:nvPicPr>
        <p:blipFill>
          <a:blip r:embed="rId2"/>
          <a:stretch/>
        </p:blipFill>
        <p:spPr bwMode="auto">
          <a:xfrm>
            <a:off x="8128932" y="988321"/>
            <a:ext cx="3818586" cy="4614754"/>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6146" name="Rectangle 9" hidden="0"/>
          <p:cNvSpPr>
            <a:spLocks noChangeArrowheads="1" noGrp="1"/>
          </p:cNvSpPr>
          <p:nvPr isPhoto="0" userDrawn="0">
            <p:ph type="title" idx="4294967295" hasCustomPrompt="0"/>
          </p:nvPr>
        </p:nvSpPr>
        <p:spPr bwMode="auto">
          <a:xfrm>
            <a:off x="0" y="207963"/>
            <a:ext cx="12192000" cy="698500"/>
          </a:xfrm>
          <a:prstGeom prst="rect">
            <a:avLst/>
          </a:prstGeom>
        </p:spPr>
        <p:txBody>
          <a:bodyPr anchorCtr="1">
            <a:normAutofit/>
          </a:bodyPr>
          <a:lstStyle/>
          <a:p>
            <a:pPr algn="ctr">
              <a:defRPr/>
            </a:pPr>
            <a:r>
              <a:rPr lang="ru-RU">
                <a:solidFill>
                  <a:srgbClr val="002060"/>
                </a:solidFill>
                <a:latin typeface="+mn-lt"/>
                <a:cs typeface="Times New Roman"/>
              </a:rPr>
              <a:t>Классы и объекты</a:t>
            </a:r>
            <a:endParaRPr lang="ru-RU">
              <a:solidFill>
                <a:srgbClr val="002060"/>
              </a:solidFill>
              <a:latin typeface="+mn-lt"/>
              <a:cs typeface="Times New Roman"/>
            </a:endParaRPr>
          </a:p>
        </p:txBody>
      </p:sp>
      <p:sp>
        <p:nvSpPr>
          <p:cNvPr id="5" name="Text Box 10" hidden="0"/>
          <p:cNvSpPr txBox="1">
            <a:spLocks noChangeArrowheads="1"/>
          </p:cNvSpPr>
          <p:nvPr isPhoto="0" userDrawn="0"/>
        </p:nvSpPr>
        <p:spPr bwMode="auto">
          <a:xfrm>
            <a:off x="381966" y="988321"/>
            <a:ext cx="11417686" cy="5696054"/>
          </a:xfrm>
          <a:prstGeom prst="rect">
            <a:avLst/>
          </a:prstGeom>
        </p:spPr>
        <p:txBody>
          <a:bodyPr>
            <a:noAutofit/>
          </a:bodyPr>
          <a:lstStyle>
            <a:lvl1pPr>
              <a:spcBef>
                <a:spcPts val="0"/>
              </a:spcBef>
              <a:buChar char="•"/>
              <a:defRPr>
                <a:solidFill>
                  <a:srgbClr val="000099"/>
                </a:solidFill>
                <a:latin typeface="Arial"/>
              </a:defRPr>
            </a:lvl1pPr>
            <a:lvl2pPr marL="742950" indent="-285750">
              <a:spcBef>
                <a:spcPts val="0"/>
              </a:spcBef>
              <a:buChar char="–"/>
              <a:defRPr sz="1600">
                <a:solidFill>
                  <a:srgbClr val="000099"/>
                </a:solidFill>
                <a:latin typeface="Arial"/>
              </a:defRPr>
            </a:lvl2pPr>
            <a:lvl3pPr marL="1143000" indent="-228600">
              <a:spcBef>
                <a:spcPts val="0"/>
              </a:spcBef>
              <a:buChar char="•"/>
              <a:defRPr sz="1400">
                <a:solidFill>
                  <a:srgbClr val="000099"/>
                </a:solidFill>
                <a:latin typeface="Arial"/>
              </a:defRPr>
            </a:lvl3pPr>
            <a:lvl4pPr marL="1600200" indent="-228600">
              <a:spcBef>
                <a:spcPts val="0"/>
              </a:spcBef>
              <a:buChar char="–"/>
              <a:defRPr sz="1400">
                <a:solidFill>
                  <a:srgbClr val="000099"/>
                </a:solidFill>
                <a:latin typeface="Arial"/>
              </a:defRPr>
            </a:lvl4pPr>
            <a:lvl5pPr marL="2057400" indent="-228600">
              <a:spcBef>
                <a:spcPts val="0"/>
              </a:spcBef>
              <a:buChar char="»"/>
              <a:defRPr sz="1000">
                <a:solidFill>
                  <a:srgbClr val="000099"/>
                </a:solidFill>
                <a:latin typeface="Arial"/>
              </a:defRPr>
            </a:lvl5pPr>
            <a:lvl6pPr marL="2514600" indent="-228600">
              <a:spcBef>
                <a:spcPts val="0"/>
              </a:spcBef>
              <a:spcAft>
                <a:spcPts val="0"/>
              </a:spcAft>
              <a:buChar char="»"/>
              <a:defRPr sz="1000">
                <a:solidFill>
                  <a:srgbClr val="000099"/>
                </a:solidFill>
                <a:latin typeface="Arial"/>
              </a:defRPr>
            </a:lvl6pPr>
            <a:lvl7pPr marL="2971800" indent="-228600">
              <a:spcBef>
                <a:spcPts val="0"/>
              </a:spcBef>
              <a:spcAft>
                <a:spcPts val="0"/>
              </a:spcAft>
              <a:buChar char="»"/>
              <a:defRPr sz="1000">
                <a:solidFill>
                  <a:srgbClr val="000099"/>
                </a:solidFill>
                <a:latin typeface="Arial"/>
              </a:defRPr>
            </a:lvl7pPr>
            <a:lvl8pPr marL="3429000" indent="-228600">
              <a:spcBef>
                <a:spcPts val="0"/>
              </a:spcBef>
              <a:spcAft>
                <a:spcPts val="0"/>
              </a:spcAft>
              <a:buChar char="»"/>
              <a:defRPr sz="1000">
                <a:solidFill>
                  <a:srgbClr val="000099"/>
                </a:solidFill>
                <a:latin typeface="Arial"/>
              </a:defRPr>
            </a:lvl8pPr>
            <a:lvl9pPr marL="3886200" indent="-228600">
              <a:spcBef>
                <a:spcPts val="0"/>
              </a:spcBef>
              <a:spcAft>
                <a:spcPts val="0"/>
              </a:spcAft>
              <a:buChar char="»"/>
              <a:defRPr sz="1000">
                <a:solidFill>
                  <a:srgbClr val="000099"/>
                </a:solidFill>
                <a:latin typeface="Arial"/>
              </a:defRPr>
            </a:lvl9pPr>
          </a:lstStyle>
          <a:p>
            <a:pPr marR="0" lvl="0" algn="just">
              <a:lnSpc>
                <a:spcPct val="100000"/>
              </a:lnSpc>
              <a:spcBef>
                <a:spcPts val="0"/>
              </a:spcBef>
              <a:spcAft>
                <a:spcPts val="600"/>
              </a:spcAft>
              <a:buClrTx/>
              <a:buSzTx/>
              <a:buFontTx/>
              <a:buNone/>
              <a:defRPr/>
            </a:pPr>
            <a:r>
              <a:rPr lang="ru-RU" sz="2000">
                <a:solidFill>
                  <a:srgbClr val="002060"/>
                </a:solidFill>
                <a:latin typeface="+mn-lt"/>
              </a:rPr>
              <a:t>Что такое класс или тип? Проведем аналогию с реальным миром. Если мы возьмем конкретный автомобиль, то это объект, но не класс. А вот общее представление об автомобилях, их назначении – это класс. Ему принадлежат все реальные объекты автомобилей, какими бы они ни были. Класс автомобилей дает общую характеристику всем автомобилям в мире, он их обобщает.</a:t>
            </a:r>
            <a:endParaRPr lang="ru-RU" sz="2000">
              <a:solidFill>
                <a:srgbClr val="002060"/>
              </a:solidFill>
              <a:latin typeface="+mn-lt"/>
            </a:endParaRPr>
          </a:p>
          <a:p>
            <a:pPr marR="0" lvl="0" algn="just">
              <a:lnSpc>
                <a:spcPct val="100000"/>
              </a:lnSpc>
              <a:spcBef>
                <a:spcPts val="0"/>
              </a:spcBef>
              <a:spcAft>
                <a:spcPts val="600"/>
              </a:spcAft>
              <a:buClrTx/>
              <a:buSzTx/>
              <a:buFontTx/>
              <a:buNone/>
              <a:defRPr/>
            </a:pPr>
            <a:r>
              <a:rPr lang="ru-RU" sz="2000">
                <a:solidFill>
                  <a:srgbClr val="002060"/>
                </a:solidFill>
                <a:latin typeface="+mn-lt"/>
              </a:rPr>
              <a:t>Рассмотрим целые числа в Python. Тип int – это класс целых чисел. Числа 5, 20344, -10 и т. д. – это конкретные объекты этого класса.</a:t>
            </a:r>
            <a:endParaRPr lang="ru-RU" sz="2000">
              <a:solidFill>
                <a:srgbClr val="002060"/>
              </a:solidFill>
              <a:latin typeface="+mn-lt"/>
            </a:endParaRPr>
          </a:p>
          <a:p>
            <a:pPr marR="0" lvl="0" algn="just">
              <a:lnSpc>
                <a:spcPct val="100000"/>
              </a:lnSpc>
              <a:spcBef>
                <a:spcPts val="0"/>
              </a:spcBef>
              <a:spcAft>
                <a:spcPts val="600"/>
              </a:spcAft>
              <a:buClrTx/>
              <a:buSzTx/>
              <a:buFontTx/>
              <a:buNone/>
              <a:defRPr/>
            </a:pPr>
            <a:r>
              <a:rPr lang="ru-RU" sz="2000">
                <a:solidFill>
                  <a:srgbClr val="002060"/>
                </a:solidFill>
                <a:latin typeface="+mn-lt"/>
              </a:rPr>
              <a:t>Любая программа работает с данными. Данные в языке Python представлены в форме объектов - встроенных, предоставляемых языком Python, или объектов, которые мы создаем с помощью других инструментов. По сути, </a:t>
            </a:r>
            <a:r>
              <a:rPr lang="ru-RU" sz="2000" u="sng">
                <a:solidFill>
                  <a:srgbClr val="002060"/>
                </a:solidFill>
                <a:latin typeface="+mn-lt"/>
              </a:rPr>
              <a:t>объекты – это области памяти со значениями и ассоциированными с ними наборами операций (которые и отождествляются с типом объекта).</a:t>
            </a:r>
            <a:endParaRPr lang="ru-RU" sz="2000" u="sng">
              <a:solidFill>
                <a:srgbClr val="002060"/>
              </a:solidFill>
              <a:latin typeface="+mn-lt"/>
            </a:endParaRPr>
          </a:p>
          <a:p>
            <a:pPr marR="0" lvl="0" algn="just">
              <a:lnSpc>
                <a:spcPct val="100000"/>
              </a:lnSpc>
              <a:spcBef>
                <a:spcPts val="0"/>
              </a:spcBef>
              <a:spcAft>
                <a:spcPts val="0"/>
              </a:spcAft>
              <a:buClrTx/>
              <a:buSzTx/>
              <a:buFontTx/>
              <a:buNone/>
              <a:defRPr/>
            </a:pPr>
            <a:endParaRPr lang="ru-RU" sz="2000">
              <a:solidFill>
                <a:srgbClr val="002060"/>
              </a:solidFill>
              <a:latin typeface="+mn-lt"/>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6146" name="Rectangle 9" hidden="0"/>
          <p:cNvSpPr>
            <a:spLocks noChangeArrowheads="1" noGrp="1"/>
          </p:cNvSpPr>
          <p:nvPr isPhoto="0" userDrawn="0">
            <p:ph type="title" idx="4294967295" hasCustomPrompt="0"/>
          </p:nvPr>
        </p:nvSpPr>
        <p:spPr bwMode="auto">
          <a:xfrm>
            <a:off x="0" y="207963"/>
            <a:ext cx="12192000" cy="698500"/>
          </a:xfrm>
          <a:prstGeom prst="rect">
            <a:avLst/>
          </a:prstGeom>
        </p:spPr>
        <p:txBody>
          <a:bodyPr anchorCtr="1">
            <a:normAutofit/>
          </a:bodyPr>
          <a:lstStyle/>
          <a:p>
            <a:pPr algn="ctr">
              <a:defRPr/>
            </a:pPr>
            <a:r>
              <a:rPr lang="ru-RU">
                <a:solidFill>
                  <a:srgbClr val="002060"/>
                </a:solidFill>
                <a:latin typeface="+mn-lt"/>
                <a:cs typeface="Times New Roman"/>
              </a:rPr>
              <a:t>Классы и объекты</a:t>
            </a:r>
            <a:endParaRPr lang="ru-RU">
              <a:solidFill>
                <a:srgbClr val="002060"/>
              </a:solidFill>
              <a:latin typeface="+mn-lt"/>
              <a:cs typeface="Times New Roman"/>
            </a:endParaRPr>
          </a:p>
        </p:txBody>
      </p:sp>
      <p:sp>
        <p:nvSpPr>
          <p:cNvPr id="5" name="Text Box 10" hidden="0"/>
          <p:cNvSpPr txBox="1">
            <a:spLocks noChangeArrowheads="1"/>
          </p:cNvSpPr>
          <p:nvPr isPhoto="0" userDrawn="0"/>
        </p:nvSpPr>
        <p:spPr bwMode="auto">
          <a:xfrm>
            <a:off x="381966" y="988321"/>
            <a:ext cx="11417686" cy="5696054"/>
          </a:xfrm>
          <a:prstGeom prst="rect">
            <a:avLst/>
          </a:prstGeom>
        </p:spPr>
        <p:txBody>
          <a:bodyPr>
            <a:noAutofit/>
          </a:bodyPr>
          <a:lstStyle>
            <a:lvl1pPr>
              <a:spcBef>
                <a:spcPts val="0"/>
              </a:spcBef>
              <a:buChar char="•"/>
              <a:defRPr>
                <a:solidFill>
                  <a:srgbClr val="000099"/>
                </a:solidFill>
                <a:latin typeface="Arial"/>
              </a:defRPr>
            </a:lvl1pPr>
            <a:lvl2pPr marL="742950" indent="-285750">
              <a:spcBef>
                <a:spcPts val="0"/>
              </a:spcBef>
              <a:buChar char="–"/>
              <a:defRPr sz="1600">
                <a:solidFill>
                  <a:srgbClr val="000099"/>
                </a:solidFill>
                <a:latin typeface="Arial"/>
              </a:defRPr>
            </a:lvl2pPr>
            <a:lvl3pPr marL="1143000" indent="-228600">
              <a:spcBef>
                <a:spcPts val="0"/>
              </a:spcBef>
              <a:buChar char="•"/>
              <a:defRPr sz="1400">
                <a:solidFill>
                  <a:srgbClr val="000099"/>
                </a:solidFill>
                <a:latin typeface="Arial"/>
              </a:defRPr>
            </a:lvl3pPr>
            <a:lvl4pPr marL="1600200" indent="-228600">
              <a:spcBef>
                <a:spcPts val="0"/>
              </a:spcBef>
              <a:buChar char="–"/>
              <a:defRPr sz="1400">
                <a:solidFill>
                  <a:srgbClr val="000099"/>
                </a:solidFill>
                <a:latin typeface="Arial"/>
              </a:defRPr>
            </a:lvl4pPr>
            <a:lvl5pPr marL="2057400" indent="-228600">
              <a:spcBef>
                <a:spcPts val="0"/>
              </a:spcBef>
              <a:buChar char="»"/>
              <a:defRPr sz="1000">
                <a:solidFill>
                  <a:srgbClr val="000099"/>
                </a:solidFill>
                <a:latin typeface="Arial"/>
              </a:defRPr>
            </a:lvl5pPr>
            <a:lvl6pPr marL="2514600" indent="-228600">
              <a:spcBef>
                <a:spcPts val="0"/>
              </a:spcBef>
              <a:spcAft>
                <a:spcPts val="0"/>
              </a:spcAft>
              <a:buChar char="»"/>
              <a:defRPr sz="1000">
                <a:solidFill>
                  <a:srgbClr val="000099"/>
                </a:solidFill>
                <a:latin typeface="Arial"/>
              </a:defRPr>
            </a:lvl6pPr>
            <a:lvl7pPr marL="2971800" indent="-228600">
              <a:spcBef>
                <a:spcPts val="0"/>
              </a:spcBef>
              <a:spcAft>
                <a:spcPts val="0"/>
              </a:spcAft>
              <a:buChar char="»"/>
              <a:defRPr sz="1000">
                <a:solidFill>
                  <a:srgbClr val="000099"/>
                </a:solidFill>
                <a:latin typeface="Arial"/>
              </a:defRPr>
            </a:lvl7pPr>
            <a:lvl8pPr marL="3429000" indent="-228600">
              <a:spcBef>
                <a:spcPts val="0"/>
              </a:spcBef>
              <a:spcAft>
                <a:spcPts val="0"/>
              </a:spcAft>
              <a:buChar char="»"/>
              <a:defRPr sz="1000">
                <a:solidFill>
                  <a:srgbClr val="000099"/>
                </a:solidFill>
                <a:latin typeface="Arial"/>
              </a:defRPr>
            </a:lvl8pPr>
            <a:lvl9pPr marL="3886200" indent="-228600">
              <a:spcBef>
                <a:spcPts val="0"/>
              </a:spcBef>
              <a:spcAft>
                <a:spcPts val="0"/>
              </a:spcAft>
              <a:buChar char="»"/>
              <a:defRPr sz="1000">
                <a:solidFill>
                  <a:srgbClr val="000099"/>
                </a:solidFill>
                <a:latin typeface="Arial"/>
              </a:defRPr>
            </a:lvl9pPr>
          </a:lstStyle>
          <a:p>
            <a:pPr marR="0" lvl="0" algn="just">
              <a:lnSpc>
                <a:spcPct val="100000"/>
              </a:lnSpc>
              <a:spcBef>
                <a:spcPts val="0"/>
              </a:spcBef>
              <a:spcAft>
                <a:spcPts val="600"/>
              </a:spcAft>
              <a:buClrTx/>
              <a:buSzTx/>
              <a:buFontTx/>
              <a:buNone/>
              <a:defRPr/>
            </a:pPr>
            <a:r>
              <a:rPr lang="ru-RU" sz="2000">
                <a:solidFill>
                  <a:srgbClr val="002060"/>
                </a:solidFill>
                <a:latin typeface="+mn-lt"/>
              </a:rPr>
              <a:t>Типы, предоставляемые самим языком (числа, строки, функции и т.д.) это самые мелкие детали, из которых разработчик может строить свои типы данных – классы. Эти классы, в свою очередь, могут использоваться в других классах. Это позволяет описывать средствами языка предметную область, сущностям которой как раз и соответствуют классы.</a:t>
            </a:r>
            <a:endParaRPr lang="ru-RU" sz="2000">
              <a:solidFill>
                <a:srgbClr val="002060"/>
              </a:solidFill>
              <a:latin typeface="+mn-lt"/>
            </a:endParaRPr>
          </a:p>
          <a:p>
            <a:pPr marR="0" lvl="0" algn="just">
              <a:lnSpc>
                <a:spcPct val="100000"/>
              </a:lnSpc>
              <a:spcBef>
                <a:spcPts val="0"/>
              </a:spcBef>
              <a:spcAft>
                <a:spcPts val="600"/>
              </a:spcAft>
              <a:buClrTx/>
              <a:buSzTx/>
              <a:buFontTx/>
              <a:buNone/>
              <a:defRPr/>
            </a:pPr>
            <a:r>
              <a:rPr lang="ru-RU" sz="2000">
                <a:solidFill>
                  <a:srgbClr val="002060"/>
                </a:solidFill>
                <a:latin typeface="+mn-lt"/>
              </a:rPr>
              <a:t>Важно понимать: класс несет, в первую очередь, описательный смысл. Из него, как по шаблону конструируются объекты (или экземпляры), которые будут содержать конкретные значения атрибутов. </a:t>
            </a:r>
            <a:endParaRPr lang="ru-RU" sz="2000">
              <a:solidFill>
                <a:srgbClr val="002060"/>
              </a:solidFill>
              <a:latin typeface="+mn-lt"/>
            </a:endParaRPr>
          </a:p>
          <a:p>
            <a:pPr marL="0" marR="0" lvl="0" indent="0" algn="l" defTabSz="914400">
              <a:lnSpc>
                <a:spcPct val="100000"/>
              </a:lnSpc>
              <a:spcBef>
                <a:spcPts val="0"/>
              </a:spcBef>
              <a:spcAft>
                <a:spcPts val="0"/>
              </a:spcAft>
              <a:buClr>
                <a:srgbClr val="000000"/>
              </a:buClr>
              <a:buSzTx/>
              <a:buFont typeface="Arial"/>
              <a:buNone/>
              <a:defRPr/>
            </a:pPr>
            <a:r>
              <a:rPr lang="ru-RU" sz="2000">
                <a:solidFill>
                  <a:srgbClr val="002060"/>
                </a:solidFill>
                <a:latin typeface="+mn-lt"/>
              </a:rPr>
              <a:t>Для объявления класса используется ключевое слово </a:t>
            </a:r>
            <a:r>
              <a:rPr lang="en-US" sz="2000">
                <a:solidFill>
                  <a:srgbClr val="002060"/>
                </a:solidFill>
                <a:latin typeface="+mn-lt"/>
              </a:rPr>
              <a:t>class.</a:t>
            </a:r>
            <a:endParaRPr lang="en-US" sz="2000">
              <a:solidFill>
                <a:srgbClr val="002060"/>
              </a:solidFill>
              <a:latin typeface="+mn-lt"/>
            </a:endParaRPr>
          </a:p>
          <a:p>
            <a:pPr marL="0" marR="0" lvl="0" indent="0" algn="l" defTabSz="914400">
              <a:lnSpc>
                <a:spcPct val="100000"/>
              </a:lnSpc>
              <a:spcBef>
                <a:spcPts val="0"/>
              </a:spcBef>
              <a:spcAft>
                <a:spcPts val="0"/>
              </a:spcAft>
              <a:buClr>
                <a:srgbClr val="000000"/>
              </a:buClr>
              <a:buSzTx/>
              <a:buFont typeface="Arial"/>
              <a:buNone/>
              <a:defRPr/>
            </a:pPr>
            <a:endParaRPr lang="en-US" sz="1000" b="0" i="0" u="none" strike="noStrike" cap="none" spc="0">
              <a:ln>
                <a:noFill/>
              </a:ln>
              <a:solidFill>
                <a:srgbClr val="002060"/>
              </a:solidFill>
              <a:latin typeface="proxima nova rg"/>
              <a:cs typeface="Arial"/>
            </a:endParaRPr>
          </a:p>
          <a:p>
            <a:pPr marL="0" marR="0" lvl="0" indent="0" algn="l" defTabSz="914400">
              <a:lnSpc>
                <a:spcPct val="100000"/>
              </a:lnSpc>
              <a:spcBef>
                <a:spcPts val="0"/>
              </a:spcBef>
              <a:spcAft>
                <a:spcPts val="0"/>
              </a:spcAft>
              <a:buClr>
                <a:srgbClr val="000000"/>
              </a:buClr>
              <a:buSzTx/>
              <a:buFont typeface="Arial"/>
              <a:buNone/>
              <a:defRPr/>
            </a:pPr>
            <a:r>
              <a:rPr lang="en-US" sz="1200" b="1" i="0" u="none" strike="noStrike" cap="none" spc="0">
                <a:ln>
                  <a:noFill/>
                </a:ln>
                <a:solidFill>
                  <a:srgbClr val="0000FF"/>
                </a:solidFill>
                <a:latin typeface="Courier New"/>
                <a:cs typeface="Courier New"/>
              </a:rPr>
              <a:t>class</a:t>
            </a:r>
            <a:r>
              <a:rPr lang="en-US" sz="1200" b="0" i="0" u="none" strike="noStrike" cap="none" spc="0">
                <a:ln>
                  <a:noFill/>
                </a:ln>
                <a:solidFill>
                  <a:srgbClr val="000000"/>
                </a:solidFill>
                <a:latin typeface="Courier New"/>
                <a:cs typeface="Courier New"/>
              </a:rPr>
              <a:t> </a:t>
            </a:r>
            <a:r>
              <a:rPr lang="en-US" sz="1200" b="1" i="0" u="none" strike="noStrike" cap="none" spc="0">
                <a:ln>
                  <a:noFill/>
                </a:ln>
                <a:solidFill>
                  <a:srgbClr val="000000"/>
                </a:solidFill>
                <a:latin typeface="Courier New"/>
                <a:cs typeface="Courier New"/>
              </a:rPr>
              <a:t>Car</a:t>
            </a:r>
            <a:r>
              <a:rPr lang="en-US" sz="1200" b="1" i="0" u="none" strike="noStrike" cap="none" spc="0">
                <a:ln>
                  <a:noFill/>
                </a:ln>
                <a:solidFill>
                  <a:srgbClr val="000080"/>
                </a:solidFill>
                <a:latin typeface="Courier New"/>
                <a:cs typeface="Courier New"/>
              </a:rPr>
              <a:t>:</a:t>
            </a:r>
            <a:r>
              <a:rPr lang="en-US" sz="1200" b="0" i="0" u="none" strike="noStrike" cap="none" spc="0">
                <a:ln>
                  <a:noFill/>
                </a:ln>
                <a:solidFill>
                  <a:srgbClr val="000000"/>
                </a:solidFill>
                <a:latin typeface="Courier New"/>
                <a:cs typeface="Courier New"/>
              </a:rPr>
              <a:t> </a:t>
            </a:r>
            <a:endParaRPr lang="en-US" sz="1200" b="0" i="0" u="none" strike="noStrike" cap="none" spc="0">
              <a:ln>
                <a:noFill/>
              </a:ln>
              <a:solidFill>
                <a:srgbClr val="000000"/>
              </a:solidFill>
              <a:latin typeface="Courier New"/>
              <a:cs typeface="Courier New"/>
            </a:endParaRPr>
          </a:p>
          <a:p>
            <a:pPr marL="0" marR="0" lvl="0" indent="0" algn="l" defTabSz="914400">
              <a:lnSpc>
                <a:spcPct val="100000"/>
              </a:lnSpc>
              <a:spcBef>
                <a:spcPts val="0"/>
              </a:spcBef>
              <a:spcAft>
                <a:spcPts val="0"/>
              </a:spcAft>
              <a:buClr>
                <a:srgbClr val="000000"/>
              </a:buClr>
              <a:buSzTx/>
              <a:buFont typeface="Arial"/>
              <a:buNone/>
              <a:defRPr/>
            </a:pPr>
            <a:r>
              <a:rPr lang="en-US" sz="1200" b="0" i="0" u="none" strike="noStrike" cap="none" spc="0">
                <a:ln>
                  <a:noFill/>
                </a:ln>
                <a:solidFill>
                  <a:srgbClr val="000000"/>
                </a:solidFill>
                <a:latin typeface="Courier New"/>
                <a:cs typeface="Courier New"/>
              </a:rPr>
              <a:t>    color </a:t>
            </a:r>
            <a:r>
              <a:rPr lang="en-US" sz="1200" b="1" i="0" u="none" strike="noStrike" cap="none" spc="0">
                <a:ln>
                  <a:noFill/>
                </a:ln>
                <a:solidFill>
                  <a:srgbClr val="000080"/>
                </a:solidFill>
                <a:latin typeface="Courier New"/>
                <a:cs typeface="Courier New"/>
              </a:rPr>
              <a:t>=</a:t>
            </a:r>
            <a:r>
              <a:rPr lang="en-US" sz="1200" b="0" i="0" u="none" strike="noStrike" cap="none" spc="0">
                <a:ln>
                  <a:noFill/>
                </a:ln>
                <a:solidFill>
                  <a:srgbClr val="000000"/>
                </a:solidFill>
                <a:latin typeface="Courier New"/>
                <a:cs typeface="Courier New"/>
              </a:rPr>
              <a:t> </a:t>
            </a:r>
            <a:r>
              <a:rPr lang="en-US" sz="1200" b="0" i="0" u="none" strike="noStrike" cap="none" spc="0">
                <a:ln>
                  <a:noFill/>
                </a:ln>
                <a:solidFill>
                  <a:srgbClr val="FF0000"/>
                </a:solidFill>
                <a:latin typeface="Courier New"/>
                <a:cs typeface="Courier New"/>
              </a:rPr>
              <a:t>0</a:t>
            </a:r>
            <a:r>
              <a:rPr lang="en-US" sz="1200" b="0" i="0" u="none" strike="noStrike" cap="none" spc="0">
                <a:ln>
                  <a:noFill/>
                </a:ln>
                <a:solidFill>
                  <a:srgbClr val="000000"/>
                </a:solidFill>
                <a:latin typeface="Courier New"/>
                <a:cs typeface="Courier New"/>
              </a:rPr>
              <a:t> </a:t>
            </a:r>
            <a:endParaRPr lang="en-US" sz="1200" b="0" i="0" u="none" strike="noStrike" cap="none" spc="0">
              <a:ln>
                <a:noFill/>
              </a:ln>
              <a:solidFill>
                <a:srgbClr val="000000"/>
              </a:solidFill>
              <a:latin typeface="Courier New"/>
              <a:cs typeface="Courier New"/>
            </a:endParaRPr>
          </a:p>
          <a:p>
            <a:pPr marL="0" marR="0" lvl="0" indent="0" algn="l" defTabSz="914400">
              <a:lnSpc>
                <a:spcPct val="100000"/>
              </a:lnSpc>
              <a:spcBef>
                <a:spcPts val="0"/>
              </a:spcBef>
              <a:spcAft>
                <a:spcPts val="0"/>
              </a:spcAft>
              <a:buClr>
                <a:srgbClr val="000000"/>
              </a:buClr>
              <a:buSzTx/>
              <a:buFont typeface="Arial"/>
              <a:buNone/>
              <a:defRPr/>
            </a:pPr>
            <a:r>
              <a:rPr lang="en-US" sz="1200" b="0" i="0" u="none" strike="noStrike" cap="none" spc="0">
                <a:ln>
                  <a:noFill/>
                </a:ln>
                <a:solidFill>
                  <a:srgbClr val="000000"/>
                </a:solidFill>
                <a:latin typeface="Courier New"/>
                <a:cs typeface="Courier New"/>
              </a:rPr>
              <a:t>    speed </a:t>
            </a:r>
            <a:r>
              <a:rPr lang="en-US" sz="1200" b="1" i="0" u="none" strike="noStrike" cap="none" spc="0">
                <a:ln>
                  <a:noFill/>
                </a:ln>
                <a:solidFill>
                  <a:srgbClr val="000080"/>
                </a:solidFill>
                <a:latin typeface="Courier New"/>
                <a:cs typeface="Courier New"/>
              </a:rPr>
              <a:t>=</a:t>
            </a:r>
            <a:r>
              <a:rPr lang="en-US" sz="1200" b="0" i="0" u="none" strike="noStrike" cap="none" spc="0">
                <a:ln>
                  <a:noFill/>
                </a:ln>
                <a:solidFill>
                  <a:srgbClr val="000000"/>
                </a:solidFill>
                <a:latin typeface="Courier New"/>
                <a:cs typeface="Courier New"/>
              </a:rPr>
              <a:t> </a:t>
            </a:r>
            <a:r>
              <a:rPr lang="en-US" sz="1200" b="0" i="0" u="none" strike="noStrike" cap="none" spc="0">
                <a:ln>
                  <a:noFill/>
                </a:ln>
                <a:solidFill>
                  <a:srgbClr val="FF0000"/>
                </a:solidFill>
                <a:latin typeface="Courier New"/>
                <a:cs typeface="Courier New"/>
              </a:rPr>
              <a:t>0</a:t>
            </a:r>
            <a:r>
              <a:rPr lang="en-US" sz="1200" b="0" i="0" u="none" strike="noStrike" cap="none" spc="0">
                <a:ln>
                  <a:noFill/>
                </a:ln>
                <a:solidFill>
                  <a:srgbClr val="000000"/>
                </a:solidFill>
                <a:latin typeface="Courier New"/>
                <a:cs typeface="Courier New"/>
              </a:rPr>
              <a:t> </a:t>
            </a:r>
            <a:endParaRPr lang="en-US" sz="1200" b="0" i="0" u="none" strike="noStrike" cap="none" spc="0">
              <a:ln>
                <a:noFill/>
              </a:ln>
              <a:solidFill>
                <a:srgbClr val="000000"/>
              </a:solidFill>
              <a:latin typeface="Courier New"/>
              <a:cs typeface="Courier New"/>
            </a:endParaRPr>
          </a:p>
          <a:p>
            <a:pPr marL="0" marR="0" lvl="0" indent="0" algn="l" defTabSz="914400">
              <a:lnSpc>
                <a:spcPct val="100000"/>
              </a:lnSpc>
              <a:spcBef>
                <a:spcPts val="0"/>
              </a:spcBef>
              <a:spcAft>
                <a:spcPts val="0"/>
              </a:spcAft>
              <a:buClr>
                <a:srgbClr val="000000"/>
              </a:buClr>
              <a:buSzTx/>
              <a:buFont typeface="Arial"/>
              <a:buNone/>
              <a:defRPr/>
            </a:pPr>
            <a:r>
              <a:rPr lang="en-US" sz="1200" b="1" i="0" u="none" strike="noStrike" cap="none" spc="0">
                <a:ln>
                  <a:noFill/>
                </a:ln>
                <a:solidFill>
                  <a:srgbClr val="000000"/>
                </a:solidFill>
                <a:latin typeface="Courier New"/>
                <a:cs typeface="Courier New"/>
              </a:rPr>
              <a:t>    </a:t>
            </a:r>
            <a:endParaRPr lang="en-US" sz="1200" b="1" i="0" u="none" strike="noStrike" cap="none" spc="0">
              <a:ln>
                <a:noFill/>
              </a:ln>
              <a:solidFill>
                <a:srgbClr val="000000"/>
              </a:solidFill>
              <a:latin typeface="Courier New"/>
              <a:cs typeface="Courier New"/>
            </a:endParaRPr>
          </a:p>
          <a:p>
            <a:pPr marL="0" marR="0" lvl="0" indent="0" algn="l" defTabSz="914400">
              <a:lnSpc>
                <a:spcPct val="100000"/>
              </a:lnSpc>
              <a:spcBef>
                <a:spcPts val="0"/>
              </a:spcBef>
              <a:spcAft>
                <a:spcPts val="0"/>
              </a:spcAft>
              <a:buClr>
                <a:srgbClr val="000000"/>
              </a:buClr>
              <a:buSzTx/>
              <a:buFont typeface="Arial"/>
              <a:buNone/>
              <a:defRPr/>
            </a:pPr>
            <a:r>
              <a:rPr lang="en-US" sz="1200" b="1" i="0" u="none" strike="noStrike" cap="none" spc="0">
                <a:ln>
                  <a:noFill/>
                </a:ln>
                <a:solidFill>
                  <a:srgbClr val="0000FF"/>
                </a:solidFill>
                <a:latin typeface="Courier New"/>
                <a:cs typeface="Courier New"/>
              </a:rPr>
              <a:t>    def</a:t>
            </a:r>
            <a:r>
              <a:rPr lang="en-US" sz="1200" b="0" i="0" u="none" strike="noStrike" cap="none" spc="0">
                <a:ln>
                  <a:noFill/>
                </a:ln>
                <a:solidFill>
                  <a:srgbClr val="000000"/>
                </a:solidFill>
                <a:latin typeface="Courier New"/>
                <a:cs typeface="Courier New"/>
              </a:rPr>
              <a:t> </a:t>
            </a:r>
            <a:r>
              <a:rPr lang="en-US" sz="1200" b="0" i="0" u="none" strike="noStrike" cap="none" spc="0">
                <a:ln>
                  <a:noFill/>
                </a:ln>
                <a:solidFill>
                  <a:srgbClr val="FF00FF"/>
                </a:solidFill>
                <a:latin typeface="Courier New"/>
                <a:cs typeface="Courier New"/>
              </a:rPr>
              <a:t>move</a:t>
            </a:r>
            <a:r>
              <a:rPr lang="en-US" sz="1200" b="1" i="0" u="none" strike="noStrike" cap="none" spc="0">
                <a:ln>
                  <a:noFill/>
                </a:ln>
                <a:solidFill>
                  <a:srgbClr val="000080"/>
                </a:solidFill>
                <a:latin typeface="Courier New"/>
                <a:cs typeface="Courier New"/>
              </a:rPr>
              <a:t>(</a:t>
            </a:r>
            <a:r>
              <a:rPr lang="en-US" sz="1200" b="0" i="0" u="none" strike="noStrike" cap="none" spc="0">
                <a:ln>
                  <a:noFill/>
                </a:ln>
                <a:solidFill>
                  <a:srgbClr val="000000"/>
                </a:solidFill>
                <a:latin typeface="Courier New"/>
                <a:cs typeface="Courier New"/>
              </a:rPr>
              <a:t>self</a:t>
            </a:r>
            <a:r>
              <a:rPr lang="en-US" sz="1200" b="1" i="0" u="none" strike="noStrike" cap="none" spc="0">
                <a:ln>
                  <a:noFill/>
                </a:ln>
                <a:solidFill>
                  <a:srgbClr val="000080"/>
                </a:solidFill>
                <a:latin typeface="Courier New"/>
                <a:cs typeface="Courier New"/>
              </a:rPr>
              <a:t>,</a:t>
            </a:r>
            <a:r>
              <a:rPr lang="en-US" sz="1200" b="0" i="0" u="none" strike="noStrike" cap="none" spc="0">
                <a:ln>
                  <a:noFill/>
                </a:ln>
                <a:solidFill>
                  <a:srgbClr val="000000"/>
                </a:solidFill>
                <a:latin typeface="Courier New"/>
                <a:cs typeface="Courier New"/>
              </a:rPr>
              <a:t> x</a:t>
            </a:r>
            <a:r>
              <a:rPr lang="en-US" sz="1200" b="1" i="0" u="none" strike="noStrike" cap="none" spc="0">
                <a:ln>
                  <a:noFill/>
                </a:ln>
                <a:solidFill>
                  <a:srgbClr val="000080"/>
                </a:solidFill>
                <a:latin typeface="Courier New"/>
                <a:cs typeface="Courier New"/>
              </a:rPr>
              <a:t>,</a:t>
            </a:r>
            <a:r>
              <a:rPr lang="en-US" sz="1200" b="0" i="0" u="none" strike="noStrike" cap="none" spc="0">
                <a:ln>
                  <a:noFill/>
                </a:ln>
                <a:solidFill>
                  <a:srgbClr val="000000"/>
                </a:solidFill>
                <a:latin typeface="Courier New"/>
                <a:cs typeface="Courier New"/>
              </a:rPr>
              <a:t> y</a:t>
            </a:r>
            <a:r>
              <a:rPr lang="en-US" sz="1200" b="1" i="0" u="none" strike="noStrike" cap="none" spc="0">
                <a:ln>
                  <a:noFill/>
                </a:ln>
                <a:solidFill>
                  <a:srgbClr val="000080"/>
                </a:solidFill>
                <a:latin typeface="Courier New"/>
                <a:cs typeface="Courier New"/>
              </a:rPr>
              <a:t>):</a:t>
            </a:r>
            <a:r>
              <a:rPr lang="en-US" sz="1200" b="0" i="0" u="none" strike="noStrike" cap="none" spc="0">
                <a:ln>
                  <a:noFill/>
                </a:ln>
                <a:solidFill>
                  <a:srgbClr val="000000"/>
                </a:solidFill>
                <a:latin typeface="Courier New"/>
                <a:cs typeface="Courier New"/>
              </a:rPr>
              <a:t> </a:t>
            </a:r>
            <a:endParaRPr lang="en-US" sz="1200" b="0" i="0" u="none" strike="noStrike" cap="none" spc="0">
              <a:ln>
                <a:noFill/>
              </a:ln>
              <a:solidFill>
                <a:srgbClr val="000000"/>
              </a:solidFill>
              <a:latin typeface="Courier New"/>
              <a:cs typeface="Courier New"/>
            </a:endParaRPr>
          </a:p>
          <a:p>
            <a:pPr marL="0" marR="0" lvl="0" indent="0" algn="l" defTabSz="914400">
              <a:lnSpc>
                <a:spcPct val="100000"/>
              </a:lnSpc>
              <a:spcBef>
                <a:spcPts val="0"/>
              </a:spcBef>
              <a:spcAft>
                <a:spcPts val="0"/>
              </a:spcAft>
              <a:buClr>
                <a:srgbClr val="000000"/>
              </a:buClr>
              <a:buSzTx/>
              <a:buFont typeface="Arial"/>
              <a:buNone/>
              <a:defRPr/>
            </a:pPr>
            <a:r>
              <a:rPr lang="en-US" sz="1200" b="1" i="0" u="none" strike="noStrike" cap="none" spc="0">
                <a:ln>
                  <a:noFill/>
                </a:ln>
                <a:solidFill>
                  <a:srgbClr val="000000"/>
                </a:solidFill>
                <a:latin typeface="Courier New"/>
                <a:cs typeface="Courier New"/>
              </a:rPr>
              <a:t>        </a:t>
            </a:r>
            <a:r>
              <a:rPr lang="en-US" sz="1200" b="1" i="0" u="none" strike="noStrike" cap="none" spc="0">
                <a:ln>
                  <a:noFill/>
                </a:ln>
                <a:solidFill>
                  <a:srgbClr val="0000FF"/>
                </a:solidFill>
                <a:latin typeface="Courier New"/>
                <a:cs typeface="Courier New"/>
              </a:rPr>
              <a:t>print</a:t>
            </a:r>
            <a:r>
              <a:rPr lang="en-US" sz="1200" b="1" i="0" u="none" strike="noStrike" cap="none" spc="0">
                <a:ln>
                  <a:noFill/>
                </a:ln>
                <a:solidFill>
                  <a:srgbClr val="000080"/>
                </a:solidFill>
                <a:latin typeface="Courier New"/>
                <a:cs typeface="Courier New"/>
              </a:rPr>
              <a:t>(</a:t>
            </a:r>
            <a:r>
              <a:rPr lang="en-US" sz="1200" b="0" i="0" u="none" strike="noStrike" cap="none" spc="0">
                <a:ln>
                  <a:noFill/>
                </a:ln>
                <a:solidFill>
                  <a:srgbClr val="808080"/>
                </a:solidFill>
                <a:latin typeface="Courier New"/>
                <a:cs typeface="Courier New"/>
              </a:rPr>
              <a:t>f"Moving to {</a:t>
            </a:r>
            <a:r>
              <a:rPr lang="en-US" sz="1200" b="0" i="0" u="none" strike="noStrike" cap="none" spc="0">
                <a:ln>
                  <a:noFill/>
                </a:ln>
                <a:solidFill>
                  <a:srgbClr val="000000"/>
                </a:solidFill>
                <a:latin typeface="Courier New"/>
                <a:cs typeface="Courier New"/>
              </a:rPr>
              <a:t>x</a:t>
            </a:r>
            <a:r>
              <a:rPr lang="en-US" sz="1200" b="0" i="0" u="none" strike="noStrike" cap="none" spc="0">
                <a:ln>
                  <a:noFill/>
                </a:ln>
                <a:solidFill>
                  <a:srgbClr val="808080"/>
                </a:solidFill>
                <a:latin typeface="Courier New"/>
                <a:cs typeface="Courier New"/>
              </a:rPr>
              <a:t>}.{</a:t>
            </a:r>
            <a:r>
              <a:rPr lang="en-US" sz="1200" b="0" i="0" u="none" strike="noStrike" cap="none" spc="0">
                <a:ln>
                  <a:noFill/>
                </a:ln>
                <a:solidFill>
                  <a:srgbClr val="000000"/>
                </a:solidFill>
                <a:latin typeface="Courier New"/>
                <a:cs typeface="Courier New"/>
              </a:rPr>
              <a:t>y</a:t>
            </a:r>
            <a:r>
              <a:rPr lang="en-US" sz="1200" b="0" i="0" u="none" strike="noStrike" cap="none" spc="0">
                <a:ln>
                  <a:noFill/>
                </a:ln>
                <a:solidFill>
                  <a:srgbClr val="808080"/>
                </a:solidFill>
                <a:latin typeface="Courier New"/>
                <a:cs typeface="Courier New"/>
              </a:rPr>
              <a:t>}"</a:t>
            </a:r>
            <a:r>
              <a:rPr lang="en-US" sz="1200" b="1" i="0" u="none" strike="noStrike" cap="none" spc="0">
                <a:ln>
                  <a:noFill/>
                </a:ln>
                <a:solidFill>
                  <a:srgbClr val="000080"/>
                </a:solidFill>
                <a:latin typeface="Courier New"/>
                <a:cs typeface="Courier New"/>
              </a:rPr>
              <a:t>)</a:t>
            </a:r>
            <a:endParaRPr lang="en-US" sz="1200" b="0" i="0" u="none" strike="noStrike" cap="none" spc="0">
              <a:ln>
                <a:noFill/>
              </a:ln>
              <a:solidFill>
                <a:srgbClr val="000000"/>
              </a:solidFill>
              <a:latin typeface="Courier New"/>
              <a:cs typeface="Courier New"/>
            </a:endParaRPr>
          </a:p>
          <a:p>
            <a:pPr marL="0" marR="0" lvl="0" indent="0" algn="l" defTabSz="914400">
              <a:lnSpc>
                <a:spcPct val="100000"/>
              </a:lnSpc>
              <a:spcBef>
                <a:spcPts val="0"/>
              </a:spcBef>
              <a:spcAft>
                <a:spcPts val="0"/>
              </a:spcAft>
              <a:buClr>
                <a:srgbClr val="000000"/>
              </a:buClr>
              <a:buSzTx/>
              <a:buFont typeface="Arial"/>
              <a:buNone/>
              <a:defRPr/>
            </a:pPr>
            <a:r>
              <a:rPr lang="ru-RU" sz="1000" b="0" i="0" u="none" strike="noStrike" cap="none" spc="0">
                <a:ln>
                  <a:noFill/>
                </a:ln>
                <a:solidFill>
                  <a:srgbClr val="002060"/>
                </a:solidFill>
                <a:latin typeface="proxima nova rg"/>
                <a:cs typeface="Arial"/>
              </a:rPr>
              <a:t> </a:t>
            </a:r>
            <a:endParaRPr lang="en-US" sz="1000" b="0" i="0" u="none" strike="noStrike" cap="none" spc="0">
              <a:ln>
                <a:noFill/>
              </a:ln>
              <a:solidFill>
                <a:srgbClr val="002060"/>
              </a:solidFill>
              <a:latin typeface="proxima nova rg"/>
              <a:cs typeface="Arial"/>
            </a:endParaRPr>
          </a:p>
          <a:p>
            <a:pPr>
              <a:spcBef>
                <a:spcPts val="0"/>
              </a:spcBef>
              <a:buClr>
                <a:srgbClr val="000000"/>
              </a:buClr>
              <a:buNone/>
              <a:defRPr/>
            </a:pPr>
            <a:r>
              <a:rPr lang="ru-RU" sz="2000">
                <a:solidFill>
                  <a:srgbClr val="002060"/>
                </a:solidFill>
                <a:latin typeface="+mn-lt"/>
              </a:rPr>
              <a:t>Для создания объектов (экземпляров) класса нужно указать имя класса и скобки.</a:t>
            </a:r>
            <a:endParaRPr lang="ru-RU" sz="2000">
              <a:solidFill>
                <a:srgbClr val="002060"/>
              </a:solidFill>
              <a:latin typeface="+mn-lt"/>
            </a:endParaRPr>
          </a:p>
          <a:p>
            <a:pPr marL="0" marR="0" lvl="0" indent="0" algn="l" defTabSz="914400">
              <a:lnSpc>
                <a:spcPct val="100000"/>
              </a:lnSpc>
              <a:spcBef>
                <a:spcPts val="0"/>
              </a:spcBef>
              <a:spcAft>
                <a:spcPts val="0"/>
              </a:spcAft>
              <a:buClr>
                <a:srgbClr val="000000"/>
              </a:buClr>
              <a:buSzTx/>
              <a:buFont typeface="Arial"/>
              <a:buNone/>
              <a:defRPr/>
            </a:pPr>
            <a:endParaRPr lang="ru-RU" sz="1200" b="0" i="0" u="none" strike="noStrike" cap="none" spc="0">
              <a:ln>
                <a:noFill/>
              </a:ln>
              <a:solidFill>
                <a:srgbClr val="000000"/>
              </a:solidFill>
              <a:latin typeface="Courier New"/>
              <a:cs typeface="Courier New"/>
            </a:endParaRPr>
          </a:p>
          <a:p>
            <a:pPr marL="0" marR="0" lvl="0" indent="0" algn="l" defTabSz="914400">
              <a:lnSpc>
                <a:spcPct val="100000"/>
              </a:lnSpc>
              <a:spcBef>
                <a:spcPts val="0"/>
              </a:spcBef>
              <a:spcAft>
                <a:spcPts val="0"/>
              </a:spcAft>
              <a:buClr>
                <a:srgbClr val="000000"/>
              </a:buClr>
              <a:buSzTx/>
              <a:buFont typeface="Arial"/>
              <a:buNone/>
              <a:defRPr/>
            </a:pPr>
            <a:r>
              <a:rPr lang="ru-RU" sz="1200" b="0" i="0" u="none" strike="noStrike" cap="none" spc="0">
                <a:ln>
                  <a:noFill/>
                </a:ln>
                <a:solidFill>
                  <a:srgbClr val="000000"/>
                </a:solidFill>
                <a:latin typeface="Courier New"/>
                <a:cs typeface="Courier New"/>
              </a:rPr>
              <a:t>с1 </a:t>
            </a:r>
            <a:r>
              <a:rPr lang="ru-RU" sz="1200" b="1" i="0" u="none" strike="noStrike" cap="none" spc="0">
                <a:ln>
                  <a:noFill/>
                </a:ln>
                <a:solidFill>
                  <a:srgbClr val="000080"/>
                </a:solidFill>
                <a:latin typeface="Courier New"/>
                <a:cs typeface="Courier New"/>
              </a:rPr>
              <a:t>=</a:t>
            </a:r>
            <a:r>
              <a:rPr lang="ru-RU" sz="1200" b="0" i="0" u="none" strike="noStrike" cap="none" spc="0">
                <a:ln>
                  <a:noFill/>
                </a:ln>
                <a:solidFill>
                  <a:srgbClr val="000000"/>
                </a:solidFill>
                <a:latin typeface="Courier New"/>
                <a:cs typeface="Courier New"/>
              </a:rPr>
              <a:t> Car</a:t>
            </a:r>
            <a:r>
              <a:rPr lang="ru-RU" sz="1200" b="1" i="0" u="none" strike="noStrike" cap="none" spc="0">
                <a:ln>
                  <a:noFill/>
                </a:ln>
                <a:solidFill>
                  <a:srgbClr val="000080"/>
                </a:solidFill>
                <a:latin typeface="Courier New"/>
                <a:cs typeface="Courier New"/>
              </a:rPr>
              <a:t>()</a:t>
            </a:r>
            <a:r>
              <a:rPr lang="ru-RU" sz="1200" b="0" i="0" u="none" strike="noStrike" cap="none" spc="0">
                <a:ln>
                  <a:noFill/>
                </a:ln>
                <a:solidFill>
                  <a:srgbClr val="000000"/>
                </a:solidFill>
                <a:latin typeface="Courier New"/>
                <a:cs typeface="Courier New"/>
              </a:rPr>
              <a:t>  </a:t>
            </a:r>
            <a:r>
              <a:rPr lang="ru-RU" sz="1200" b="0" i="0" u="none" strike="noStrike" cap="none" spc="0">
                <a:ln>
                  <a:noFill/>
                </a:ln>
                <a:solidFill>
                  <a:srgbClr val="008000"/>
                </a:solidFill>
                <a:latin typeface="Courier New"/>
                <a:cs typeface="Courier New"/>
              </a:rPr>
              <a:t># 1-й автомобиль сходит с конвейера</a:t>
            </a:r>
            <a:r>
              <a:rPr lang="ru-RU" sz="1200" b="0" i="0" u="none" strike="noStrike" cap="none" spc="0">
                <a:ln>
                  <a:noFill/>
                </a:ln>
                <a:solidFill>
                  <a:srgbClr val="000000"/>
                </a:solidFill>
                <a:latin typeface="Courier New"/>
                <a:cs typeface="Courier New"/>
              </a:rPr>
              <a:t> </a:t>
            </a:r>
            <a:endParaRPr lang="ru-RU" sz="1200" b="0" i="0" u="none" strike="noStrike" cap="none" spc="0">
              <a:ln>
                <a:noFill/>
              </a:ln>
              <a:solidFill>
                <a:srgbClr val="000000"/>
              </a:solidFill>
              <a:latin typeface="Courier New"/>
              <a:cs typeface="Courier New"/>
            </a:endParaRPr>
          </a:p>
          <a:p>
            <a:pPr marL="0" marR="0" lvl="0" indent="0" algn="l" defTabSz="914400">
              <a:lnSpc>
                <a:spcPct val="100000"/>
              </a:lnSpc>
              <a:spcBef>
                <a:spcPts val="0"/>
              </a:spcBef>
              <a:spcAft>
                <a:spcPts val="0"/>
              </a:spcAft>
              <a:buClr>
                <a:srgbClr val="000000"/>
              </a:buClr>
              <a:buSzTx/>
              <a:buFont typeface="Arial"/>
              <a:buNone/>
              <a:defRPr/>
            </a:pPr>
            <a:r>
              <a:rPr lang="ru-RU" sz="1200" b="0" i="0" u="none" strike="noStrike" cap="none" spc="0">
                <a:ln>
                  <a:noFill/>
                </a:ln>
                <a:solidFill>
                  <a:srgbClr val="000000"/>
                </a:solidFill>
                <a:latin typeface="Courier New"/>
                <a:cs typeface="Courier New"/>
              </a:rPr>
              <a:t>c2 </a:t>
            </a:r>
            <a:r>
              <a:rPr lang="ru-RU" sz="1200" b="1" i="0" u="none" strike="noStrike" cap="none" spc="0">
                <a:ln>
                  <a:noFill/>
                </a:ln>
                <a:solidFill>
                  <a:srgbClr val="000080"/>
                </a:solidFill>
                <a:latin typeface="Courier New"/>
                <a:cs typeface="Courier New"/>
              </a:rPr>
              <a:t>=</a:t>
            </a:r>
            <a:r>
              <a:rPr lang="ru-RU" sz="1200" b="0" i="0" u="none" strike="noStrike" cap="none" spc="0">
                <a:ln>
                  <a:noFill/>
                </a:ln>
                <a:solidFill>
                  <a:srgbClr val="000000"/>
                </a:solidFill>
                <a:latin typeface="Courier New"/>
                <a:cs typeface="Courier New"/>
              </a:rPr>
              <a:t> Car</a:t>
            </a:r>
            <a:r>
              <a:rPr lang="ru-RU" sz="1200" b="1" i="0" u="none" strike="noStrike" cap="none" spc="0">
                <a:ln>
                  <a:noFill/>
                </a:ln>
                <a:solidFill>
                  <a:srgbClr val="000080"/>
                </a:solidFill>
                <a:latin typeface="Courier New"/>
                <a:cs typeface="Courier New"/>
              </a:rPr>
              <a:t>()</a:t>
            </a:r>
            <a:r>
              <a:rPr lang="ru-RU" sz="1200" b="0" i="0" u="none" strike="noStrike" cap="none" spc="0">
                <a:ln>
                  <a:noFill/>
                </a:ln>
                <a:solidFill>
                  <a:srgbClr val="000000"/>
                </a:solidFill>
                <a:latin typeface="Courier New"/>
                <a:cs typeface="Courier New"/>
              </a:rPr>
              <a:t>  </a:t>
            </a:r>
            <a:r>
              <a:rPr lang="ru-RU" sz="1200" b="0" i="0" u="none" strike="noStrike" cap="none" spc="0">
                <a:ln>
                  <a:noFill/>
                </a:ln>
                <a:solidFill>
                  <a:srgbClr val="008000"/>
                </a:solidFill>
                <a:latin typeface="Courier New"/>
                <a:cs typeface="Courier New"/>
              </a:rPr>
              <a:t># 2-й автомобиль сходит с конвейера </a:t>
            </a:r>
            <a:endParaRPr lang="ru-RU" sz="1200" b="0" i="0" u="none" strike="noStrike" cap="none" spc="0">
              <a:ln>
                <a:noFill/>
              </a:ln>
              <a:solidFill>
                <a:srgbClr val="000000"/>
              </a:solidFill>
              <a:latin typeface="Courier New"/>
              <a:cs typeface="Courier New"/>
            </a:endParaRPr>
          </a:p>
          <a:p>
            <a:pPr marR="0" lvl="0" indent="0">
              <a:lnSpc>
                <a:spcPct val="100000"/>
              </a:lnSpc>
              <a:spcBef>
                <a:spcPts val="0"/>
              </a:spcBef>
              <a:spcAft>
                <a:spcPts val="0"/>
              </a:spcAft>
              <a:buClr>
                <a:srgbClr val="000000"/>
              </a:buClr>
              <a:buSzTx/>
              <a:buNone/>
              <a:defRPr/>
            </a:pPr>
            <a:endParaRPr lang="ru-RU" sz="1200">
              <a:solidFill>
                <a:srgbClr val="002060"/>
              </a:solidFill>
              <a:latin typeface="Courier New"/>
              <a:cs typeface="Courier New"/>
            </a:endParaRPr>
          </a:p>
          <a:p>
            <a:pPr marR="0" lvl="0" indent="0">
              <a:lnSpc>
                <a:spcPct val="100000"/>
              </a:lnSpc>
              <a:spcBef>
                <a:spcPts val="0"/>
              </a:spcBef>
              <a:spcAft>
                <a:spcPts val="0"/>
              </a:spcAft>
              <a:buClr>
                <a:srgbClr val="000000"/>
              </a:buClr>
              <a:buSzTx/>
              <a:buNone/>
              <a:defRPr/>
            </a:pPr>
            <a:r>
              <a:rPr lang="ru-RU" sz="2000">
                <a:solidFill>
                  <a:srgbClr val="002060"/>
                </a:solidFill>
                <a:latin typeface="+mn-lt"/>
              </a:rPr>
              <a:t>Несложно заметить, что работа с классами очень похожа на работу с функциями. </a:t>
            </a:r>
            <a:endParaRPr lang="en-US" sz="2000">
              <a:solidFill>
                <a:srgbClr val="002060"/>
              </a:solidFill>
              <a:latin typeface="+mn-lt"/>
            </a:endParaRPr>
          </a:p>
          <a:p>
            <a:pPr marR="0" lvl="0" indent="0">
              <a:lnSpc>
                <a:spcPct val="100000"/>
              </a:lnSpc>
              <a:spcBef>
                <a:spcPts val="0"/>
              </a:spcBef>
              <a:spcAft>
                <a:spcPts val="0"/>
              </a:spcAft>
              <a:buClr>
                <a:srgbClr val="000000"/>
              </a:buClr>
              <a:buSzTx/>
              <a:buNone/>
              <a:defRPr/>
            </a:pPr>
            <a:r>
              <a:rPr lang="ru-RU" sz="2000">
                <a:solidFill>
                  <a:srgbClr val="002060"/>
                </a:solidFill>
                <a:latin typeface="+mn-lt"/>
              </a:rPr>
              <a:t>Это неслучайно: в </a:t>
            </a:r>
            <a:r>
              <a:rPr lang="en-US" sz="2000">
                <a:solidFill>
                  <a:srgbClr val="002060"/>
                </a:solidFill>
                <a:latin typeface="+mn-lt"/>
              </a:rPr>
              <a:t>Python </a:t>
            </a:r>
            <a:r>
              <a:rPr lang="ru-RU" sz="2000">
                <a:solidFill>
                  <a:srgbClr val="002060"/>
                </a:solidFill>
                <a:latin typeface="+mn-lt"/>
              </a:rPr>
              <a:t>все является объектом, даже реализации функций.</a:t>
            </a:r>
            <a:endParaRPr lang="ru-RU" sz="2000">
              <a:solidFill>
                <a:srgbClr val="002060"/>
              </a:solidFill>
              <a:latin typeface="+mn-lt"/>
            </a:endParaRPr>
          </a:p>
          <a:p>
            <a:pPr marR="0" lvl="0" algn="just">
              <a:lnSpc>
                <a:spcPct val="100000"/>
              </a:lnSpc>
              <a:spcBef>
                <a:spcPts val="0"/>
              </a:spcBef>
              <a:spcAft>
                <a:spcPts val="0"/>
              </a:spcAft>
              <a:buClrTx/>
              <a:buSzTx/>
              <a:buFontTx/>
              <a:buNone/>
              <a:defRPr/>
            </a:pPr>
            <a:endParaRPr lang="ru-RU" sz="2000">
              <a:solidFill>
                <a:srgbClr val="002060"/>
              </a:solidFill>
              <a:latin typeface="+mn-lt"/>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6146" name="Rectangle 9" hidden="0"/>
          <p:cNvSpPr>
            <a:spLocks noChangeArrowheads="1" noGrp="1"/>
          </p:cNvSpPr>
          <p:nvPr isPhoto="0" userDrawn="0">
            <p:ph type="title" idx="4294967295" hasCustomPrompt="0"/>
          </p:nvPr>
        </p:nvSpPr>
        <p:spPr bwMode="auto">
          <a:xfrm>
            <a:off x="0" y="207963"/>
            <a:ext cx="12192000" cy="698500"/>
          </a:xfrm>
          <a:prstGeom prst="rect">
            <a:avLst/>
          </a:prstGeom>
        </p:spPr>
        <p:txBody>
          <a:bodyPr anchorCtr="1">
            <a:normAutofit/>
          </a:bodyPr>
          <a:lstStyle/>
          <a:p>
            <a:pPr algn="ctr">
              <a:defRPr/>
            </a:pPr>
            <a:r>
              <a:rPr lang="ru-RU">
                <a:solidFill>
                  <a:srgbClr val="002060"/>
                </a:solidFill>
                <a:latin typeface="+mn-lt"/>
                <a:cs typeface="Times New Roman"/>
              </a:rPr>
              <a:t>Экземпляры классов</a:t>
            </a:r>
            <a:endParaRPr lang="ru-RU">
              <a:solidFill>
                <a:srgbClr val="002060"/>
              </a:solidFill>
              <a:latin typeface="+mn-lt"/>
              <a:cs typeface="Times New Roman"/>
            </a:endParaRPr>
          </a:p>
        </p:txBody>
      </p:sp>
      <p:sp>
        <p:nvSpPr>
          <p:cNvPr id="28" name="Text Box 10" hidden="0"/>
          <p:cNvSpPr txBox="1">
            <a:spLocks noChangeArrowheads="1"/>
          </p:cNvSpPr>
          <p:nvPr isPhoto="0" userDrawn="0"/>
        </p:nvSpPr>
        <p:spPr bwMode="auto">
          <a:xfrm>
            <a:off x="381966" y="988321"/>
            <a:ext cx="11417686" cy="5696054"/>
          </a:xfrm>
          <a:prstGeom prst="rect">
            <a:avLst/>
          </a:prstGeom>
        </p:spPr>
        <p:txBody>
          <a:bodyPr>
            <a:noAutofit/>
          </a:bodyPr>
          <a:lstStyle>
            <a:lvl1pPr>
              <a:spcBef>
                <a:spcPts val="0"/>
              </a:spcBef>
              <a:buChar char="•"/>
              <a:defRPr>
                <a:solidFill>
                  <a:srgbClr val="000099"/>
                </a:solidFill>
                <a:latin typeface="Arial"/>
              </a:defRPr>
            </a:lvl1pPr>
            <a:lvl2pPr marL="742950" indent="-285750">
              <a:spcBef>
                <a:spcPts val="0"/>
              </a:spcBef>
              <a:buChar char="–"/>
              <a:defRPr sz="1600">
                <a:solidFill>
                  <a:srgbClr val="000099"/>
                </a:solidFill>
                <a:latin typeface="Arial"/>
              </a:defRPr>
            </a:lvl2pPr>
            <a:lvl3pPr marL="1143000" indent="-228600">
              <a:spcBef>
                <a:spcPts val="0"/>
              </a:spcBef>
              <a:buChar char="•"/>
              <a:defRPr sz="1400">
                <a:solidFill>
                  <a:srgbClr val="000099"/>
                </a:solidFill>
                <a:latin typeface="Arial"/>
              </a:defRPr>
            </a:lvl3pPr>
            <a:lvl4pPr marL="1600200" indent="-228600">
              <a:spcBef>
                <a:spcPts val="0"/>
              </a:spcBef>
              <a:buChar char="–"/>
              <a:defRPr sz="1400">
                <a:solidFill>
                  <a:srgbClr val="000099"/>
                </a:solidFill>
                <a:latin typeface="Arial"/>
              </a:defRPr>
            </a:lvl4pPr>
            <a:lvl5pPr marL="2057400" indent="-228600">
              <a:spcBef>
                <a:spcPts val="0"/>
              </a:spcBef>
              <a:buChar char="»"/>
              <a:defRPr sz="1000">
                <a:solidFill>
                  <a:srgbClr val="000099"/>
                </a:solidFill>
                <a:latin typeface="Arial"/>
              </a:defRPr>
            </a:lvl5pPr>
            <a:lvl6pPr marL="2514600" indent="-228600">
              <a:spcBef>
                <a:spcPts val="0"/>
              </a:spcBef>
              <a:spcAft>
                <a:spcPts val="0"/>
              </a:spcAft>
              <a:buChar char="»"/>
              <a:defRPr sz="1000">
                <a:solidFill>
                  <a:srgbClr val="000099"/>
                </a:solidFill>
                <a:latin typeface="Arial"/>
              </a:defRPr>
            </a:lvl6pPr>
            <a:lvl7pPr marL="2971800" indent="-228600">
              <a:spcBef>
                <a:spcPts val="0"/>
              </a:spcBef>
              <a:spcAft>
                <a:spcPts val="0"/>
              </a:spcAft>
              <a:buChar char="»"/>
              <a:defRPr sz="1000">
                <a:solidFill>
                  <a:srgbClr val="000099"/>
                </a:solidFill>
                <a:latin typeface="Arial"/>
              </a:defRPr>
            </a:lvl7pPr>
            <a:lvl8pPr marL="3429000" indent="-228600">
              <a:spcBef>
                <a:spcPts val="0"/>
              </a:spcBef>
              <a:spcAft>
                <a:spcPts val="0"/>
              </a:spcAft>
              <a:buChar char="»"/>
              <a:defRPr sz="1000">
                <a:solidFill>
                  <a:srgbClr val="000099"/>
                </a:solidFill>
                <a:latin typeface="Arial"/>
              </a:defRPr>
            </a:lvl8pPr>
            <a:lvl9pPr marL="3886200" indent="-228600">
              <a:spcBef>
                <a:spcPts val="0"/>
              </a:spcBef>
              <a:spcAft>
                <a:spcPts val="0"/>
              </a:spcAft>
              <a:buChar char="»"/>
              <a:defRPr sz="1000">
                <a:solidFill>
                  <a:srgbClr val="000099"/>
                </a:solidFill>
                <a:latin typeface="Arial"/>
              </a:defRPr>
            </a:lvl9pPr>
          </a:lstStyle>
          <a:p>
            <a:pPr algn="just">
              <a:spcBef>
                <a:spcPts val="0"/>
              </a:spcBef>
              <a:buFontTx/>
              <a:buNone/>
              <a:defRPr/>
            </a:pPr>
            <a:r>
              <a:rPr lang="ru-RU" sz="2000">
                <a:solidFill>
                  <a:srgbClr val="002060"/>
                </a:solidFill>
                <a:latin typeface="+mn-lt"/>
              </a:rPr>
              <a:t>Писать через функции </a:t>
            </a:r>
            <a:r>
              <a:rPr lang="en-US" sz="2000">
                <a:solidFill>
                  <a:srgbClr val="002060"/>
                </a:solidFill>
                <a:latin typeface="+mn-lt"/>
              </a:rPr>
              <a:t>—</a:t>
            </a:r>
            <a:r>
              <a:rPr lang="ru-RU" sz="2000">
                <a:solidFill>
                  <a:srgbClr val="002060"/>
                </a:solidFill>
                <a:latin typeface="+mn-lt"/>
              </a:rPr>
              <a:t> это процедурно-ориентированное программирование. Через классы и объекты </a:t>
            </a:r>
            <a:r>
              <a:rPr lang="en-US" sz="2000">
                <a:solidFill>
                  <a:srgbClr val="002060"/>
                </a:solidFill>
                <a:latin typeface="+mn-lt"/>
              </a:rPr>
              <a:t>—</a:t>
            </a:r>
            <a:r>
              <a:rPr lang="ru-RU" sz="2000">
                <a:solidFill>
                  <a:srgbClr val="002060"/>
                </a:solidFill>
                <a:latin typeface="+mn-lt"/>
              </a:rPr>
              <a:t> объектно-ориентированное.</a:t>
            </a:r>
            <a:endParaRPr lang="ru-RU" sz="2000">
              <a:solidFill>
                <a:srgbClr val="002060"/>
              </a:solidFill>
              <a:latin typeface="+mn-lt"/>
            </a:endParaRPr>
          </a:p>
          <a:p>
            <a:pPr algn="just">
              <a:spcBef>
                <a:spcPts val="0"/>
              </a:spcBef>
              <a:buFontTx/>
              <a:buNone/>
              <a:defRPr/>
            </a:pPr>
            <a:r>
              <a:rPr lang="ru-RU" sz="2000">
                <a:solidFill>
                  <a:srgbClr val="002060"/>
                </a:solidFill>
                <a:latin typeface="+mn-lt"/>
              </a:rPr>
              <a:t>В языке программирования Python объекты принято называть также экземплярами. Это связано с тем, что в нем все классы сами являются объектами класса type.  Поэтому во избежание путаницы объекты, созданные на основе обычных классов, называют экземплярами (но часто и объектами тоже).</a:t>
            </a:r>
            <a:endParaRPr lang="ru-RU" sz="2000">
              <a:solidFill>
                <a:srgbClr val="002060"/>
              </a:solidFill>
              <a:latin typeface="+mn-lt"/>
            </a:endParaRPr>
          </a:p>
          <a:p>
            <a:pPr algn="just">
              <a:spcBef>
                <a:spcPts val="0"/>
              </a:spcBef>
              <a:buFontTx/>
              <a:buNone/>
              <a:defRPr/>
            </a:pPr>
            <a:endParaRPr lang="ru-RU">
              <a:solidFill>
                <a:srgbClr val="002060"/>
              </a:solidFill>
              <a:latin typeface="+mn-lt"/>
            </a:endParaRPr>
          </a:p>
          <a:p>
            <a:pPr marL="0" marR="0" lvl="0" indent="0" algn="l" defTabSz="914400">
              <a:lnSpc>
                <a:spcPct val="100000"/>
              </a:lnSpc>
              <a:spcBef>
                <a:spcPts val="0"/>
              </a:spcBef>
              <a:spcAft>
                <a:spcPts val="0"/>
              </a:spcAft>
              <a:buClrTx/>
              <a:buSzTx/>
              <a:buFontTx/>
              <a:buNone/>
              <a:defRPr/>
            </a:pPr>
            <a:r>
              <a:rPr lang="ru-RU" sz="1400" b="0" i="0" u="none" strike="noStrike" cap="none" spc="0">
                <a:ln>
                  <a:noFill/>
                </a:ln>
                <a:solidFill>
                  <a:srgbClr val="008000"/>
                </a:solidFill>
                <a:latin typeface="Courier New"/>
                <a:ea typeface="+mn-ea"/>
                <a:cs typeface="+mn-cs"/>
              </a:rPr>
              <a:t># определение класса:</a:t>
            </a:r>
            <a:r>
              <a:rPr lang="ru-RU" sz="1400" b="0" i="0" u="none" strike="noStrike" cap="none" spc="0">
                <a:ln>
                  <a:noFill/>
                </a:ln>
                <a:solidFill>
                  <a:srgbClr val="000000"/>
                </a:solidFill>
                <a:latin typeface="Courier New"/>
                <a:ea typeface="+mn-ea"/>
                <a:cs typeface="+mn-cs"/>
              </a:rPr>
              <a:t> </a:t>
            </a:r>
            <a:endParaRPr lang="ru-RU" sz="1400" b="0"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r>
              <a:rPr lang="ru-RU" sz="1400" b="1" i="0" u="none" strike="noStrike" cap="none" spc="0">
                <a:ln>
                  <a:noFill/>
                </a:ln>
                <a:solidFill>
                  <a:srgbClr val="0000FF"/>
                </a:solidFill>
                <a:latin typeface="Courier New"/>
                <a:ea typeface="+mn-ea"/>
                <a:cs typeface="+mn-cs"/>
              </a:rPr>
              <a:t>class</a:t>
            </a:r>
            <a:r>
              <a:rPr lang="ru-RU" sz="1400" b="0" i="0" u="none" strike="noStrike" cap="none" spc="0">
                <a:ln>
                  <a:noFill/>
                </a:ln>
                <a:solidFill>
                  <a:srgbClr val="000000"/>
                </a:solidFill>
                <a:latin typeface="Courier New"/>
                <a:ea typeface="+mn-ea"/>
                <a:cs typeface="+mn-cs"/>
              </a:rPr>
              <a:t> </a:t>
            </a:r>
            <a:r>
              <a:rPr lang="ru-RU" sz="1400" b="1" i="0" u="none" strike="noStrike" cap="none" spc="0">
                <a:ln>
                  <a:noFill/>
                </a:ln>
                <a:solidFill>
                  <a:srgbClr val="000000"/>
                </a:solidFill>
                <a:latin typeface="Courier New"/>
                <a:ea typeface="+mn-ea"/>
                <a:cs typeface="+mn-cs"/>
              </a:rPr>
              <a:t>Class1</a:t>
            </a:r>
            <a:r>
              <a:rPr lang="ru-RU" sz="1400" b="1" i="0" u="none" strike="noStrike" cap="none" spc="0">
                <a:ln>
                  <a:noFill/>
                </a:ln>
                <a:solidFill>
                  <a:srgbClr val="000080"/>
                </a:solidFill>
                <a:latin typeface="Courier New"/>
                <a:ea typeface="+mn-ea"/>
                <a:cs typeface="+mn-cs"/>
              </a:rPr>
              <a:t>:</a:t>
            </a:r>
            <a:r>
              <a:rPr lang="ru-RU" sz="1400" b="0" i="0" u="none" strike="noStrike" cap="none" spc="0">
                <a:ln>
                  <a:noFill/>
                </a:ln>
                <a:solidFill>
                  <a:srgbClr val="000000"/>
                </a:solidFill>
                <a:latin typeface="Courier New"/>
                <a:ea typeface="+mn-ea"/>
                <a:cs typeface="+mn-cs"/>
              </a:rPr>
              <a:t> </a:t>
            </a:r>
            <a:endParaRPr lang="ru-RU" sz="1400" b="0"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r>
              <a:rPr lang="ru-RU" sz="1400" b="1" i="0" u="none" strike="noStrike" cap="none" spc="0">
                <a:ln>
                  <a:noFill/>
                </a:ln>
                <a:solidFill>
                  <a:srgbClr val="000000"/>
                </a:solidFill>
                <a:latin typeface="Courier New"/>
                <a:ea typeface="+mn-ea"/>
                <a:cs typeface="+mn-cs"/>
              </a:rPr>
              <a:t>    </a:t>
            </a:r>
            <a:r>
              <a:rPr lang="ru-RU" sz="1400" b="1" i="0" u="none" strike="noStrike" cap="none" spc="0">
                <a:ln>
                  <a:noFill/>
                </a:ln>
                <a:solidFill>
                  <a:srgbClr val="0000FF"/>
                </a:solidFill>
                <a:latin typeface="Courier New"/>
                <a:ea typeface="+mn-ea"/>
                <a:cs typeface="+mn-cs"/>
              </a:rPr>
              <a:t>pass</a:t>
            </a:r>
            <a:endParaRPr lang="ru-RU" sz="1400" b="0" i="0" u="none" strike="noStrike" cap="none" spc="0">
              <a:ln>
                <a:noFill/>
              </a:ln>
              <a:solidFill>
                <a:srgbClr val="000000"/>
              </a:solidFill>
              <a:latin typeface="Verdana"/>
              <a:ea typeface="+mn-ea"/>
              <a:cs typeface="+mn-cs"/>
            </a:endParaRPr>
          </a:p>
          <a:p>
            <a:pPr indent="360045" algn="just">
              <a:spcBef>
                <a:spcPts val="0"/>
              </a:spcBef>
              <a:buFontTx/>
              <a:buNone/>
              <a:defRPr/>
            </a:pPr>
            <a:endParaRPr lang="ru-RU" sz="2000">
              <a:solidFill>
                <a:srgbClr val="002060"/>
              </a:solidFill>
              <a:latin typeface="+mn-lt"/>
            </a:endParaRPr>
          </a:p>
          <a:p>
            <a:pPr marL="0" marR="0" lvl="0" indent="0" algn="l" defTabSz="914400">
              <a:lnSpc>
                <a:spcPct val="100000"/>
              </a:lnSpc>
              <a:spcBef>
                <a:spcPts val="0"/>
              </a:spcBef>
              <a:spcAft>
                <a:spcPts val="0"/>
              </a:spcAft>
              <a:buClrTx/>
              <a:buSzTx/>
              <a:buFontTx/>
              <a:buNone/>
              <a:defRPr/>
            </a:pPr>
            <a:r>
              <a:rPr lang="ru-RU" sz="1400" b="0" i="0" u="none" strike="noStrike" cap="none" spc="0">
                <a:ln>
                  <a:noFill/>
                </a:ln>
                <a:solidFill>
                  <a:srgbClr val="008000"/>
                </a:solidFill>
                <a:latin typeface="Courier New"/>
                <a:ea typeface="+mn-ea"/>
                <a:cs typeface="+mn-cs"/>
              </a:rPr>
              <a:t># создание экземпляра класса:</a:t>
            </a:r>
            <a:r>
              <a:rPr lang="ru-RU" sz="1400" b="0" i="0" u="none" strike="noStrike" cap="none" spc="0">
                <a:ln>
                  <a:noFill/>
                </a:ln>
                <a:solidFill>
                  <a:srgbClr val="000000"/>
                </a:solidFill>
                <a:latin typeface="Courier New"/>
                <a:ea typeface="+mn-ea"/>
                <a:cs typeface="+mn-cs"/>
              </a:rPr>
              <a:t> </a:t>
            </a:r>
            <a:endParaRPr lang="ru-RU" sz="1400" b="0"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r>
              <a:rPr lang="ru-RU" sz="1400" b="0" i="0" u="none" strike="noStrike" cap="none" spc="0">
                <a:ln>
                  <a:noFill/>
                </a:ln>
                <a:solidFill>
                  <a:srgbClr val="000000"/>
                </a:solidFill>
                <a:latin typeface="Courier New"/>
                <a:ea typeface="+mn-ea"/>
                <a:cs typeface="+mn-cs"/>
              </a:rPr>
              <a:t>object1 </a:t>
            </a:r>
            <a:r>
              <a:rPr lang="ru-RU" sz="1400" b="1" i="0" u="none" strike="noStrike" cap="none" spc="0">
                <a:ln>
                  <a:noFill/>
                </a:ln>
                <a:solidFill>
                  <a:srgbClr val="000080"/>
                </a:solidFill>
                <a:latin typeface="Courier New"/>
                <a:ea typeface="+mn-ea"/>
                <a:cs typeface="+mn-cs"/>
              </a:rPr>
              <a:t>=</a:t>
            </a:r>
            <a:r>
              <a:rPr lang="ru-RU" sz="1400" b="0" i="0" u="none" strike="noStrike" cap="none" spc="0">
                <a:ln>
                  <a:noFill/>
                </a:ln>
                <a:solidFill>
                  <a:srgbClr val="000000"/>
                </a:solidFill>
                <a:latin typeface="Courier New"/>
                <a:ea typeface="+mn-ea"/>
                <a:cs typeface="+mn-cs"/>
              </a:rPr>
              <a:t> Class1</a:t>
            </a:r>
            <a:r>
              <a:rPr lang="ru-RU" sz="1400" b="1" i="0" u="none" strike="noStrike" cap="none" spc="0">
                <a:ln>
                  <a:noFill/>
                </a:ln>
                <a:solidFill>
                  <a:srgbClr val="000080"/>
                </a:solidFill>
                <a:latin typeface="Courier New"/>
                <a:ea typeface="+mn-ea"/>
                <a:cs typeface="+mn-cs"/>
              </a:rPr>
              <a:t>()</a:t>
            </a:r>
            <a:r>
              <a:rPr lang="ru-RU" sz="1400" b="0" i="0" u="none" strike="noStrike" cap="none" spc="0">
                <a:ln>
                  <a:noFill/>
                </a:ln>
                <a:solidFill>
                  <a:srgbClr val="000000"/>
                </a:solidFill>
                <a:latin typeface="Courier New"/>
                <a:ea typeface="+mn-ea"/>
                <a:cs typeface="+mn-cs"/>
              </a:rPr>
              <a:t> </a:t>
            </a:r>
            <a:endParaRPr lang="ru-RU" sz="1400" b="0" i="0" u="none" strike="noStrike" cap="none" spc="0">
              <a:ln>
                <a:noFill/>
              </a:ln>
              <a:solidFill>
                <a:srgbClr val="000000"/>
              </a:solidFill>
              <a:latin typeface="Verdana"/>
              <a:ea typeface="+mn-ea"/>
              <a:cs typeface="+mn-cs"/>
            </a:endParaRPr>
          </a:p>
          <a:p>
            <a:pPr indent="360045" algn="just">
              <a:spcBef>
                <a:spcPts val="0"/>
              </a:spcBef>
              <a:buFontTx/>
              <a:buNone/>
              <a:defRPr/>
            </a:pPr>
            <a:endParaRPr lang="ru-RU" sz="2000">
              <a:solidFill>
                <a:srgbClr val="002060"/>
              </a:solidFill>
              <a:latin typeface="+mn-lt"/>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6146" name="Rectangle 9" hidden="0"/>
          <p:cNvSpPr>
            <a:spLocks noChangeArrowheads="1" noGrp="1"/>
          </p:cNvSpPr>
          <p:nvPr isPhoto="0" userDrawn="0">
            <p:ph type="title" idx="4294967295" hasCustomPrompt="0"/>
          </p:nvPr>
        </p:nvSpPr>
        <p:spPr bwMode="auto">
          <a:xfrm>
            <a:off x="0" y="207963"/>
            <a:ext cx="12192000" cy="698500"/>
          </a:xfrm>
          <a:prstGeom prst="rect">
            <a:avLst/>
          </a:prstGeom>
        </p:spPr>
        <p:txBody>
          <a:bodyPr anchorCtr="1">
            <a:normAutofit/>
          </a:bodyPr>
          <a:lstStyle/>
          <a:p>
            <a:pPr algn="ctr">
              <a:defRPr/>
            </a:pPr>
            <a:r>
              <a:rPr lang="ru-RU">
                <a:solidFill>
                  <a:srgbClr val="002060"/>
                </a:solidFill>
                <a:latin typeface="+mn-lt"/>
                <a:cs typeface="Times New Roman"/>
              </a:rPr>
              <a:t>Атрибуты (поля и методы) класса</a:t>
            </a:r>
            <a:endParaRPr lang="ru-RU">
              <a:solidFill>
                <a:srgbClr val="002060"/>
              </a:solidFill>
              <a:latin typeface="+mn-lt"/>
              <a:cs typeface="Times New Roman"/>
            </a:endParaRPr>
          </a:p>
        </p:txBody>
      </p:sp>
      <p:sp>
        <p:nvSpPr>
          <p:cNvPr id="28" name="Text Box 10" hidden="0"/>
          <p:cNvSpPr txBox="1">
            <a:spLocks noChangeArrowheads="1"/>
          </p:cNvSpPr>
          <p:nvPr isPhoto="0" userDrawn="0"/>
        </p:nvSpPr>
        <p:spPr bwMode="auto">
          <a:xfrm>
            <a:off x="381966" y="988321"/>
            <a:ext cx="11417686" cy="2749654"/>
          </a:xfrm>
          <a:prstGeom prst="rect">
            <a:avLst/>
          </a:prstGeom>
        </p:spPr>
        <p:txBody>
          <a:bodyPr>
            <a:noAutofit/>
          </a:bodyPr>
          <a:lstStyle>
            <a:lvl1pPr>
              <a:spcBef>
                <a:spcPts val="0"/>
              </a:spcBef>
              <a:buChar char="•"/>
              <a:defRPr>
                <a:solidFill>
                  <a:srgbClr val="000099"/>
                </a:solidFill>
                <a:latin typeface="Arial"/>
              </a:defRPr>
            </a:lvl1pPr>
            <a:lvl2pPr marL="742950" indent="-285750">
              <a:spcBef>
                <a:spcPts val="0"/>
              </a:spcBef>
              <a:buChar char="–"/>
              <a:defRPr sz="1600">
                <a:solidFill>
                  <a:srgbClr val="000099"/>
                </a:solidFill>
                <a:latin typeface="Arial"/>
              </a:defRPr>
            </a:lvl2pPr>
            <a:lvl3pPr marL="1143000" indent="-228600">
              <a:spcBef>
                <a:spcPts val="0"/>
              </a:spcBef>
              <a:buChar char="•"/>
              <a:defRPr sz="1400">
                <a:solidFill>
                  <a:srgbClr val="000099"/>
                </a:solidFill>
                <a:latin typeface="Arial"/>
              </a:defRPr>
            </a:lvl3pPr>
            <a:lvl4pPr marL="1600200" indent="-228600">
              <a:spcBef>
                <a:spcPts val="0"/>
              </a:spcBef>
              <a:buChar char="–"/>
              <a:defRPr sz="1400">
                <a:solidFill>
                  <a:srgbClr val="000099"/>
                </a:solidFill>
                <a:latin typeface="Arial"/>
              </a:defRPr>
            </a:lvl4pPr>
            <a:lvl5pPr marL="2057400" indent="-228600">
              <a:spcBef>
                <a:spcPts val="0"/>
              </a:spcBef>
              <a:buChar char="»"/>
              <a:defRPr sz="1000">
                <a:solidFill>
                  <a:srgbClr val="000099"/>
                </a:solidFill>
                <a:latin typeface="Arial"/>
              </a:defRPr>
            </a:lvl5pPr>
            <a:lvl6pPr marL="2514600" indent="-228600">
              <a:spcBef>
                <a:spcPts val="0"/>
              </a:spcBef>
              <a:spcAft>
                <a:spcPts val="0"/>
              </a:spcAft>
              <a:buChar char="»"/>
              <a:defRPr sz="1000">
                <a:solidFill>
                  <a:srgbClr val="000099"/>
                </a:solidFill>
                <a:latin typeface="Arial"/>
              </a:defRPr>
            </a:lvl6pPr>
            <a:lvl7pPr marL="2971800" indent="-228600">
              <a:spcBef>
                <a:spcPts val="0"/>
              </a:spcBef>
              <a:spcAft>
                <a:spcPts val="0"/>
              </a:spcAft>
              <a:buChar char="»"/>
              <a:defRPr sz="1000">
                <a:solidFill>
                  <a:srgbClr val="000099"/>
                </a:solidFill>
                <a:latin typeface="Arial"/>
              </a:defRPr>
            </a:lvl7pPr>
            <a:lvl8pPr marL="3429000" indent="-228600">
              <a:spcBef>
                <a:spcPts val="0"/>
              </a:spcBef>
              <a:spcAft>
                <a:spcPts val="0"/>
              </a:spcAft>
              <a:buChar char="»"/>
              <a:defRPr sz="1000">
                <a:solidFill>
                  <a:srgbClr val="000099"/>
                </a:solidFill>
                <a:latin typeface="Arial"/>
              </a:defRPr>
            </a:lvl8pPr>
            <a:lvl9pPr marL="3886200" indent="-228600">
              <a:spcBef>
                <a:spcPts val="0"/>
              </a:spcBef>
              <a:spcAft>
                <a:spcPts val="0"/>
              </a:spcAft>
              <a:buChar char="»"/>
              <a:defRPr sz="1000">
                <a:solidFill>
                  <a:srgbClr val="000099"/>
                </a:solidFill>
                <a:latin typeface="Arial"/>
              </a:defRPr>
            </a:lvl9pPr>
          </a:lstStyle>
          <a:p>
            <a:pPr marL="0" marR="0" lvl="0" indent="0" algn="l" defTabSz="914400">
              <a:lnSpc>
                <a:spcPct val="100000"/>
              </a:lnSpc>
              <a:spcBef>
                <a:spcPts val="0"/>
              </a:spcBef>
              <a:spcAft>
                <a:spcPts val="0"/>
              </a:spcAft>
              <a:buClrTx/>
              <a:buSzTx/>
              <a:buFontTx/>
              <a:buNone/>
              <a:defRPr/>
            </a:pPr>
            <a:r>
              <a:rPr lang="en-US" sz="1400" b="1" i="0" u="none" strike="noStrike" cap="none" spc="0">
                <a:ln>
                  <a:noFill/>
                </a:ln>
                <a:solidFill>
                  <a:srgbClr val="0000FF"/>
                </a:solidFill>
                <a:latin typeface="Courier New"/>
                <a:ea typeface="+mn-ea"/>
                <a:cs typeface="+mn-cs"/>
              </a:rPr>
              <a:t>class</a:t>
            </a:r>
            <a:r>
              <a:rPr lang="en-US" sz="1400" b="0" i="0" u="none" strike="noStrike" cap="none" spc="0">
                <a:ln>
                  <a:noFill/>
                </a:ln>
                <a:solidFill>
                  <a:srgbClr val="000000"/>
                </a:solidFill>
                <a:latin typeface="Courier New"/>
                <a:ea typeface="+mn-ea"/>
                <a:cs typeface="+mn-cs"/>
              </a:rPr>
              <a:t> </a:t>
            </a:r>
            <a:r>
              <a:rPr lang="en-US" sz="1400" b="1" i="0" u="none" strike="noStrike" cap="none" spc="0">
                <a:ln>
                  <a:noFill/>
                </a:ln>
                <a:solidFill>
                  <a:srgbClr val="000000"/>
                </a:solidFill>
                <a:latin typeface="Courier New"/>
                <a:ea typeface="+mn-ea"/>
                <a:cs typeface="+mn-cs"/>
              </a:rPr>
              <a:t>Employee</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a:t>
            </a:r>
            <a:endParaRPr lang="ru-RU" sz="1400" b="0"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r>
              <a:rPr lang="ru-RU" sz="1400" b="0" i="0" u="none" strike="noStrike" cap="none" spc="0">
                <a:ln>
                  <a:noFill/>
                </a:ln>
                <a:solidFill>
                  <a:srgbClr val="000000"/>
                </a:solidFill>
                <a:latin typeface="Courier New"/>
                <a:ea typeface="+mn-ea"/>
                <a:cs typeface="+mn-cs"/>
              </a:rPr>
              <a:t>    </a:t>
            </a:r>
            <a:r>
              <a:rPr lang="en-US" sz="1400" b="0" i="0" u="none" strike="noStrike" cap="none" spc="0">
                <a:ln>
                  <a:noFill/>
                </a:ln>
                <a:solidFill>
                  <a:srgbClr val="FF8000"/>
                </a:solidFill>
                <a:latin typeface="Courier New"/>
                <a:ea typeface="+mn-ea"/>
                <a:cs typeface="+mn-cs"/>
              </a:rPr>
              <a:t>"""</a:t>
            </a:r>
            <a:r>
              <a:rPr lang="ru-RU" sz="1400" b="0" i="0" u="none" strike="noStrike" cap="none" spc="0">
                <a:ln>
                  <a:noFill/>
                </a:ln>
                <a:solidFill>
                  <a:srgbClr val="FF8000"/>
                </a:solidFill>
                <a:latin typeface="Courier New"/>
                <a:ea typeface="+mn-ea"/>
                <a:cs typeface="+mn-cs"/>
              </a:rPr>
              <a:t>Работник"""</a:t>
            </a:r>
            <a:r>
              <a:rPr lang="ru-RU" sz="1400" b="0" i="0" u="none" strike="noStrike" cap="none" spc="0">
                <a:ln>
                  <a:noFill/>
                </a:ln>
                <a:solidFill>
                  <a:srgbClr val="000000"/>
                </a:solidFill>
                <a:latin typeface="Courier New"/>
                <a:ea typeface="+mn-ea"/>
                <a:cs typeface="+mn-cs"/>
              </a:rPr>
              <a:t> </a:t>
            </a:r>
            <a:endParaRPr lang="ru-RU" sz="1400" b="0"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r>
              <a:rPr lang="ru-RU" sz="1400" b="0" i="0" u="none" strike="noStrike" cap="none" spc="0">
                <a:ln>
                  <a:noFill/>
                </a:ln>
                <a:solidFill>
                  <a:srgbClr val="000000"/>
                </a:solidFill>
                <a:latin typeface="Courier New"/>
                <a:ea typeface="+mn-ea"/>
                <a:cs typeface="+mn-cs"/>
              </a:rPr>
              <a:t>    </a:t>
            </a:r>
            <a:r>
              <a:rPr lang="ru-RU" sz="1400" b="0" i="0" u="none" strike="noStrike" cap="none" spc="0">
                <a:ln>
                  <a:noFill/>
                </a:ln>
                <a:solidFill>
                  <a:srgbClr val="008000"/>
                </a:solidFill>
                <a:latin typeface="Courier New"/>
                <a:ea typeface="+mn-ea"/>
                <a:cs typeface="+mn-cs"/>
              </a:rPr>
              <a:t># поля</a:t>
            </a:r>
            <a:endParaRPr lang="ru-RU" sz="1400" b="0"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r>
              <a:rPr lang="ru-RU" sz="1400" b="0" i="0" u="none" strike="noStrike" cap="none" spc="0">
                <a:ln>
                  <a:noFill/>
                </a:ln>
                <a:solidFill>
                  <a:srgbClr val="000000"/>
                </a:solidFill>
                <a:latin typeface="Courier New"/>
                <a:ea typeface="+mn-ea"/>
                <a:cs typeface="+mn-cs"/>
              </a:rPr>
              <a:t>    </a:t>
            </a:r>
            <a:r>
              <a:rPr lang="en-US" sz="1400" b="0" i="0" u="none" strike="noStrike" cap="none" spc="0">
                <a:ln>
                  <a:noFill/>
                </a:ln>
                <a:solidFill>
                  <a:srgbClr val="000000"/>
                </a:solidFill>
                <a:latin typeface="Courier New"/>
                <a:ea typeface="+mn-ea"/>
                <a:cs typeface="+mn-cs"/>
              </a:rPr>
              <a:t>first_name </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a:t>
            </a:r>
            <a:r>
              <a:rPr lang="en-US" sz="1400" b="0" i="0" u="none" strike="noStrike" cap="none" spc="0">
                <a:ln>
                  <a:noFill/>
                </a:ln>
                <a:solidFill>
                  <a:srgbClr val="808080"/>
                </a:solidFill>
                <a:latin typeface="Courier New"/>
                <a:ea typeface="+mn-ea"/>
                <a:cs typeface="+mn-cs"/>
              </a:rPr>
              <a:t>"Unknown"</a:t>
            </a:r>
            <a:r>
              <a:rPr lang="en-US" sz="1400" b="0" i="0" u="none" strike="noStrike" cap="none" spc="0">
                <a:ln>
                  <a:noFill/>
                </a:ln>
                <a:solidFill>
                  <a:srgbClr val="000000"/>
                </a:solidFill>
                <a:latin typeface="Courier New"/>
                <a:ea typeface="+mn-ea"/>
                <a:cs typeface="+mn-cs"/>
              </a:rPr>
              <a:t> </a:t>
            </a:r>
            <a:endParaRPr lang="ru-RU" sz="1400" b="0"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r>
              <a:rPr lang="ru-RU" sz="1400" b="0" i="0" u="none" strike="noStrike" cap="none" spc="0">
                <a:ln>
                  <a:noFill/>
                </a:ln>
                <a:solidFill>
                  <a:srgbClr val="000000"/>
                </a:solidFill>
                <a:latin typeface="Courier New"/>
                <a:ea typeface="+mn-ea"/>
                <a:cs typeface="+mn-cs"/>
              </a:rPr>
              <a:t>    </a:t>
            </a:r>
            <a:r>
              <a:rPr lang="en-US" sz="1400" b="0" i="0" u="none" strike="noStrike" cap="none" spc="0">
                <a:ln>
                  <a:noFill/>
                </a:ln>
                <a:solidFill>
                  <a:srgbClr val="000000"/>
                </a:solidFill>
                <a:latin typeface="Courier New"/>
                <a:ea typeface="+mn-ea"/>
                <a:cs typeface="+mn-cs"/>
              </a:rPr>
              <a:t>last_name </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a:t>
            </a:r>
            <a:r>
              <a:rPr lang="en-US" sz="1400" b="0" i="0" u="none" strike="noStrike" cap="none" spc="0">
                <a:ln>
                  <a:noFill/>
                </a:ln>
                <a:solidFill>
                  <a:srgbClr val="808080"/>
                </a:solidFill>
                <a:latin typeface="Courier New"/>
                <a:ea typeface="+mn-ea"/>
                <a:cs typeface="+mn-cs"/>
              </a:rPr>
              <a:t>"Unknown"</a:t>
            </a:r>
            <a:r>
              <a:rPr lang="en-US" sz="1400" b="0" i="0" u="none" strike="noStrike" cap="none" spc="0">
                <a:ln>
                  <a:noFill/>
                </a:ln>
                <a:solidFill>
                  <a:srgbClr val="000000"/>
                </a:solidFill>
                <a:latin typeface="Courier New"/>
                <a:ea typeface="+mn-ea"/>
                <a:cs typeface="+mn-cs"/>
              </a:rPr>
              <a:t> </a:t>
            </a:r>
            <a:endParaRPr lang="ru-RU" sz="1400" b="0"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endParaRPr lang="ru-RU" sz="1400" b="1"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r>
              <a:rPr lang="ru-RU" sz="1400" b="1" i="0" u="none" strike="noStrike" cap="none" spc="0">
                <a:ln>
                  <a:noFill/>
                </a:ln>
                <a:solidFill>
                  <a:srgbClr val="000000"/>
                </a:solidFill>
                <a:latin typeface="Courier New"/>
                <a:ea typeface="+mn-ea"/>
                <a:cs typeface="+mn-cs"/>
              </a:rPr>
              <a:t>    </a:t>
            </a:r>
            <a:r>
              <a:rPr lang="en-US" sz="1400" b="1" i="0" u="none" strike="noStrike" cap="none" spc="0">
                <a:ln>
                  <a:noFill/>
                </a:ln>
                <a:solidFill>
                  <a:srgbClr val="0000FF"/>
                </a:solidFill>
                <a:latin typeface="Courier New"/>
                <a:ea typeface="+mn-ea"/>
                <a:cs typeface="+mn-cs"/>
              </a:rPr>
              <a:t>def</a:t>
            </a:r>
            <a:r>
              <a:rPr lang="en-US" sz="1400" b="0" i="0" u="none" strike="noStrike" cap="none" spc="0">
                <a:ln>
                  <a:noFill/>
                </a:ln>
                <a:solidFill>
                  <a:srgbClr val="000000"/>
                </a:solidFill>
                <a:latin typeface="Courier New"/>
                <a:ea typeface="+mn-ea"/>
                <a:cs typeface="+mn-cs"/>
              </a:rPr>
              <a:t> </a:t>
            </a:r>
            <a:r>
              <a:rPr lang="en-US" sz="1400" b="0" i="0" u="none" strike="noStrike" cap="none" spc="0">
                <a:ln>
                  <a:noFill/>
                </a:ln>
                <a:solidFill>
                  <a:srgbClr val="FF00FF"/>
                </a:solidFill>
                <a:latin typeface="Courier New"/>
                <a:ea typeface="+mn-ea"/>
                <a:cs typeface="+mn-cs"/>
              </a:rPr>
              <a:t>get_full_name</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self</a:t>
            </a:r>
            <a:r>
              <a:rPr lang="en-US" sz="1400" b="1" i="0" u="none" strike="noStrike" cap="none" spc="0">
                <a:ln>
                  <a:noFill/>
                </a:ln>
                <a:solidFill>
                  <a:srgbClr val="000080"/>
                </a:solidFill>
                <a:latin typeface="Courier New"/>
                <a:ea typeface="+mn-ea"/>
                <a:cs typeface="+mn-cs"/>
              </a:rPr>
              <a:t>):</a:t>
            </a:r>
            <a:r>
              <a:rPr lang="ru-RU" sz="1400" b="1" i="0" u="none" strike="noStrike" cap="none" spc="0">
                <a:ln>
                  <a:noFill/>
                </a:ln>
                <a:solidFill>
                  <a:srgbClr val="000080"/>
                </a:solidFill>
                <a:latin typeface="Courier New"/>
                <a:ea typeface="+mn-ea"/>
                <a:cs typeface="+mn-cs"/>
              </a:rPr>
              <a:t> </a:t>
            </a:r>
            <a:r>
              <a:rPr lang="en-US" sz="1400" b="0" i="0" u="none" strike="noStrike" cap="none" spc="0">
                <a:ln>
                  <a:noFill/>
                </a:ln>
                <a:solidFill>
                  <a:srgbClr val="000000"/>
                </a:solidFill>
                <a:latin typeface="Courier New"/>
                <a:ea typeface="+mn-ea"/>
                <a:cs typeface="+mn-cs"/>
              </a:rPr>
              <a:t> </a:t>
            </a:r>
            <a:r>
              <a:rPr lang="en-US" sz="1400" b="0" i="0" u="none" strike="noStrike" cap="none" spc="0">
                <a:ln>
                  <a:noFill/>
                </a:ln>
                <a:solidFill>
                  <a:srgbClr val="008000"/>
                </a:solidFill>
                <a:latin typeface="Courier New"/>
                <a:ea typeface="+mn-ea"/>
                <a:cs typeface="+mn-cs"/>
              </a:rPr>
              <a:t># </a:t>
            </a:r>
            <a:r>
              <a:rPr lang="ru-RU" sz="1400" b="0" i="0" u="none" strike="noStrike" cap="none" spc="0">
                <a:ln>
                  <a:noFill/>
                </a:ln>
                <a:solidFill>
                  <a:srgbClr val="008000"/>
                </a:solidFill>
                <a:latin typeface="Courier New"/>
                <a:ea typeface="+mn-ea"/>
                <a:cs typeface="+mn-cs"/>
              </a:rPr>
              <a:t>метод</a:t>
            </a:r>
            <a:endParaRPr lang="ru-RU" sz="1400" b="0"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r>
              <a:rPr lang="ru-RU" sz="1400" b="1" i="0" u="none" strike="noStrike" cap="none" spc="0">
                <a:ln>
                  <a:noFill/>
                </a:ln>
                <a:solidFill>
                  <a:srgbClr val="000000"/>
                </a:solidFill>
                <a:latin typeface="Courier New"/>
                <a:ea typeface="+mn-ea"/>
                <a:cs typeface="+mn-cs"/>
              </a:rPr>
              <a:t>        </a:t>
            </a:r>
            <a:r>
              <a:rPr lang="en-US" sz="1400" b="1" i="0" u="none" strike="noStrike" cap="none" spc="0">
                <a:ln>
                  <a:noFill/>
                </a:ln>
                <a:solidFill>
                  <a:srgbClr val="0000FF"/>
                </a:solidFill>
                <a:latin typeface="Courier New"/>
                <a:ea typeface="+mn-ea"/>
                <a:cs typeface="+mn-cs"/>
              </a:rPr>
              <a:t>return</a:t>
            </a:r>
            <a:r>
              <a:rPr lang="en-US" sz="1400" b="0" i="0" u="none" strike="noStrike" cap="none" spc="0">
                <a:ln>
                  <a:noFill/>
                </a:ln>
                <a:solidFill>
                  <a:srgbClr val="000000"/>
                </a:solidFill>
                <a:latin typeface="Courier New"/>
                <a:ea typeface="+mn-ea"/>
                <a:cs typeface="+mn-cs"/>
              </a:rPr>
              <a:t> self</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first_name </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a:t>
            </a:r>
            <a:r>
              <a:rPr lang="en-US" sz="1400" b="0" i="0" u="none" strike="noStrike" cap="none" spc="0">
                <a:ln>
                  <a:noFill/>
                </a:ln>
                <a:solidFill>
                  <a:srgbClr val="808080"/>
                </a:solidFill>
                <a:latin typeface="Courier New"/>
                <a:ea typeface="+mn-ea"/>
                <a:cs typeface="+mn-cs"/>
              </a:rPr>
              <a:t>' '</a:t>
            </a:r>
            <a:r>
              <a:rPr lang="en-US" sz="1400" b="0" i="0" u="none" strike="noStrike" cap="none" spc="0">
                <a:ln>
                  <a:noFill/>
                </a:ln>
                <a:solidFill>
                  <a:srgbClr val="000000"/>
                </a:solidFill>
                <a:latin typeface="Courier New"/>
                <a:ea typeface="+mn-ea"/>
                <a:cs typeface="+mn-cs"/>
              </a:rPr>
              <a:t> </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self</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last_name </a:t>
            </a:r>
            <a:endParaRPr lang="ru-RU" sz="1400" b="0"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endParaRPr lang="en-US" sz="1400" b="1"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r>
              <a:rPr lang="en-US" sz="1400" b="1" i="0" u="none" strike="noStrike" cap="none" spc="0">
                <a:ln>
                  <a:noFill/>
                </a:ln>
                <a:solidFill>
                  <a:srgbClr val="000000"/>
                </a:solidFill>
                <a:latin typeface="Courier New"/>
                <a:ea typeface="+mn-ea"/>
                <a:cs typeface="+mn-cs"/>
              </a:rPr>
              <a:t>    @staticmethod</a:t>
            </a:r>
            <a:endParaRPr lang="ru-RU" sz="1400" b="1"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r>
              <a:rPr lang="ru-RU" sz="1400" b="1" i="0" u="none" strike="noStrike" cap="none" spc="0">
                <a:ln>
                  <a:noFill/>
                </a:ln>
                <a:solidFill>
                  <a:srgbClr val="000000"/>
                </a:solidFill>
                <a:latin typeface="Courier New"/>
                <a:ea typeface="+mn-ea"/>
                <a:cs typeface="+mn-cs"/>
              </a:rPr>
              <a:t>    </a:t>
            </a:r>
            <a:r>
              <a:rPr lang="en-US" sz="1400" b="1" i="0" u="none" strike="noStrike" cap="none" spc="0">
                <a:ln>
                  <a:noFill/>
                </a:ln>
                <a:solidFill>
                  <a:srgbClr val="0000FF"/>
                </a:solidFill>
                <a:latin typeface="Courier New"/>
                <a:ea typeface="+mn-ea"/>
                <a:cs typeface="+mn-cs"/>
              </a:rPr>
              <a:t>def</a:t>
            </a:r>
            <a:r>
              <a:rPr lang="en-US" sz="1400" b="0" i="0" u="none" strike="noStrike" cap="none" spc="0">
                <a:ln>
                  <a:noFill/>
                </a:ln>
                <a:solidFill>
                  <a:srgbClr val="000000"/>
                </a:solidFill>
                <a:latin typeface="Courier New"/>
                <a:ea typeface="+mn-ea"/>
                <a:cs typeface="+mn-cs"/>
              </a:rPr>
              <a:t> </a:t>
            </a:r>
            <a:r>
              <a:rPr lang="en-US" sz="1400" b="0" i="0" u="none" strike="noStrike" cap="none" spc="0">
                <a:ln>
                  <a:noFill/>
                </a:ln>
                <a:solidFill>
                  <a:srgbClr val="FF00FF"/>
                </a:solidFill>
                <a:latin typeface="Courier New"/>
                <a:ea typeface="+mn-ea"/>
                <a:cs typeface="+mn-cs"/>
              </a:rPr>
              <a:t>get_class_name</a:t>
            </a:r>
            <a:r>
              <a:rPr lang="en-US" sz="1400" b="1" i="0" u="none" strike="noStrike" cap="none" spc="0">
                <a:ln>
                  <a:noFill/>
                </a:ln>
                <a:solidFill>
                  <a:srgbClr val="000080"/>
                </a:solidFill>
                <a:latin typeface="Courier New"/>
                <a:ea typeface="+mn-ea"/>
                <a:cs typeface="+mn-cs"/>
              </a:rPr>
              <a:t>():</a:t>
            </a:r>
            <a:r>
              <a:rPr lang="ru-RU" sz="1400" b="1" i="0" u="none" strike="noStrike" cap="none" spc="0">
                <a:ln>
                  <a:noFill/>
                </a:ln>
                <a:solidFill>
                  <a:srgbClr val="000080"/>
                </a:solidFill>
                <a:latin typeface="Courier New"/>
                <a:ea typeface="+mn-ea"/>
                <a:cs typeface="+mn-cs"/>
              </a:rPr>
              <a:t> </a:t>
            </a:r>
            <a:r>
              <a:rPr lang="en-US" sz="1400" b="0" i="0" u="none" strike="noStrike" cap="none" spc="0">
                <a:ln>
                  <a:noFill/>
                </a:ln>
                <a:solidFill>
                  <a:srgbClr val="000000"/>
                </a:solidFill>
                <a:latin typeface="Courier New"/>
                <a:ea typeface="+mn-ea"/>
                <a:cs typeface="+mn-cs"/>
              </a:rPr>
              <a:t> </a:t>
            </a:r>
            <a:r>
              <a:rPr lang="en-US" sz="1400" b="0" i="0" u="none" strike="noStrike" cap="none" spc="0">
                <a:ln>
                  <a:noFill/>
                </a:ln>
                <a:solidFill>
                  <a:srgbClr val="008000"/>
                </a:solidFill>
                <a:latin typeface="Courier New"/>
                <a:ea typeface="+mn-ea"/>
                <a:cs typeface="+mn-cs"/>
              </a:rPr>
              <a:t># </a:t>
            </a:r>
            <a:r>
              <a:rPr lang="ru-RU" sz="1400" b="0" i="0" u="none" strike="noStrike" cap="none" spc="0">
                <a:ln>
                  <a:noFill/>
                </a:ln>
                <a:solidFill>
                  <a:srgbClr val="008000"/>
                </a:solidFill>
                <a:latin typeface="Courier New"/>
                <a:ea typeface="+mn-ea"/>
                <a:cs typeface="+mn-cs"/>
              </a:rPr>
              <a:t>статический метод класса</a:t>
            </a:r>
            <a:r>
              <a:rPr lang="ru-RU" sz="1400" b="0" i="0" u="none" strike="noStrike" cap="none" spc="0">
                <a:ln>
                  <a:noFill/>
                </a:ln>
                <a:solidFill>
                  <a:srgbClr val="000000"/>
                </a:solidFill>
                <a:latin typeface="Courier New"/>
                <a:ea typeface="+mn-ea"/>
                <a:cs typeface="+mn-cs"/>
              </a:rPr>
              <a:t> </a:t>
            </a:r>
            <a:endParaRPr lang="ru-RU" sz="1400" b="0"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r>
              <a:rPr lang="ru-RU" sz="1400" b="1" i="0" u="none" strike="noStrike" cap="none" spc="0">
                <a:ln>
                  <a:noFill/>
                </a:ln>
                <a:solidFill>
                  <a:srgbClr val="000000"/>
                </a:solidFill>
                <a:latin typeface="Courier New"/>
                <a:ea typeface="+mn-ea"/>
                <a:cs typeface="+mn-cs"/>
              </a:rPr>
              <a:t>        </a:t>
            </a:r>
            <a:r>
              <a:rPr lang="en-US" sz="1400" b="1" i="0" u="none" strike="noStrike" cap="none" spc="0">
                <a:ln>
                  <a:noFill/>
                </a:ln>
                <a:solidFill>
                  <a:srgbClr val="0000FF"/>
                </a:solidFill>
                <a:latin typeface="Courier New"/>
                <a:ea typeface="+mn-ea"/>
                <a:cs typeface="+mn-cs"/>
              </a:rPr>
              <a:t>return</a:t>
            </a:r>
            <a:r>
              <a:rPr lang="en-US" sz="1400" b="0" i="0" u="none" strike="noStrike" cap="none" spc="0">
                <a:ln>
                  <a:noFill/>
                </a:ln>
                <a:solidFill>
                  <a:srgbClr val="000000"/>
                </a:solidFill>
                <a:latin typeface="Courier New"/>
                <a:ea typeface="+mn-ea"/>
                <a:cs typeface="+mn-cs"/>
              </a:rPr>
              <a:t> </a:t>
            </a:r>
            <a:r>
              <a:rPr lang="en-US" sz="1400" b="0" i="0" u="none" strike="noStrike" cap="none" spc="0">
                <a:ln>
                  <a:noFill/>
                </a:ln>
                <a:solidFill>
                  <a:srgbClr val="808080"/>
                </a:solidFill>
                <a:latin typeface="Courier New"/>
                <a:ea typeface="+mn-ea"/>
                <a:cs typeface="+mn-cs"/>
              </a:rPr>
              <a:t>"Employee"</a:t>
            </a:r>
            <a:r>
              <a:rPr lang="en-US" sz="1400" b="0" i="0" u="none" strike="noStrike" cap="none" spc="0">
                <a:ln>
                  <a:noFill/>
                </a:ln>
                <a:solidFill>
                  <a:srgbClr val="000000"/>
                </a:solidFill>
                <a:latin typeface="Courier New"/>
                <a:ea typeface="+mn-ea"/>
                <a:cs typeface="+mn-cs"/>
              </a:rPr>
              <a:t> </a:t>
            </a:r>
            <a:endParaRPr lang="ru-RU" sz="1400" b="0"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endParaRPr lang="ru-RU" sz="1400" b="0"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r>
              <a:rPr lang="en-US" sz="1400" b="0" i="0" u="none" strike="noStrike" cap="none" spc="0">
                <a:ln>
                  <a:noFill/>
                </a:ln>
                <a:solidFill>
                  <a:srgbClr val="008000"/>
                </a:solidFill>
                <a:latin typeface="Courier New"/>
                <a:ea typeface="+mn-ea"/>
                <a:cs typeface="+mn-cs"/>
              </a:rPr>
              <a:t># </a:t>
            </a:r>
            <a:r>
              <a:rPr lang="ru-RU" sz="1400" b="0" i="0" u="none" strike="noStrike" cap="none" spc="0">
                <a:ln>
                  <a:noFill/>
                </a:ln>
                <a:solidFill>
                  <a:srgbClr val="008000"/>
                </a:solidFill>
                <a:latin typeface="Courier New"/>
                <a:ea typeface="+mn-ea"/>
                <a:cs typeface="+mn-cs"/>
              </a:rPr>
              <a:t>создаем объект класса </a:t>
            </a:r>
            <a:r>
              <a:rPr lang="en-US" sz="1400" b="0" i="0" u="none" strike="noStrike" cap="none" spc="0">
                <a:ln>
                  <a:noFill/>
                </a:ln>
                <a:solidFill>
                  <a:srgbClr val="008000"/>
                </a:solidFill>
                <a:latin typeface="Courier New"/>
                <a:ea typeface="+mn-ea"/>
                <a:cs typeface="+mn-cs"/>
              </a:rPr>
              <a:t>Employee </a:t>
            </a:r>
            <a:r>
              <a:rPr lang="ru-RU" sz="1400" b="0" i="0" u="none" strike="noStrike" cap="none" spc="0">
                <a:ln>
                  <a:noFill/>
                </a:ln>
                <a:solidFill>
                  <a:srgbClr val="008000"/>
                </a:solidFill>
                <a:latin typeface="Courier New"/>
                <a:ea typeface="+mn-ea"/>
                <a:cs typeface="+mn-cs"/>
              </a:rPr>
              <a:t>и записываем ссылку на него </a:t>
            </a:r>
            <a:endParaRPr lang="ru-RU" sz="1400" b="0" i="0" u="none" strike="noStrike" cap="none" spc="0">
              <a:ln>
                <a:noFill/>
              </a:ln>
              <a:solidFill>
                <a:srgbClr val="008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r>
              <a:rPr lang="en-US" sz="1400" b="0" i="0" u="none" strike="noStrike" cap="none" spc="0">
                <a:ln>
                  <a:noFill/>
                </a:ln>
                <a:solidFill>
                  <a:srgbClr val="008000"/>
                </a:solidFill>
                <a:latin typeface="Courier New"/>
                <a:ea typeface="+mn-ea"/>
                <a:cs typeface="+mn-cs"/>
              </a:rPr>
              <a:t># </a:t>
            </a:r>
            <a:r>
              <a:rPr lang="ru-RU" sz="1400" b="0" i="0" u="none" strike="noStrike" cap="none" spc="0">
                <a:ln>
                  <a:noFill/>
                </a:ln>
                <a:solidFill>
                  <a:srgbClr val="008000"/>
                </a:solidFill>
                <a:latin typeface="Courier New"/>
                <a:ea typeface="+mn-ea"/>
                <a:cs typeface="+mn-cs"/>
              </a:rPr>
              <a:t>в переменную </a:t>
            </a:r>
            <a:r>
              <a:rPr lang="en-US" sz="1400" b="0" i="0" u="none" strike="noStrike" cap="none" spc="0">
                <a:ln>
                  <a:noFill/>
                </a:ln>
                <a:solidFill>
                  <a:srgbClr val="008000"/>
                </a:solidFill>
                <a:latin typeface="Courier New"/>
                <a:ea typeface="+mn-ea"/>
                <a:cs typeface="+mn-cs"/>
              </a:rPr>
              <a:t>e</a:t>
            </a:r>
            <a:r>
              <a:rPr lang="ru-RU" sz="1400" b="0" i="0" u="none" strike="noStrike" cap="none" spc="0">
                <a:ln>
                  <a:noFill/>
                </a:ln>
                <a:solidFill>
                  <a:srgbClr val="000000"/>
                </a:solidFill>
                <a:latin typeface="Courier New"/>
                <a:ea typeface="+mn-ea"/>
                <a:cs typeface="+mn-cs"/>
              </a:rPr>
              <a:t> </a:t>
            </a:r>
            <a:endParaRPr lang="ru-RU" sz="1400" b="0"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r>
              <a:rPr lang="en-US" sz="1400" b="0" i="0" u="none" strike="noStrike" cap="none" spc="0">
                <a:ln>
                  <a:noFill/>
                </a:ln>
                <a:solidFill>
                  <a:srgbClr val="000000"/>
                </a:solidFill>
                <a:latin typeface="Courier New"/>
                <a:ea typeface="+mn-ea"/>
                <a:cs typeface="+mn-cs"/>
              </a:rPr>
              <a:t>e </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Employee</a:t>
            </a:r>
            <a:r>
              <a:rPr lang="en-US" sz="1400" b="1" i="0" u="none" strike="noStrike" cap="none" spc="0">
                <a:ln>
                  <a:noFill/>
                </a:ln>
                <a:solidFill>
                  <a:srgbClr val="000080"/>
                </a:solidFill>
                <a:latin typeface="Courier New"/>
                <a:ea typeface="+mn-ea"/>
                <a:cs typeface="+mn-cs"/>
              </a:rPr>
              <a:t>()</a:t>
            </a:r>
            <a:r>
              <a:rPr lang="ru-RU" sz="1400" b="1" i="0" u="none" strike="noStrike" cap="none" spc="0">
                <a:ln>
                  <a:noFill/>
                </a:ln>
                <a:solidFill>
                  <a:srgbClr val="000080"/>
                </a:solidFill>
                <a:latin typeface="Courier New"/>
                <a:ea typeface="+mn-ea"/>
                <a:cs typeface="+mn-cs"/>
              </a:rPr>
              <a:t> </a:t>
            </a:r>
            <a:r>
              <a:rPr lang="en-US" sz="1400" b="0" i="0" u="none" strike="noStrike" cap="none" spc="0">
                <a:ln>
                  <a:noFill/>
                </a:ln>
                <a:solidFill>
                  <a:srgbClr val="000000"/>
                </a:solidFill>
                <a:latin typeface="Courier New"/>
                <a:ea typeface="+mn-ea"/>
                <a:cs typeface="+mn-cs"/>
              </a:rPr>
              <a:t> </a:t>
            </a:r>
            <a:endParaRPr lang="ru-RU" sz="1400" b="0"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r>
              <a:rPr lang="en-US" sz="1400" b="0" i="0" u="none" strike="noStrike" cap="none" spc="0">
                <a:ln>
                  <a:noFill/>
                </a:ln>
                <a:solidFill>
                  <a:srgbClr val="008000"/>
                </a:solidFill>
                <a:latin typeface="Courier New"/>
                <a:ea typeface="+mn-ea"/>
                <a:cs typeface="+mn-cs"/>
              </a:rPr>
              <a:t># </a:t>
            </a:r>
            <a:r>
              <a:rPr lang="ru-RU" sz="1400" b="0" i="0" u="none" strike="noStrike" cap="none" spc="0">
                <a:ln>
                  <a:noFill/>
                </a:ln>
                <a:solidFill>
                  <a:srgbClr val="008000"/>
                </a:solidFill>
                <a:latin typeface="Courier New"/>
                <a:ea typeface="+mn-ea"/>
                <a:cs typeface="+mn-cs"/>
              </a:rPr>
              <a:t>обращаться к полям и методам объекта и класса нужно через точку</a:t>
            </a:r>
            <a:r>
              <a:rPr lang="ru-RU" sz="1400" b="0" i="0" u="none" strike="noStrike" cap="none" spc="0">
                <a:ln>
                  <a:noFill/>
                </a:ln>
                <a:solidFill>
                  <a:srgbClr val="000000"/>
                </a:solidFill>
                <a:latin typeface="Courier New"/>
                <a:ea typeface="+mn-ea"/>
                <a:cs typeface="+mn-cs"/>
              </a:rPr>
              <a:t> </a:t>
            </a:r>
            <a:endParaRPr lang="ru-RU" sz="1400" b="0"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r>
              <a:rPr lang="en-US" sz="1400" b="1" i="0" u="none" strike="noStrike" cap="none" spc="0">
                <a:ln>
                  <a:noFill/>
                </a:ln>
                <a:solidFill>
                  <a:srgbClr val="0000FF"/>
                </a:solidFill>
                <a:latin typeface="Courier New"/>
                <a:ea typeface="+mn-ea"/>
                <a:cs typeface="+mn-cs"/>
              </a:rPr>
              <a:t>print</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e</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first_name</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a:t>
            </a:r>
            <a:endParaRPr lang="ru-RU" sz="1400" b="0"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r>
              <a:rPr lang="en-US" sz="1400" b="0" i="0" u="none" strike="noStrike" cap="none" spc="0">
                <a:ln>
                  <a:noFill/>
                </a:ln>
                <a:solidFill>
                  <a:srgbClr val="000000"/>
                </a:solidFill>
                <a:latin typeface="Courier New"/>
                <a:ea typeface="+mn-ea"/>
                <a:cs typeface="+mn-cs"/>
              </a:rPr>
              <a:t>fullname </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e</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get_full_name</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a:t>
            </a:r>
            <a:endParaRPr lang="ru-RU" sz="1400" b="0"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r>
              <a:rPr lang="en-US" sz="1400" b="1" i="0" u="none" strike="noStrike" cap="none" spc="0">
                <a:ln>
                  <a:noFill/>
                </a:ln>
                <a:solidFill>
                  <a:srgbClr val="0000FF"/>
                </a:solidFill>
                <a:latin typeface="Courier New"/>
                <a:ea typeface="+mn-ea"/>
                <a:cs typeface="+mn-cs"/>
              </a:rPr>
              <a:t>print</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fullname</a:t>
            </a:r>
            <a:r>
              <a:rPr lang="en-US" sz="1400" b="1" i="0" u="none" strike="noStrike" cap="none" spc="0">
                <a:ln>
                  <a:noFill/>
                </a:ln>
                <a:solidFill>
                  <a:srgbClr val="000080"/>
                </a:solidFill>
                <a:latin typeface="Courier New"/>
                <a:ea typeface="+mn-ea"/>
                <a:cs typeface="+mn-cs"/>
              </a:rPr>
              <a:t>)</a:t>
            </a:r>
            <a:endParaRPr lang="ru-RU" sz="1400" b="1" i="0" u="none" strike="noStrike" cap="none" spc="0">
              <a:ln>
                <a:noFill/>
              </a:ln>
              <a:solidFill>
                <a:srgbClr val="00008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r>
              <a:rPr lang="en-US" sz="1400" b="1" i="0" u="none" strike="noStrike" cap="none" spc="0">
                <a:ln>
                  <a:noFill/>
                </a:ln>
                <a:solidFill>
                  <a:srgbClr val="0000FF"/>
                </a:solidFill>
                <a:latin typeface="Courier New"/>
                <a:ea typeface="+mn-ea"/>
                <a:cs typeface="+mn-cs"/>
              </a:rPr>
              <a:t>print</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Employee.get_class_name()</a:t>
            </a:r>
            <a:r>
              <a:rPr lang="en-US" sz="1400" b="1" i="0" u="none" strike="noStrike" cap="none" spc="0">
                <a:ln>
                  <a:noFill/>
                </a:ln>
                <a:solidFill>
                  <a:srgbClr val="000080"/>
                </a:solidFill>
                <a:latin typeface="Courier New"/>
                <a:ea typeface="+mn-ea"/>
                <a:cs typeface="+mn-cs"/>
              </a:rPr>
              <a:t>)</a:t>
            </a:r>
            <a:endParaRPr lang="en-US" sz="1400" b="0" i="0" u="none" strike="noStrike" cap="none" spc="0">
              <a:ln>
                <a:noFill/>
              </a:ln>
              <a:solidFill>
                <a:srgbClr val="000000"/>
              </a:solidFill>
              <a:latin typeface="Verdana"/>
              <a:ea typeface="+mn-ea"/>
              <a:cs typeface="+mn-cs"/>
            </a:endParaRPr>
          </a:p>
          <a:p>
            <a:pPr marL="0" marR="0" lvl="0" indent="0" algn="l" defTabSz="914400">
              <a:lnSpc>
                <a:spcPct val="100000"/>
              </a:lnSpc>
              <a:spcBef>
                <a:spcPts val="0"/>
              </a:spcBef>
              <a:spcAft>
                <a:spcPts val="0"/>
              </a:spcAft>
              <a:buClrTx/>
              <a:buSzTx/>
              <a:buFontTx/>
              <a:buNone/>
              <a:defRPr/>
            </a:pPr>
            <a:endParaRPr lang="ru-RU" sz="1400" b="0" i="0" u="none" strike="noStrike" cap="none" spc="0">
              <a:ln>
                <a:noFill/>
              </a:ln>
              <a:solidFill>
                <a:srgbClr val="000000"/>
              </a:solidFill>
              <a:latin typeface="Courier New"/>
              <a:ea typeface="+mn-ea"/>
              <a:cs typeface="+mn-cs"/>
            </a:endParaRPr>
          </a:p>
          <a:p>
            <a:pPr>
              <a:spcBef>
                <a:spcPts val="0"/>
              </a:spcBef>
              <a:spcAft>
                <a:spcPts val="0"/>
              </a:spcAft>
              <a:buNone/>
              <a:defRPr/>
            </a:pPr>
            <a:r>
              <a:rPr lang="ru-RU" sz="1400" b="0" i="0" u="none" strike="noStrike" cap="none" spc="0">
                <a:ln>
                  <a:noFill/>
                </a:ln>
                <a:solidFill>
                  <a:srgbClr val="000000"/>
                </a:solidFill>
                <a:latin typeface="Courier New"/>
                <a:ea typeface="+mn-ea"/>
                <a:cs typeface="+mn-cs"/>
              </a:rPr>
              <a:t>__________________________________________________</a:t>
            </a:r>
            <a:endParaRPr lang="ru-RU" sz="1400" b="0"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r>
              <a:rPr lang="ru-RU" sz="1400" b="0" i="0" u="none" strike="noStrike" cap="none" spc="0">
                <a:ln>
                  <a:noFill/>
                </a:ln>
                <a:solidFill>
                  <a:srgbClr val="000000"/>
                </a:solidFill>
                <a:latin typeface="Courier New"/>
                <a:ea typeface="+mn-ea"/>
                <a:cs typeface="Courier New"/>
              </a:rPr>
              <a:t>Unknown</a:t>
            </a:r>
            <a:endParaRPr lang="ru-RU" sz="1400" b="0" i="0" u="none" strike="noStrike" cap="none" spc="0">
              <a:ln>
                <a:noFill/>
              </a:ln>
              <a:solidFill>
                <a:srgbClr val="000000"/>
              </a:solidFill>
              <a:latin typeface="Courier New"/>
              <a:ea typeface="+mn-ea"/>
              <a:cs typeface="Courier New"/>
            </a:endParaRPr>
          </a:p>
          <a:p>
            <a:pPr marL="0" marR="0" lvl="0" indent="0" algn="l" defTabSz="914400">
              <a:lnSpc>
                <a:spcPct val="100000"/>
              </a:lnSpc>
              <a:spcBef>
                <a:spcPts val="0"/>
              </a:spcBef>
              <a:spcAft>
                <a:spcPts val="0"/>
              </a:spcAft>
              <a:buClrTx/>
              <a:buSzTx/>
              <a:buFontTx/>
              <a:buNone/>
              <a:defRPr/>
            </a:pPr>
            <a:r>
              <a:rPr lang="ru-RU" sz="1400" b="0" i="0" u="none" strike="noStrike" cap="none" spc="0">
                <a:ln>
                  <a:noFill/>
                </a:ln>
                <a:solidFill>
                  <a:srgbClr val="000000"/>
                </a:solidFill>
                <a:latin typeface="Courier New"/>
                <a:ea typeface="+mn-ea"/>
                <a:cs typeface="Courier New"/>
              </a:rPr>
              <a:t>Unknown Unknown</a:t>
            </a:r>
            <a:endParaRPr lang="ru-RU" sz="1400" b="0" i="0" u="none" strike="noStrike" cap="none" spc="0">
              <a:ln>
                <a:noFill/>
              </a:ln>
              <a:solidFill>
                <a:srgbClr val="000000"/>
              </a:solidFill>
              <a:latin typeface="Courier New"/>
              <a:ea typeface="+mn-ea"/>
              <a:cs typeface="Courier New"/>
            </a:endParaRPr>
          </a:p>
          <a:p>
            <a:pPr marL="0" marR="0" lvl="0" indent="0" algn="l" defTabSz="914400">
              <a:lnSpc>
                <a:spcPct val="100000"/>
              </a:lnSpc>
              <a:spcBef>
                <a:spcPts val="0"/>
              </a:spcBef>
              <a:spcAft>
                <a:spcPts val="0"/>
              </a:spcAft>
              <a:buClrTx/>
              <a:buSzTx/>
              <a:buFontTx/>
              <a:buNone/>
              <a:defRPr/>
            </a:pPr>
            <a:r>
              <a:rPr lang="ru-RU" sz="1400" b="0" i="0" u="none" strike="noStrike" cap="none" spc="0">
                <a:ln>
                  <a:noFill/>
                </a:ln>
                <a:solidFill>
                  <a:srgbClr val="000000"/>
                </a:solidFill>
                <a:latin typeface="Courier New"/>
                <a:ea typeface="+mn-ea"/>
                <a:cs typeface="Courier New"/>
              </a:rPr>
              <a:t>Employee</a:t>
            </a:r>
            <a:endParaRPr lang="ru-RU" sz="1400" b="0" i="0" u="none" strike="noStrike" cap="none" spc="0">
              <a:ln>
                <a:noFill/>
              </a:ln>
              <a:solidFill>
                <a:srgbClr val="000000"/>
              </a:solidFill>
              <a:latin typeface="Courier New"/>
              <a:ea typeface="+mn-ea"/>
              <a:cs typeface="Courier New"/>
            </a:endParaRPr>
          </a:p>
          <a:p>
            <a:pPr marL="0" marR="0" lvl="0" indent="0" algn="l" defTabSz="914400">
              <a:lnSpc>
                <a:spcPct val="100000"/>
              </a:lnSpc>
              <a:spcBef>
                <a:spcPts val="0"/>
              </a:spcBef>
              <a:spcAft>
                <a:spcPts val="0"/>
              </a:spcAft>
              <a:buClrTx/>
              <a:buSzTx/>
              <a:buFontTx/>
              <a:buNone/>
              <a:defRPr/>
            </a:pPr>
            <a:endParaRPr lang="en-US" sz="1400" b="0"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endParaRPr lang="ru-RU" sz="1400" b="0" i="0" u="none" strike="noStrike" cap="none" spc="0">
              <a:ln>
                <a:noFill/>
              </a:ln>
              <a:solidFill>
                <a:srgbClr val="000000"/>
              </a:solidFill>
              <a:latin typeface="Courier New"/>
              <a:ea typeface="+mn-ea"/>
              <a:cs typeface="+mn-cs"/>
            </a:endParaRPr>
          </a:p>
        </p:txBody>
      </p:sp>
      <p:sp>
        <p:nvSpPr>
          <p:cNvPr id="6" name="Text Box 10" hidden="0"/>
          <p:cNvSpPr txBox="1">
            <a:spLocks noChangeArrowheads="1"/>
          </p:cNvSpPr>
          <p:nvPr isPhoto="0" userDrawn="0"/>
        </p:nvSpPr>
        <p:spPr bwMode="auto">
          <a:xfrm>
            <a:off x="381966" y="988321"/>
            <a:ext cx="11417686" cy="5696054"/>
          </a:xfrm>
          <a:prstGeom prst="rect">
            <a:avLst/>
          </a:prstGeom>
        </p:spPr>
        <p:txBody>
          <a:bodyPr>
            <a:noAutofit/>
          </a:bodyPr>
          <a:lstStyle>
            <a:lvl1pPr>
              <a:spcBef>
                <a:spcPts val="0"/>
              </a:spcBef>
              <a:buChar char="•"/>
              <a:defRPr>
                <a:solidFill>
                  <a:srgbClr val="000099"/>
                </a:solidFill>
                <a:latin typeface="Arial"/>
              </a:defRPr>
            </a:lvl1pPr>
            <a:lvl2pPr marL="742950" indent="-285750">
              <a:spcBef>
                <a:spcPts val="0"/>
              </a:spcBef>
              <a:buChar char="–"/>
              <a:defRPr sz="1600">
                <a:solidFill>
                  <a:srgbClr val="000099"/>
                </a:solidFill>
                <a:latin typeface="Arial"/>
              </a:defRPr>
            </a:lvl2pPr>
            <a:lvl3pPr marL="1143000" indent="-228600">
              <a:spcBef>
                <a:spcPts val="0"/>
              </a:spcBef>
              <a:buChar char="•"/>
              <a:defRPr sz="1400">
                <a:solidFill>
                  <a:srgbClr val="000099"/>
                </a:solidFill>
                <a:latin typeface="Arial"/>
              </a:defRPr>
            </a:lvl3pPr>
            <a:lvl4pPr marL="1600200" indent="-228600">
              <a:spcBef>
                <a:spcPts val="0"/>
              </a:spcBef>
              <a:buChar char="–"/>
              <a:defRPr sz="1400">
                <a:solidFill>
                  <a:srgbClr val="000099"/>
                </a:solidFill>
                <a:latin typeface="Arial"/>
              </a:defRPr>
            </a:lvl4pPr>
            <a:lvl5pPr marL="2057400" indent="-228600">
              <a:spcBef>
                <a:spcPts val="0"/>
              </a:spcBef>
              <a:buChar char="»"/>
              <a:defRPr sz="1000">
                <a:solidFill>
                  <a:srgbClr val="000099"/>
                </a:solidFill>
                <a:latin typeface="Arial"/>
              </a:defRPr>
            </a:lvl5pPr>
            <a:lvl6pPr marL="2514600" indent="-228600">
              <a:spcBef>
                <a:spcPts val="0"/>
              </a:spcBef>
              <a:spcAft>
                <a:spcPts val="0"/>
              </a:spcAft>
              <a:buChar char="»"/>
              <a:defRPr sz="1000">
                <a:solidFill>
                  <a:srgbClr val="000099"/>
                </a:solidFill>
                <a:latin typeface="Arial"/>
              </a:defRPr>
            </a:lvl6pPr>
            <a:lvl7pPr marL="2971800" indent="-228600">
              <a:spcBef>
                <a:spcPts val="0"/>
              </a:spcBef>
              <a:spcAft>
                <a:spcPts val="0"/>
              </a:spcAft>
              <a:buChar char="»"/>
              <a:defRPr sz="1000">
                <a:solidFill>
                  <a:srgbClr val="000099"/>
                </a:solidFill>
                <a:latin typeface="Arial"/>
              </a:defRPr>
            </a:lvl7pPr>
            <a:lvl8pPr marL="3429000" indent="-228600">
              <a:spcBef>
                <a:spcPts val="0"/>
              </a:spcBef>
              <a:spcAft>
                <a:spcPts val="0"/>
              </a:spcAft>
              <a:buChar char="»"/>
              <a:defRPr sz="1000">
                <a:solidFill>
                  <a:srgbClr val="000099"/>
                </a:solidFill>
                <a:latin typeface="Arial"/>
              </a:defRPr>
            </a:lvl8pPr>
            <a:lvl9pPr marL="3886200" indent="-228600">
              <a:spcBef>
                <a:spcPts val="0"/>
              </a:spcBef>
              <a:spcAft>
                <a:spcPts val="0"/>
              </a:spcAft>
              <a:buChar char="»"/>
              <a:defRPr sz="1000">
                <a:solidFill>
                  <a:srgbClr val="000099"/>
                </a:solidFill>
                <a:latin typeface="Arial"/>
              </a:defRPr>
            </a:lvl9pPr>
          </a:lstStyle>
          <a:p>
            <a:pPr marL="0" marR="0" lvl="0" indent="0" algn="l" defTabSz="914400">
              <a:lnSpc>
                <a:spcPct val="100000"/>
              </a:lnSpc>
              <a:spcBef>
                <a:spcPts val="0"/>
              </a:spcBef>
              <a:spcAft>
                <a:spcPts val="0"/>
              </a:spcAft>
              <a:buClrTx/>
              <a:buSzTx/>
              <a:buFontTx/>
              <a:buNone/>
              <a:defRPr/>
            </a:pPr>
            <a:endParaRPr lang="en-US" sz="1400" b="0" i="0" u="none" strike="noStrike" cap="none" spc="0">
              <a:ln>
                <a:noFill/>
              </a:ln>
              <a:solidFill>
                <a:srgbClr val="000000"/>
              </a:solidFill>
              <a:latin typeface="Verdana"/>
              <a:ea typeface="+mn-ea"/>
              <a:cs typeface="+mn-cs"/>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6146" name="Rectangle 9" hidden="0"/>
          <p:cNvSpPr>
            <a:spLocks noChangeArrowheads="1" noGrp="1"/>
          </p:cNvSpPr>
          <p:nvPr isPhoto="0" userDrawn="0">
            <p:ph type="title" idx="4294967295" hasCustomPrompt="0"/>
          </p:nvPr>
        </p:nvSpPr>
        <p:spPr bwMode="auto">
          <a:xfrm>
            <a:off x="0" y="207963"/>
            <a:ext cx="12192000" cy="698500"/>
          </a:xfrm>
          <a:prstGeom prst="rect">
            <a:avLst/>
          </a:prstGeom>
        </p:spPr>
        <p:txBody>
          <a:bodyPr anchorCtr="1">
            <a:normAutofit/>
          </a:bodyPr>
          <a:lstStyle/>
          <a:p>
            <a:pPr algn="ctr">
              <a:defRPr/>
            </a:pPr>
            <a:r>
              <a:rPr lang="en-US">
                <a:solidFill>
                  <a:srgbClr val="002060"/>
                </a:solidFill>
                <a:latin typeface="+mn-lt"/>
                <a:cs typeface="Times New Roman"/>
              </a:rPr>
              <a:t>self</a:t>
            </a:r>
            <a:endParaRPr lang="ru-RU">
              <a:solidFill>
                <a:srgbClr val="002060"/>
              </a:solidFill>
              <a:latin typeface="+mn-lt"/>
              <a:cs typeface="Times New Roman"/>
            </a:endParaRPr>
          </a:p>
        </p:txBody>
      </p:sp>
      <p:sp>
        <p:nvSpPr>
          <p:cNvPr id="28" name="Text Box 10" hidden="0"/>
          <p:cNvSpPr txBox="1">
            <a:spLocks noChangeArrowheads="1"/>
          </p:cNvSpPr>
          <p:nvPr isPhoto="0" userDrawn="0"/>
        </p:nvSpPr>
        <p:spPr bwMode="auto">
          <a:xfrm>
            <a:off x="381966" y="988321"/>
            <a:ext cx="11417686" cy="5696054"/>
          </a:xfrm>
          <a:prstGeom prst="rect">
            <a:avLst/>
          </a:prstGeom>
        </p:spPr>
        <p:txBody>
          <a:bodyPr>
            <a:noAutofit/>
          </a:bodyPr>
          <a:lstStyle>
            <a:lvl1pPr>
              <a:spcBef>
                <a:spcPts val="0"/>
              </a:spcBef>
              <a:buChar char="•"/>
              <a:defRPr>
                <a:solidFill>
                  <a:srgbClr val="000099"/>
                </a:solidFill>
                <a:latin typeface="Arial"/>
              </a:defRPr>
            </a:lvl1pPr>
            <a:lvl2pPr marL="742950" indent="-285750">
              <a:spcBef>
                <a:spcPts val="0"/>
              </a:spcBef>
              <a:buChar char="–"/>
              <a:defRPr sz="1600">
                <a:solidFill>
                  <a:srgbClr val="000099"/>
                </a:solidFill>
                <a:latin typeface="Arial"/>
              </a:defRPr>
            </a:lvl2pPr>
            <a:lvl3pPr marL="1143000" indent="-228600">
              <a:spcBef>
                <a:spcPts val="0"/>
              </a:spcBef>
              <a:buChar char="•"/>
              <a:defRPr sz="1400">
                <a:solidFill>
                  <a:srgbClr val="000099"/>
                </a:solidFill>
                <a:latin typeface="Arial"/>
              </a:defRPr>
            </a:lvl3pPr>
            <a:lvl4pPr marL="1600200" indent="-228600">
              <a:spcBef>
                <a:spcPts val="0"/>
              </a:spcBef>
              <a:buChar char="–"/>
              <a:defRPr sz="1400">
                <a:solidFill>
                  <a:srgbClr val="000099"/>
                </a:solidFill>
                <a:latin typeface="Arial"/>
              </a:defRPr>
            </a:lvl4pPr>
            <a:lvl5pPr marL="2057400" indent="-228600">
              <a:spcBef>
                <a:spcPts val="0"/>
              </a:spcBef>
              <a:buChar char="»"/>
              <a:defRPr sz="1000">
                <a:solidFill>
                  <a:srgbClr val="000099"/>
                </a:solidFill>
                <a:latin typeface="Arial"/>
              </a:defRPr>
            </a:lvl5pPr>
            <a:lvl6pPr marL="2514600" indent="-228600">
              <a:spcBef>
                <a:spcPts val="0"/>
              </a:spcBef>
              <a:spcAft>
                <a:spcPts val="0"/>
              </a:spcAft>
              <a:buChar char="»"/>
              <a:defRPr sz="1000">
                <a:solidFill>
                  <a:srgbClr val="000099"/>
                </a:solidFill>
                <a:latin typeface="Arial"/>
              </a:defRPr>
            </a:lvl6pPr>
            <a:lvl7pPr marL="2971800" indent="-228600">
              <a:spcBef>
                <a:spcPts val="0"/>
              </a:spcBef>
              <a:spcAft>
                <a:spcPts val="0"/>
              </a:spcAft>
              <a:buChar char="»"/>
              <a:defRPr sz="1000">
                <a:solidFill>
                  <a:srgbClr val="000099"/>
                </a:solidFill>
                <a:latin typeface="Arial"/>
              </a:defRPr>
            </a:lvl7pPr>
            <a:lvl8pPr marL="3429000" indent="-228600">
              <a:spcBef>
                <a:spcPts val="0"/>
              </a:spcBef>
              <a:spcAft>
                <a:spcPts val="0"/>
              </a:spcAft>
              <a:buChar char="»"/>
              <a:defRPr sz="1000">
                <a:solidFill>
                  <a:srgbClr val="000099"/>
                </a:solidFill>
                <a:latin typeface="Arial"/>
              </a:defRPr>
            </a:lvl8pPr>
            <a:lvl9pPr marL="3886200" indent="-228600">
              <a:spcBef>
                <a:spcPts val="0"/>
              </a:spcBef>
              <a:spcAft>
                <a:spcPts val="0"/>
              </a:spcAft>
              <a:buChar char="»"/>
              <a:defRPr sz="1000">
                <a:solidFill>
                  <a:srgbClr val="000099"/>
                </a:solidFill>
                <a:latin typeface="Arial"/>
              </a:defRPr>
            </a:lvl9pPr>
          </a:lstStyle>
          <a:p>
            <a:pPr algn="just">
              <a:spcBef>
                <a:spcPts val="0"/>
              </a:spcBef>
              <a:buFontTx/>
              <a:buNone/>
              <a:defRPr/>
            </a:pPr>
            <a:r>
              <a:rPr lang="ru-RU" sz="2000">
                <a:solidFill>
                  <a:srgbClr val="002060"/>
                </a:solidFill>
                <a:latin typeface="+mn-lt"/>
              </a:rPr>
              <a:t>Методы класса имеют одно отличие от обычных функций: они должны иметь обязательный дополнительный параметр, добавляемый к началу списка параметров. Однако, при вызове метода никакого значения этому параметру присваивать не нужно – его укажет сам Python. Этот параметр указывает на сам экземпляр класса и называется self. self в Python эквивалентен указателю this в C++.</a:t>
            </a:r>
            <a:endParaRPr lang="ru-RU" sz="2000">
              <a:solidFill>
                <a:srgbClr val="002060"/>
              </a:solidFill>
              <a:latin typeface="+mn-lt"/>
            </a:endParaRPr>
          </a:p>
          <a:p>
            <a:pPr algn="just">
              <a:spcBef>
                <a:spcPts val="0"/>
              </a:spcBef>
              <a:buFontTx/>
              <a:buNone/>
              <a:defRPr/>
            </a:pPr>
            <a:endParaRPr lang="ru-RU">
              <a:solidFill>
                <a:srgbClr val="002060"/>
              </a:solidFill>
              <a:latin typeface="+mn-lt"/>
            </a:endParaRPr>
          </a:p>
          <a:p>
            <a:pPr marL="0" marR="0" lvl="0" indent="0" algn="l" defTabSz="914400">
              <a:lnSpc>
                <a:spcPct val="100000"/>
              </a:lnSpc>
              <a:spcBef>
                <a:spcPts val="0"/>
              </a:spcBef>
              <a:spcAft>
                <a:spcPts val="0"/>
              </a:spcAft>
              <a:buClrTx/>
              <a:buSzTx/>
              <a:buFontTx/>
              <a:buNone/>
              <a:defRPr/>
            </a:pPr>
            <a:r>
              <a:rPr lang="en-US" sz="1400" b="1" i="0" u="none" strike="noStrike" cap="none" spc="0">
                <a:ln>
                  <a:noFill/>
                </a:ln>
                <a:solidFill>
                  <a:srgbClr val="0000FF"/>
                </a:solidFill>
                <a:latin typeface="Courier New"/>
                <a:ea typeface="+mn-ea"/>
                <a:cs typeface="+mn-cs"/>
              </a:rPr>
              <a:t>class</a:t>
            </a:r>
            <a:r>
              <a:rPr lang="en-US" sz="1400" b="0" i="0" u="none" strike="noStrike" cap="none" spc="0">
                <a:ln>
                  <a:noFill/>
                </a:ln>
                <a:solidFill>
                  <a:srgbClr val="000000"/>
                </a:solidFill>
                <a:latin typeface="Courier New"/>
                <a:ea typeface="+mn-ea"/>
                <a:cs typeface="+mn-cs"/>
              </a:rPr>
              <a:t> </a:t>
            </a:r>
            <a:r>
              <a:rPr lang="en-US" sz="1400" b="1" i="0" u="none" strike="noStrike" cap="none" spc="0">
                <a:ln>
                  <a:noFill/>
                </a:ln>
                <a:solidFill>
                  <a:srgbClr val="000000"/>
                </a:solidFill>
                <a:latin typeface="Courier New"/>
                <a:ea typeface="+mn-ea"/>
                <a:cs typeface="+mn-cs"/>
              </a:rPr>
              <a:t>Employee</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a:t>
            </a:r>
            <a:endParaRPr lang="en-US" sz="1400" b="0"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endParaRPr lang="en-US" sz="1400" b="0"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r>
              <a:rPr lang="en-US" sz="1400" b="0" i="0" u="none" strike="noStrike" cap="none" spc="0">
                <a:ln>
                  <a:noFill/>
                </a:ln>
                <a:solidFill>
                  <a:srgbClr val="000000"/>
                </a:solidFill>
                <a:latin typeface="Courier New"/>
                <a:ea typeface="+mn-ea"/>
                <a:cs typeface="+mn-cs"/>
              </a:rPr>
              <a:t>    </a:t>
            </a:r>
            <a:r>
              <a:rPr lang="en-US" sz="1400" b="0" i="0" u="none" strike="noStrike" cap="none" spc="0">
                <a:ln>
                  <a:noFill/>
                </a:ln>
                <a:solidFill>
                  <a:srgbClr val="008000"/>
                </a:solidFill>
                <a:latin typeface="Courier New"/>
                <a:ea typeface="+mn-ea"/>
                <a:cs typeface="+mn-cs"/>
              </a:rPr>
              <a:t># __init__ - </a:t>
            </a:r>
            <a:r>
              <a:rPr lang="ru-RU" sz="1400" b="0" i="0" u="none" strike="noStrike" cap="none" spc="0">
                <a:ln>
                  <a:noFill/>
                </a:ln>
                <a:solidFill>
                  <a:srgbClr val="008000"/>
                </a:solidFill>
                <a:latin typeface="Courier New"/>
                <a:ea typeface="+mn-ea"/>
                <a:cs typeface="+mn-cs"/>
              </a:rPr>
              <a:t>конструктор класса, аналогично </a:t>
            </a:r>
            <a:r>
              <a:rPr lang="en-US" sz="1400" b="0" i="0" u="none" strike="noStrike" cap="none" spc="0">
                <a:ln>
                  <a:noFill/>
                </a:ln>
                <a:solidFill>
                  <a:srgbClr val="008000"/>
                </a:solidFill>
                <a:latin typeface="Courier New"/>
                <a:ea typeface="+mn-ea"/>
                <a:cs typeface="+mn-cs"/>
              </a:rPr>
              <a:t>Java </a:t>
            </a:r>
            <a:r>
              <a:rPr lang="ru-RU" sz="1400" b="0" i="0" u="none" strike="noStrike" cap="none" spc="0">
                <a:ln>
                  <a:noFill/>
                </a:ln>
                <a:solidFill>
                  <a:srgbClr val="008000"/>
                </a:solidFill>
                <a:latin typeface="Courier New"/>
                <a:ea typeface="+mn-ea"/>
                <a:cs typeface="+mn-cs"/>
              </a:rPr>
              <a:t>и </a:t>
            </a:r>
            <a:r>
              <a:rPr lang="en-US" sz="1400" b="0" i="0" u="none" strike="noStrike" cap="none" spc="0">
                <a:ln>
                  <a:noFill/>
                </a:ln>
                <a:solidFill>
                  <a:srgbClr val="008000"/>
                </a:solidFill>
                <a:latin typeface="Courier New"/>
                <a:ea typeface="+mn-ea"/>
                <a:cs typeface="+mn-cs"/>
              </a:rPr>
              <a:t>C++</a:t>
            </a:r>
            <a:r>
              <a:rPr lang="en-US" sz="1400" b="0" i="0" u="none" strike="noStrike" cap="none" spc="0">
                <a:ln>
                  <a:noFill/>
                </a:ln>
                <a:solidFill>
                  <a:srgbClr val="000000"/>
                </a:solidFill>
                <a:latin typeface="Courier New"/>
                <a:ea typeface="+mn-ea"/>
                <a:cs typeface="+mn-cs"/>
              </a:rPr>
              <a:t> </a:t>
            </a:r>
            <a:endParaRPr lang="en-US" sz="1400" b="0"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endParaRPr lang="en-US" sz="1400" b="1"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r>
              <a:rPr lang="en-US" sz="1400" b="1" i="0" u="none" strike="noStrike" cap="none" spc="0">
                <a:ln>
                  <a:noFill/>
                </a:ln>
                <a:solidFill>
                  <a:srgbClr val="000000"/>
                </a:solidFill>
                <a:latin typeface="Courier New"/>
                <a:ea typeface="+mn-ea"/>
                <a:cs typeface="+mn-cs"/>
              </a:rPr>
              <a:t>    </a:t>
            </a:r>
            <a:r>
              <a:rPr lang="en-US" sz="1400" b="1" i="0" u="none" strike="noStrike" cap="none" spc="0">
                <a:ln>
                  <a:noFill/>
                </a:ln>
                <a:solidFill>
                  <a:srgbClr val="0000FF"/>
                </a:solidFill>
                <a:latin typeface="Courier New"/>
                <a:ea typeface="+mn-ea"/>
                <a:cs typeface="+mn-cs"/>
              </a:rPr>
              <a:t>def</a:t>
            </a:r>
            <a:r>
              <a:rPr lang="en-US" sz="1400" b="0" i="0" u="none" strike="noStrike" cap="none" spc="0">
                <a:ln>
                  <a:noFill/>
                </a:ln>
                <a:solidFill>
                  <a:srgbClr val="000000"/>
                </a:solidFill>
                <a:latin typeface="Courier New"/>
                <a:ea typeface="+mn-ea"/>
                <a:cs typeface="+mn-cs"/>
              </a:rPr>
              <a:t> </a:t>
            </a:r>
            <a:r>
              <a:rPr lang="en-US" sz="1400" b="0" i="0" u="none" strike="noStrike" cap="none" spc="0">
                <a:ln>
                  <a:noFill/>
                </a:ln>
                <a:solidFill>
                  <a:srgbClr val="FF00FF"/>
                </a:solidFill>
                <a:latin typeface="Courier New"/>
                <a:ea typeface="+mn-ea"/>
                <a:cs typeface="+mn-cs"/>
              </a:rPr>
              <a:t>__init__</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self</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first_name</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last_name</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a:t>
            </a:r>
            <a:endParaRPr lang="en-US" sz="1400" b="0"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r>
              <a:rPr lang="en-US" sz="1400" b="0" i="0" u="none" strike="noStrike" cap="none" spc="0">
                <a:ln>
                  <a:noFill/>
                </a:ln>
                <a:solidFill>
                  <a:srgbClr val="000000"/>
                </a:solidFill>
                <a:latin typeface="Courier New"/>
                <a:ea typeface="+mn-ea"/>
                <a:cs typeface="+mn-cs"/>
              </a:rPr>
              <a:t>        self</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first_name </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first_name </a:t>
            </a:r>
            <a:endParaRPr lang="en-US" sz="1400" b="0"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r>
              <a:rPr lang="en-US" sz="1400" b="0" i="0" u="none" strike="noStrike" cap="none" spc="0">
                <a:ln>
                  <a:noFill/>
                </a:ln>
                <a:solidFill>
                  <a:srgbClr val="000000"/>
                </a:solidFill>
                <a:latin typeface="Courier New"/>
                <a:ea typeface="+mn-ea"/>
                <a:cs typeface="+mn-cs"/>
              </a:rPr>
              <a:t>        self</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last_name </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last_name </a:t>
            </a:r>
            <a:endParaRPr lang="en-US" sz="1400" b="0"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r>
              <a:rPr lang="en-US" sz="1400" b="0" i="0" u="none" strike="noStrike" cap="none" spc="0">
                <a:ln>
                  <a:noFill/>
                </a:ln>
                <a:solidFill>
                  <a:srgbClr val="000000"/>
                </a:solidFill>
                <a:latin typeface="Courier New"/>
                <a:ea typeface="+mn-ea"/>
                <a:cs typeface="+mn-cs"/>
              </a:rPr>
              <a:t>        self</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login </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first_name</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FF0000"/>
                </a:solidFill>
                <a:latin typeface="Courier New"/>
                <a:ea typeface="+mn-ea"/>
                <a:cs typeface="+mn-cs"/>
              </a:rPr>
              <a:t>0</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last_name</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lower</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a:t>
            </a:r>
            <a:endParaRPr lang="en-US" sz="1400" b="0"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r>
              <a:rPr lang="en-US" sz="1400" b="1" i="0" u="none" strike="noStrike" cap="none" spc="0">
                <a:ln>
                  <a:noFill/>
                </a:ln>
                <a:solidFill>
                  <a:srgbClr val="000000"/>
                </a:solidFill>
                <a:latin typeface="Courier New"/>
                <a:ea typeface="+mn-ea"/>
                <a:cs typeface="+mn-cs"/>
              </a:rPr>
              <a:t>    </a:t>
            </a:r>
            <a:endParaRPr lang="en-US" sz="1400" b="1"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r>
              <a:rPr lang="en-US" sz="1400" b="1" i="0" u="none" strike="noStrike" cap="none" spc="0">
                <a:ln>
                  <a:noFill/>
                </a:ln>
                <a:solidFill>
                  <a:srgbClr val="000000"/>
                </a:solidFill>
                <a:latin typeface="Courier New"/>
                <a:ea typeface="+mn-ea"/>
                <a:cs typeface="+mn-cs"/>
              </a:rPr>
              <a:t>    </a:t>
            </a:r>
            <a:r>
              <a:rPr lang="en-US" sz="1400" b="1" i="0" u="none" strike="noStrike" cap="none" spc="0">
                <a:ln>
                  <a:noFill/>
                </a:ln>
                <a:solidFill>
                  <a:srgbClr val="0000FF"/>
                </a:solidFill>
                <a:latin typeface="Courier New"/>
                <a:ea typeface="+mn-ea"/>
                <a:cs typeface="+mn-cs"/>
              </a:rPr>
              <a:t>def</a:t>
            </a:r>
            <a:r>
              <a:rPr lang="en-US" sz="1400" b="0" i="0" u="none" strike="noStrike" cap="none" spc="0">
                <a:ln>
                  <a:noFill/>
                </a:ln>
                <a:solidFill>
                  <a:srgbClr val="000000"/>
                </a:solidFill>
                <a:latin typeface="Courier New"/>
                <a:ea typeface="+mn-ea"/>
                <a:cs typeface="+mn-cs"/>
              </a:rPr>
              <a:t> </a:t>
            </a:r>
            <a:r>
              <a:rPr lang="en-US" sz="1400" b="0" i="0" u="none" strike="noStrike" cap="none" spc="0">
                <a:ln>
                  <a:noFill/>
                </a:ln>
                <a:solidFill>
                  <a:srgbClr val="FF00FF"/>
                </a:solidFill>
                <a:latin typeface="Courier New"/>
                <a:ea typeface="+mn-ea"/>
                <a:cs typeface="+mn-cs"/>
              </a:rPr>
              <a:t>say</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self</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word</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a:t>
            </a:r>
            <a:endParaRPr lang="en-US" sz="1400" b="0"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r>
              <a:rPr lang="en-US" sz="1400" b="1" i="0" u="none" strike="noStrike" cap="none" spc="0">
                <a:ln>
                  <a:noFill/>
                </a:ln>
                <a:solidFill>
                  <a:srgbClr val="000000"/>
                </a:solidFill>
                <a:latin typeface="Courier New"/>
                <a:ea typeface="+mn-ea"/>
                <a:cs typeface="+mn-cs"/>
              </a:rPr>
              <a:t>        </a:t>
            </a:r>
            <a:r>
              <a:rPr lang="en-US" sz="1400" b="1" i="0" u="none" strike="noStrike" cap="none" spc="0">
                <a:ln>
                  <a:noFill/>
                </a:ln>
                <a:solidFill>
                  <a:srgbClr val="0000FF"/>
                </a:solidFill>
                <a:latin typeface="Courier New"/>
                <a:ea typeface="+mn-ea"/>
                <a:cs typeface="+mn-cs"/>
              </a:rPr>
              <a:t>print</a:t>
            </a:r>
            <a:r>
              <a:rPr lang="en-US" sz="1400" b="1" i="0" u="none" strike="noStrike" cap="none" spc="0">
                <a:ln>
                  <a:noFill/>
                </a:ln>
                <a:solidFill>
                  <a:srgbClr val="000080"/>
                </a:solidFill>
                <a:latin typeface="Courier New"/>
                <a:ea typeface="+mn-ea"/>
                <a:cs typeface="+mn-cs"/>
              </a:rPr>
              <a:t>(</a:t>
            </a:r>
            <a:r>
              <a:rPr lang="en-US" sz="1400" b="1">
                <a:solidFill>
                  <a:srgbClr val="000080"/>
                </a:solidFill>
                <a:latin typeface="Courier New"/>
              </a:rPr>
              <a:t>f</a:t>
            </a:r>
            <a:r>
              <a:rPr lang="en-US" sz="1400" b="0" i="0" u="none" strike="noStrike" cap="none" spc="0">
                <a:ln>
                  <a:noFill/>
                </a:ln>
                <a:solidFill>
                  <a:srgbClr val="808080"/>
                </a:solidFill>
                <a:latin typeface="Courier New"/>
                <a:ea typeface="+mn-ea"/>
                <a:cs typeface="+mn-cs"/>
              </a:rPr>
              <a:t>"</a:t>
            </a:r>
            <a:r>
              <a:rPr lang="en-US" sz="1400" b="1">
                <a:solidFill>
                  <a:srgbClr val="000080"/>
                </a:solidFill>
                <a:latin typeface="Courier New"/>
              </a:rPr>
              <a:t>{</a:t>
            </a:r>
            <a:r>
              <a:rPr lang="en-US" sz="1400" b="0" i="0" u="none" strike="noStrike" cap="none" spc="0">
                <a:ln>
                  <a:noFill/>
                </a:ln>
                <a:solidFill>
                  <a:srgbClr val="000000"/>
                </a:solidFill>
                <a:latin typeface="Courier New"/>
                <a:ea typeface="+mn-ea"/>
                <a:cs typeface="+mn-cs"/>
              </a:rPr>
              <a:t>self</a:t>
            </a:r>
            <a:r>
              <a:rPr lang="en-US" sz="1400" b="1">
                <a:solidFill>
                  <a:srgbClr val="000080"/>
                </a:solidFill>
                <a:latin typeface="Courier New"/>
              </a:rPr>
              <a:t>}</a:t>
            </a:r>
            <a:r>
              <a:rPr lang="en-US" sz="1400" b="0" i="0" u="none" strike="noStrike" cap="none" spc="0">
                <a:ln>
                  <a:noFill/>
                </a:ln>
                <a:solidFill>
                  <a:srgbClr val="808080"/>
                </a:solidFill>
                <a:latin typeface="Courier New"/>
                <a:ea typeface="+mn-ea"/>
                <a:cs typeface="+mn-cs"/>
              </a:rPr>
              <a:t> say </a:t>
            </a:r>
            <a:r>
              <a:rPr lang="en-US" sz="1400" b="1">
                <a:solidFill>
                  <a:srgbClr val="000080"/>
                </a:solidFill>
                <a:latin typeface="Courier New"/>
              </a:rPr>
              <a:t>{</a:t>
            </a:r>
            <a:r>
              <a:rPr lang="en-US" sz="1400" b="0" i="0" u="none" strike="noStrike" cap="none" spc="0">
                <a:ln>
                  <a:noFill/>
                </a:ln>
                <a:solidFill>
                  <a:srgbClr val="000000"/>
                </a:solidFill>
                <a:latin typeface="Courier New"/>
                <a:ea typeface="+mn-ea"/>
                <a:cs typeface="+mn-cs"/>
              </a:rPr>
              <a:t>word</a:t>
            </a:r>
            <a:r>
              <a:rPr lang="en-US" sz="1400" b="1">
                <a:solidFill>
                  <a:srgbClr val="000080"/>
                </a:solidFill>
                <a:latin typeface="Courier New"/>
              </a:rPr>
              <a:t>}</a:t>
            </a:r>
            <a:r>
              <a:rPr lang="en-US" sz="1400" b="0" i="0" u="none" strike="noStrike" cap="none" spc="0">
                <a:ln>
                  <a:noFill/>
                </a:ln>
                <a:solidFill>
                  <a:srgbClr val="808080"/>
                </a:solidFill>
                <a:latin typeface="Courier New"/>
                <a:ea typeface="+mn-ea"/>
                <a:cs typeface="+mn-cs"/>
              </a:rPr>
              <a:t>"</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a:t>
            </a:r>
            <a:endParaRPr lang="en-US" sz="1400" b="0" i="0" u="none" strike="noStrike" cap="none" spc="0">
              <a:ln>
                <a:noFill/>
              </a:ln>
              <a:solidFill>
                <a:srgbClr val="000000"/>
              </a:solidFill>
              <a:latin typeface="Courier New"/>
              <a:ea typeface="+mn-ea"/>
              <a:cs typeface="+mn-cs"/>
            </a:endParaRPr>
          </a:p>
          <a:p>
            <a:pPr indent="360045" algn="just">
              <a:spcBef>
                <a:spcPts val="0"/>
              </a:spcBef>
              <a:buFontTx/>
              <a:buNone/>
              <a:defRPr/>
            </a:pPr>
            <a:endParaRPr lang="ru-RU" sz="2000">
              <a:solidFill>
                <a:srgbClr val="002060"/>
              </a:solidFill>
              <a:latin typeface="+mn-lt"/>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6146" name="Rectangle 9" hidden="0"/>
          <p:cNvSpPr>
            <a:spLocks noChangeArrowheads="1" noGrp="1"/>
          </p:cNvSpPr>
          <p:nvPr isPhoto="0" userDrawn="0">
            <p:ph type="title" idx="4294967295" hasCustomPrompt="0"/>
          </p:nvPr>
        </p:nvSpPr>
        <p:spPr bwMode="auto">
          <a:xfrm>
            <a:off x="0" y="207963"/>
            <a:ext cx="12192000" cy="698500"/>
          </a:xfrm>
          <a:prstGeom prst="rect">
            <a:avLst/>
          </a:prstGeom>
        </p:spPr>
        <p:txBody>
          <a:bodyPr anchorCtr="1">
            <a:normAutofit/>
          </a:bodyPr>
          <a:lstStyle/>
          <a:p>
            <a:pPr algn="ctr">
              <a:defRPr/>
            </a:pPr>
            <a:r>
              <a:rPr lang="en-US">
                <a:solidFill>
                  <a:srgbClr val="002060"/>
                </a:solidFill>
                <a:latin typeface="+mn-lt"/>
                <a:cs typeface="Times New Roman"/>
              </a:rPr>
              <a:t>self</a:t>
            </a:r>
            <a:endParaRPr lang="ru-RU">
              <a:solidFill>
                <a:srgbClr val="002060"/>
              </a:solidFill>
              <a:latin typeface="+mn-lt"/>
              <a:cs typeface="Times New Roman"/>
            </a:endParaRPr>
          </a:p>
        </p:txBody>
      </p:sp>
      <p:sp>
        <p:nvSpPr>
          <p:cNvPr id="28" name="Text Box 10" hidden="0"/>
          <p:cNvSpPr txBox="1">
            <a:spLocks noChangeArrowheads="1"/>
          </p:cNvSpPr>
          <p:nvPr isPhoto="0" userDrawn="0"/>
        </p:nvSpPr>
        <p:spPr bwMode="auto">
          <a:xfrm>
            <a:off x="381966" y="988321"/>
            <a:ext cx="11417686" cy="5696054"/>
          </a:xfrm>
          <a:prstGeom prst="rect">
            <a:avLst/>
          </a:prstGeom>
        </p:spPr>
        <p:txBody>
          <a:bodyPr>
            <a:noAutofit/>
          </a:bodyPr>
          <a:lstStyle>
            <a:lvl1pPr>
              <a:spcBef>
                <a:spcPts val="0"/>
              </a:spcBef>
              <a:buChar char="•"/>
              <a:defRPr>
                <a:solidFill>
                  <a:srgbClr val="000099"/>
                </a:solidFill>
                <a:latin typeface="Arial"/>
              </a:defRPr>
            </a:lvl1pPr>
            <a:lvl2pPr marL="742950" indent="-285750">
              <a:spcBef>
                <a:spcPts val="0"/>
              </a:spcBef>
              <a:buChar char="–"/>
              <a:defRPr sz="1600">
                <a:solidFill>
                  <a:srgbClr val="000099"/>
                </a:solidFill>
                <a:latin typeface="Arial"/>
              </a:defRPr>
            </a:lvl2pPr>
            <a:lvl3pPr marL="1143000" indent="-228600">
              <a:spcBef>
                <a:spcPts val="0"/>
              </a:spcBef>
              <a:buChar char="•"/>
              <a:defRPr sz="1400">
                <a:solidFill>
                  <a:srgbClr val="000099"/>
                </a:solidFill>
                <a:latin typeface="Arial"/>
              </a:defRPr>
            </a:lvl3pPr>
            <a:lvl4pPr marL="1600200" indent="-228600">
              <a:spcBef>
                <a:spcPts val="0"/>
              </a:spcBef>
              <a:buChar char="–"/>
              <a:defRPr sz="1400">
                <a:solidFill>
                  <a:srgbClr val="000099"/>
                </a:solidFill>
                <a:latin typeface="Arial"/>
              </a:defRPr>
            </a:lvl4pPr>
            <a:lvl5pPr marL="2057400" indent="-228600">
              <a:spcBef>
                <a:spcPts val="0"/>
              </a:spcBef>
              <a:buChar char="»"/>
              <a:defRPr sz="1000">
                <a:solidFill>
                  <a:srgbClr val="000099"/>
                </a:solidFill>
                <a:latin typeface="Arial"/>
              </a:defRPr>
            </a:lvl5pPr>
            <a:lvl6pPr marL="2514600" indent="-228600">
              <a:spcBef>
                <a:spcPts val="0"/>
              </a:spcBef>
              <a:spcAft>
                <a:spcPts val="0"/>
              </a:spcAft>
              <a:buChar char="»"/>
              <a:defRPr sz="1000">
                <a:solidFill>
                  <a:srgbClr val="000099"/>
                </a:solidFill>
                <a:latin typeface="Arial"/>
              </a:defRPr>
            </a:lvl6pPr>
            <a:lvl7pPr marL="2971800" indent="-228600">
              <a:spcBef>
                <a:spcPts val="0"/>
              </a:spcBef>
              <a:spcAft>
                <a:spcPts val="0"/>
              </a:spcAft>
              <a:buChar char="»"/>
              <a:defRPr sz="1000">
                <a:solidFill>
                  <a:srgbClr val="000099"/>
                </a:solidFill>
                <a:latin typeface="Arial"/>
              </a:defRPr>
            </a:lvl7pPr>
            <a:lvl8pPr marL="3429000" indent="-228600">
              <a:spcBef>
                <a:spcPts val="0"/>
              </a:spcBef>
              <a:spcAft>
                <a:spcPts val="0"/>
              </a:spcAft>
              <a:buChar char="»"/>
              <a:defRPr sz="1000">
                <a:solidFill>
                  <a:srgbClr val="000099"/>
                </a:solidFill>
                <a:latin typeface="Arial"/>
              </a:defRPr>
            </a:lvl8pPr>
            <a:lvl9pPr marL="3886200" indent="-228600">
              <a:spcBef>
                <a:spcPts val="0"/>
              </a:spcBef>
              <a:spcAft>
                <a:spcPts val="0"/>
              </a:spcAft>
              <a:buChar char="»"/>
              <a:defRPr sz="1000">
                <a:solidFill>
                  <a:srgbClr val="000099"/>
                </a:solidFill>
                <a:latin typeface="Arial"/>
              </a:defRPr>
            </a:lvl9pPr>
          </a:lstStyle>
          <a:p>
            <a:pPr algn="just">
              <a:spcBef>
                <a:spcPts val="0"/>
              </a:spcBef>
              <a:buFontTx/>
              <a:buNone/>
              <a:defRPr/>
            </a:pPr>
            <a:r>
              <a:rPr lang="ru-RU" sz="2000">
                <a:solidFill>
                  <a:srgbClr val="002060"/>
                </a:solidFill>
                <a:latin typeface="+mn-lt"/>
              </a:rPr>
              <a:t>Выполнение следующего кода завершится ошибкой:</a:t>
            </a:r>
            <a:endParaRPr lang="ru-RU" sz="2000">
              <a:solidFill>
                <a:srgbClr val="002060"/>
              </a:solidFill>
              <a:latin typeface="+mn-lt"/>
            </a:endParaRPr>
          </a:p>
          <a:p>
            <a:pPr algn="just">
              <a:spcBef>
                <a:spcPts val="0"/>
              </a:spcBef>
              <a:buFontTx/>
              <a:buNone/>
              <a:defRPr/>
            </a:pPr>
            <a:endParaRPr lang="ru-RU">
              <a:solidFill>
                <a:srgbClr val="002060"/>
              </a:solidFill>
              <a:latin typeface="+mn-lt"/>
            </a:endParaRPr>
          </a:p>
          <a:p>
            <a:pPr marL="0" marR="0" lvl="0" indent="0" algn="l" defTabSz="914400">
              <a:lnSpc>
                <a:spcPct val="100000"/>
              </a:lnSpc>
              <a:spcBef>
                <a:spcPts val="0"/>
              </a:spcBef>
              <a:spcAft>
                <a:spcPts val="0"/>
              </a:spcAft>
              <a:buClrTx/>
              <a:buSzTx/>
              <a:buFontTx/>
              <a:buNone/>
              <a:defRPr/>
            </a:pPr>
            <a:r>
              <a:rPr lang="en-US" sz="1400" b="0" i="0" u="none" strike="noStrike" cap="none" spc="0">
                <a:ln>
                  <a:noFill/>
                </a:ln>
                <a:solidFill>
                  <a:srgbClr val="000000"/>
                </a:solidFill>
                <a:latin typeface="Courier New"/>
                <a:ea typeface="+mn-ea"/>
                <a:cs typeface="+mn-cs"/>
              </a:rPr>
              <a:t>e1 </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Employee</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808080"/>
                </a:solidFill>
                <a:latin typeface="Courier New"/>
                <a:ea typeface="+mn-ea"/>
                <a:cs typeface="+mn-cs"/>
              </a:rPr>
              <a:t>'Al'</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a:t>
            </a:r>
            <a:r>
              <a:rPr lang="en-US" sz="1400" b="0" i="0" u="none" strike="noStrike" cap="none" spc="0">
                <a:ln>
                  <a:noFill/>
                </a:ln>
                <a:solidFill>
                  <a:srgbClr val="808080"/>
                </a:solidFill>
                <a:latin typeface="Courier New"/>
                <a:ea typeface="+mn-ea"/>
                <a:cs typeface="+mn-cs"/>
              </a:rPr>
              <a:t>'Rid'</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a:t>
            </a:r>
            <a:endParaRPr lang="en-US" sz="1400" b="0"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r>
              <a:rPr lang="en-US" sz="1400" b="1" i="0" u="none" strike="noStrike" cap="none" spc="0">
                <a:ln>
                  <a:noFill/>
                </a:ln>
                <a:solidFill>
                  <a:srgbClr val="0000FF"/>
                </a:solidFill>
                <a:latin typeface="Courier New"/>
                <a:ea typeface="+mn-ea"/>
                <a:cs typeface="+mn-cs"/>
              </a:rPr>
              <a:t>print</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e1</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login</a:t>
            </a:r>
            <a:r>
              <a:rPr lang="en-US" sz="1400" b="1" i="0" u="none" strike="noStrike" cap="none" spc="0">
                <a:ln>
                  <a:noFill/>
                </a:ln>
                <a:solidFill>
                  <a:srgbClr val="000080"/>
                </a:solidFill>
                <a:latin typeface="Courier New"/>
                <a:ea typeface="+mn-ea"/>
                <a:cs typeface="+mn-cs"/>
              </a:rPr>
              <a:t>)</a:t>
            </a:r>
            <a:endParaRPr lang="en-US" sz="1400" b="1" i="0" u="none" strike="noStrike" cap="none" spc="0">
              <a:ln>
                <a:noFill/>
              </a:ln>
              <a:solidFill>
                <a:srgbClr val="00008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r>
              <a:rPr lang="en-US" sz="1400" b="0" i="0" u="none" strike="noStrike" cap="none" spc="0">
                <a:ln>
                  <a:noFill/>
                </a:ln>
                <a:solidFill>
                  <a:srgbClr val="000000"/>
                </a:solidFill>
                <a:latin typeface="Courier New"/>
                <a:ea typeface="+mn-ea"/>
                <a:cs typeface="+mn-cs"/>
              </a:rPr>
              <a:t> </a:t>
            </a:r>
            <a:endParaRPr lang="en-US" sz="1400" b="0"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r>
              <a:rPr lang="en-US" sz="1400" b="0" i="0" u="none" strike="noStrike" cap="none" spc="0">
                <a:ln>
                  <a:noFill/>
                </a:ln>
                <a:solidFill>
                  <a:srgbClr val="000000"/>
                </a:solidFill>
                <a:latin typeface="Courier New"/>
                <a:ea typeface="+mn-ea"/>
                <a:cs typeface="+mn-cs"/>
              </a:rPr>
              <a:t>e2 </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Employee</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a:t>
            </a:r>
            <a:r>
              <a:rPr lang="en-US" sz="1400" b="0" i="0" u="none" strike="noStrike" cap="none" spc="0">
                <a:ln>
                  <a:noFill/>
                </a:ln>
                <a:solidFill>
                  <a:srgbClr val="008000"/>
                </a:solidFill>
                <a:latin typeface="Courier New"/>
                <a:ea typeface="+mn-ea"/>
                <a:cs typeface="+mn-cs"/>
              </a:rPr>
              <a:t># </a:t>
            </a:r>
            <a:r>
              <a:rPr lang="ru-RU" sz="1400" b="0" i="0" u="none" strike="noStrike" cap="none" spc="0">
                <a:ln>
                  <a:noFill/>
                </a:ln>
                <a:solidFill>
                  <a:srgbClr val="008000"/>
                </a:solidFill>
                <a:latin typeface="Courier New"/>
                <a:ea typeface="+mn-ea"/>
                <a:cs typeface="+mn-cs"/>
              </a:rPr>
              <a:t>попробуйте, почему ошибка?</a:t>
            </a:r>
            <a:r>
              <a:rPr lang="ru-RU" sz="1400" b="0" i="0" u="none" strike="noStrike" cap="none" spc="0">
                <a:ln>
                  <a:noFill/>
                </a:ln>
                <a:solidFill>
                  <a:srgbClr val="000000"/>
                </a:solidFill>
                <a:latin typeface="Courier New"/>
                <a:ea typeface="+mn-ea"/>
                <a:cs typeface="+mn-cs"/>
              </a:rPr>
              <a:t> </a:t>
            </a:r>
            <a:endParaRPr lang="en-US" sz="1400" b="0"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endParaRPr lang="en-US" sz="1400" b="0" i="0" u="none" strike="noStrike" cap="none" spc="0">
              <a:ln>
                <a:noFill/>
              </a:ln>
              <a:solidFill>
                <a:srgbClr val="008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r>
              <a:rPr lang="ru-RU" sz="1400" b="0" i="0" u="none" strike="noStrike" cap="none" spc="0">
                <a:ln>
                  <a:noFill/>
                </a:ln>
                <a:solidFill>
                  <a:srgbClr val="008000"/>
                </a:solidFill>
                <a:latin typeface="Courier New"/>
                <a:ea typeface="+mn-ea"/>
                <a:cs typeface="+mn-cs"/>
              </a:rPr>
              <a:t># обратите внимание, что при вызове нужен всего 1 аргумент, </a:t>
            </a:r>
            <a:endParaRPr lang="en-US" sz="1400" b="0" i="0" u="none" strike="noStrike" cap="none" spc="0">
              <a:ln>
                <a:noFill/>
              </a:ln>
              <a:solidFill>
                <a:srgbClr val="008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r>
              <a:rPr lang="ru-RU" sz="1400" b="0" i="0" u="none" strike="noStrike" cap="none" spc="0">
                <a:ln>
                  <a:noFill/>
                </a:ln>
                <a:solidFill>
                  <a:srgbClr val="008000"/>
                </a:solidFill>
                <a:latin typeface="Courier New"/>
                <a:ea typeface="+mn-ea"/>
                <a:cs typeface="+mn-cs"/>
              </a:rPr>
              <a:t># а параметра при описании 2</a:t>
            </a:r>
            <a:r>
              <a:rPr lang="ru-RU" sz="1400" b="0" i="0" u="none" strike="noStrike" cap="none" spc="0">
                <a:ln>
                  <a:noFill/>
                </a:ln>
                <a:solidFill>
                  <a:srgbClr val="000000"/>
                </a:solidFill>
                <a:latin typeface="Courier New"/>
                <a:ea typeface="+mn-ea"/>
                <a:cs typeface="+mn-cs"/>
              </a:rPr>
              <a:t> </a:t>
            </a:r>
            <a:endParaRPr lang="en-US" sz="1400" b="0"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r>
              <a:rPr lang="en-US" sz="1400" b="0" i="0" u="none" strike="noStrike" cap="none" spc="0">
                <a:ln>
                  <a:noFill/>
                </a:ln>
                <a:solidFill>
                  <a:srgbClr val="000000"/>
                </a:solidFill>
                <a:latin typeface="Courier New"/>
                <a:ea typeface="+mn-ea"/>
                <a:cs typeface="+mn-cs"/>
              </a:rPr>
              <a:t>e1</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say</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808080"/>
                </a:solidFill>
                <a:latin typeface="Courier New"/>
                <a:ea typeface="+mn-ea"/>
                <a:cs typeface="+mn-cs"/>
              </a:rPr>
              <a:t>'hi!'</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a:t>
            </a:r>
            <a:endParaRPr lang="en-US" sz="1400" b="0" i="0" u="none" strike="noStrike" cap="none" spc="0">
              <a:ln>
                <a:noFill/>
              </a:ln>
              <a:solidFill>
                <a:srgbClr val="000000"/>
              </a:solidFill>
              <a:latin typeface="Verdana"/>
              <a:ea typeface="+mn-ea"/>
              <a:cs typeface="+mn-cs"/>
            </a:endParaRPr>
          </a:p>
          <a:p>
            <a:pPr indent="360045" algn="just">
              <a:spcBef>
                <a:spcPts val="0"/>
              </a:spcBef>
              <a:buFontTx/>
              <a:buNone/>
              <a:defRPr/>
            </a:pPr>
            <a:endParaRPr lang="en-US" sz="2000">
              <a:solidFill>
                <a:srgbClr val="002060"/>
              </a:solidFill>
              <a:latin typeface="+mn-lt"/>
            </a:endParaRPr>
          </a:p>
          <a:p>
            <a:pPr>
              <a:spcBef>
                <a:spcPts val="0"/>
              </a:spcBef>
              <a:spcAft>
                <a:spcPts val="0"/>
              </a:spcAft>
              <a:buNone/>
              <a:defRPr/>
            </a:pPr>
            <a:r>
              <a:rPr lang="ru-RU" sz="2000" b="0" i="0" u="none" strike="noStrike" cap="none" spc="0">
                <a:ln>
                  <a:noFill/>
                </a:ln>
                <a:solidFill>
                  <a:srgbClr val="000000"/>
                </a:solidFill>
                <a:latin typeface="Courier New"/>
                <a:ea typeface="+mn-ea"/>
                <a:cs typeface="+mn-cs"/>
              </a:rPr>
              <a:t>__________________________________________________</a:t>
            </a:r>
            <a:endParaRPr lang="ru-RU" sz="2000" b="0" i="0" u="none" strike="noStrike" cap="none" spc="0">
              <a:ln>
                <a:noFill/>
              </a:ln>
              <a:solidFill>
                <a:srgbClr val="000000"/>
              </a:solidFill>
              <a:latin typeface="Courier New"/>
              <a:ea typeface="+mn-ea"/>
              <a:cs typeface="+mn-cs"/>
            </a:endParaRPr>
          </a:p>
          <a:p>
            <a:pPr>
              <a:spcBef>
                <a:spcPts val="0"/>
              </a:spcBef>
              <a:spcAft>
                <a:spcPts val="0"/>
              </a:spcAft>
              <a:buNone/>
              <a:defRPr/>
            </a:pPr>
            <a:r>
              <a:rPr lang="en-US" sz="1400">
                <a:solidFill>
                  <a:srgbClr val="000000"/>
                </a:solidFill>
                <a:latin typeface="Courier New"/>
                <a:cs typeface="Courier New"/>
              </a:rPr>
              <a:t>Traceback (most recent call last):</a:t>
            </a:r>
            <a:endParaRPr lang="en-US" sz="1400">
              <a:solidFill>
                <a:srgbClr val="000000"/>
              </a:solidFill>
              <a:latin typeface="Courier New"/>
              <a:cs typeface="Courier New"/>
            </a:endParaRPr>
          </a:p>
          <a:p>
            <a:pPr>
              <a:spcBef>
                <a:spcPts val="0"/>
              </a:spcBef>
              <a:spcAft>
                <a:spcPts val="0"/>
              </a:spcAft>
              <a:buNone/>
              <a:defRPr/>
            </a:pPr>
            <a:r>
              <a:rPr lang="en-US" sz="1400">
                <a:solidFill>
                  <a:srgbClr val="000000"/>
                </a:solidFill>
                <a:latin typeface="Courier New"/>
                <a:cs typeface="Courier New"/>
              </a:rPr>
              <a:t>arid</a:t>
            </a:r>
            <a:endParaRPr lang="en-US" sz="1400">
              <a:solidFill>
                <a:srgbClr val="000000"/>
              </a:solidFill>
              <a:latin typeface="Courier New"/>
              <a:cs typeface="Courier New"/>
            </a:endParaRPr>
          </a:p>
          <a:p>
            <a:pPr>
              <a:spcBef>
                <a:spcPts val="0"/>
              </a:spcBef>
              <a:spcAft>
                <a:spcPts val="0"/>
              </a:spcAft>
              <a:buNone/>
              <a:defRPr/>
            </a:pPr>
            <a:r>
              <a:rPr lang="en-US" sz="1400">
                <a:solidFill>
                  <a:srgbClr val="000000"/>
                </a:solidFill>
                <a:latin typeface="Courier New"/>
                <a:cs typeface="Courier New"/>
              </a:rPr>
              <a:t>  File "C:/PythonCourseForSTM/MySuperPro/myfile.py", line 17, in &lt;module&gt;</a:t>
            </a:r>
            <a:endParaRPr lang="en-US" sz="1400">
              <a:solidFill>
                <a:srgbClr val="000000"/>
              </a:solidFill>
              <a:latin typeface="Courier New"/>
              <a:cs typeface="Courier New"/>
            </a:endParaRPr>
          </a:p>
          <a:p>
            <a:pPr>
              <a:spcBef>
                <a:spcPts val="0"/>
              </a:spcBef>
              <a:spcAft>
                <a:spcPts val="0"/>
              </a:spcAft>
              <a:buNone/>
              <a:defRPr/>
            </a:pPr>
            <a:r>
              <a:rPr lang="en-US" sz="1400">
                <a:solidFill>
                  <a:srgbClr val="000000"/>
                </a:solidFill>
                <a:latin typeface="Courier New"/>
                <a:cs typeface="Courier New"/>
              </a:rPr>
              <a:t>    e2 = Employee()  # </a:t>
            </a:r>
            <a:r>
              <a:rPr lang="ru-RU" sz="1400">
                <a:solidFill>
                  <a:srgbClr val="000000"/>
                </a:solidFill>
                <a:latin typeface="Courier New"/>
                <a:cs typeface="Courier New"/>
              </a:rPr>
              <a:t>попробуйте, почему ошибка?</a:t>
            </a:r>
            <a:endParaRPr lang="ru-RU" sz="1400">
              <a:solidFill>
                <a:srgbClr val="000000"/>
              </a:solidFill>
              <a:latin typeface="Courier New"/>
              <a:cs typeface="Courier New"/>
            </a:endParaRPr>
          </a:p>
          <a:p>
            <a:pPr>
              <a:spcBef>
                <a:spcPts val="0"/>
              </a:spcBef>
              <a:spcAft>
                <a:spcPts val="0"/>
              </a:spcAft>
              <a:buNone/>
              <a:defRPr/>
            </a:pPr>
            <a:r>
              <a:rPr lang="en-US" sz="1400">
                <a:solidFill>
                  <a:srgbClr val="000000"/>
                </a:solidFill>
                <a:latin typeface="Courier New"/>
                <a:cs typeface="Courier New"/>
              </a:rPr>
              <a:t>TypeError: __init__() missing 2 required positional arguments: 'first_name' and 'last_name'</a:t>
            </a:r>
            <a:endParaRPr lang="ru-RU" sz="1400">
              <a:solidFill>
                <a:srgbClr val="000000"/>
              </a:solidFill>
              <a:latin typeface="Courier New"/>
              <a:cs typeface="Courier New"/>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6146" name="Rectangle 9" hidden="0"/>
          <p:cNvSpPr>
            <a:spLocks noChangeArrowheads="1" noGrp="1"/>
          </p:cNvSpPr>
          <p:nvPr isPhoto="0" userDrawn="0">
            <p:ph type="title" idx="4294967295" hasCustomPrompt="0"/>
          </p:nvPr>
        </p:nvSpPr>
        <p:spPr bwMode="auto">
          <a:xfrm>
            <a:off x="0" y="207963"/>
            <a:ext cx="12192000" cy="698500"/>
          </a:xfrm>
          <a:prstGeom prst="rect">
            <a:avLst/>
          </a:prstGeom>
        </p:spPr>
        <p:txBody>
          <a:bodyPr anchorCtr="1">
            <a:normAutofit/>
          </a:bodyPr>
          <a:lstStyle/>
          <a:p>
            <a:pPr algn="ctr">
              <a:defRPr/>
            </a:pPr>
            <a:r>
              <a:rPr lang="en-US">
                <a:solidFill>
                  <a:srgbClr val="002060"/>
                </a:solidFill>
                <a:latin typeface="+mn-lt"/>
                <a:cs typeface="Times New Roman"/>
              </a:rPr>
              <a:t>self</a:t>
            </a:r>
            <a:endParaRPr lang="ru-RU">
              <a:solidFill>
                <a:srgbClr val="002060"/>
              </a:solidFill>
              <a:latin typeface="+mn-lt"/>
              <a:cs typeface="Times New Roman"/>
            </a:endParaRPr>
          </a:p>
        </p:txBody>
      </p:sp>
      <p:sp>
        <p:nvSpPr>
          <p:cNvPr id="28" name="Text Box 10" hidden="0"/>
          <p:cNvSpPr txBox="1">
            <a:spLocks noChangeArrowheads="1"/>
          </p:cNvSpPr>
          <p:nvPr isPhoto="0" userDrawn="0"/>
        </p:nvSpPr>
        <p:spPr bwMode="auto">
          <a:xfrm>
            <a:off x="381966" y="988321"/>
            <a:ext cx="11417686" cy="5696054"/>
          </a:xfrm>
          <a:prstGeom prst="rect">
            <a:avLst/>
          </a:prstGeom>
        </p:spPr>
        <p:txBody>
          <a:bodyPr>
            <a:noAutofit/>
          </a:bodyPr>
          <a:lstStyle>
            <a:lvl1pPr>
              <a:spcBef>
                <a:spcPts val="0"/>
              </a:spcBef>
              <a:buChar char="•"/>
              <a:defRPr>
                <a:solidFill>
                  <a:srgbClr val="000099"/>
                </a:solidFill>
                <a:latin typeface="Arial"/>
              </a:defRPr>
            </a:lvl1pPr>
            <a:lvl2pPr marL="742950" indent="-285750">
              <a:spcBef>
                <a:spcPts val="0"/>
              </a:spcBef>
              <a:buChar char="–"/>
              <a:defRPr sz="1600">
                <a:solidFill>
                  <a:srgbClr val="000099"/>
                </a:solidFill>
                <a:latin typeface="Arial"/>
              </a:defRPr>
            </a:lvl2pPr>
            <a:lvl3pPr marL="1143000" indent="-228600">
              <a:spcBef>
                <a:spcPts val="0"/>
              </a:spcBef>
              <a:buChar char="•"/>
              <a:defRPr sz="1400">
                <a:solidFill>
                  <a:srgbClr val="000099"/>
                </a:solidFill>
                <a:latin typeface="Arial"/>
              </a:defRPr>
            </a:lvl3pPr>
            <a:lvl4pPr marL="1600200" indent="-228600">
              <a:spcBef>
                <a:spcPts val="0"/>
              </a:spcBef>
              <a:buChar char="–"/>
              <a:defRPr sz="1400">
                <a:solidFill>
                  <a:srgbClr val="000099"/>
                </a:solidFill>
                <a:latin typeface="Arial"/>
              </a:defRPr>
            </a:lvl4pPr>
            <a:lvl5pPr marL="2057400" indent="-228600">
              <a:spcBef>
                <a:spcPts val="0"/>
              </a:spcBef>
              <a:buChar char="»"/>
              <a:defRPr sz="1000">
                <a:solidFill>
                  <a:srgbClr val="000099"/>
                </a:solidFill>
                <a:latin typeface="Arial"/>
              </a:defRPr>
            </a:lvl5pPr>
            <a:lvl6pPr marL="2514600" indent="-228600">
              <a:spcBef>
                <a:spcPts val="0"/>
              </a:spcBef>
              <a:spcAft>
                <a:spcPts val="0"/>
              </a:spcAft>
              <a:buChar char="»"/>
              <a:defRPr sz="1000">
                <a:solidFill>
                  <a:srgbClr val="000099"/>
                </a:solidFill>
                <a:latin typeface="Arial"/>
              </a:defRPr>
            </a:lvl6pPr>
            <a:lvl7pPr marL="2971800" indent="-228600">
              <a:spcBef>
                <a:spcPts val="0"/>
              </a:spcBef>
              <a:spcAft>
                <a:spcPts val="0"/>
              </a:spcAft>
              <a:buChar char="»"/>
              <a:defRPr sz="1000">
                <a:solidFill>
                  <a:srgbClr val="000099"/>
                </a:solidFill>
                <a:latin typeface="Arial"/>
              </a:defRPr>
            </a:lvl7pPr>
            <a:lvl8pPr marL="3429000" indent="-228600">
              <a:spcBef>
                <a:spcPts val="0"/>
              </a:spcBef>
              <a:spcAft>
                <a:spcPts val="0"/>
              </a:spcAft>
              <a:buChar char="»"/>
              <a:defRPr sz="1000">
                <a:solidFill>
                  <a:srgbClr val="000099"/>
                </a:solidFill>
                <a:latin typeface="Arial"/>
              </a:defRPr>
            </a:lvl8pPr>
            <a:lvl9pPr marL="3886200" indent="-228600">
              <a:spcBef>
                <a:spcPts val="0"/>
              </a:spcBef>
              <a:spcAft>
                <a:spcPts val="0"/>
              </a:spcAft>
              <a:buChar char="»"/>
              <a:defRPr sz="1000">
                <a:solidFill>
                  <a:srgbClr val="000099"/>
                </a:solidFill>
                <a:latin typeface="Arial"/>
              </a:defRPr>
            </a:lvl9pPr>
          </a:lstStyle>
          <a:p>
            <a:pPr algn="just">
              <a:spcBef>
                <a:spcPts val="0"/>
              </a:spcBef>
              <a:buFontTx/>
              <a:buNone/>
              <a:defRPr/>
            </a:pPr>
            <a:r>
              <a:rPr lang="ru-RU" sz="2000">
                <a:solidFill>
                  <a:srgbClr val="002060"/>
                </a:solidFill>
                <a:latin typeface="+mn-lt"/>
              </a:rPr>
              <a:t>Исправляем и снова запускаем:</a:t>
            </a:r>
            <a:endParaRPr lang="ru-RU" sz="2000">
              <a:solidFill>
                <a:srgbClr val="002060"/>
              </a:solidFill>
              <a:latin typeface="+mn-lt"/>
            </a:endParaRPr>
          </a:p>
          <a:p>
            <a:pPr algn="just">
              <a:spcBef>
                <a:spcPts val="0"/>
              </a:spcBef>
              <a:buFontTx/>
              <a:buNone/>
              <a:defRPr/>
            </a:pPr>
            <a:endParaRPr lang="ru-RU">
              <a:solidFill>
                <a:srgbClr val="002060"/>
              </a:solidFill>
              <a:latin typeface="+mn-lt"/>
            </a:endParaRPr>
          </a:p>
          <a:p>
            <a:pPr marL="0" marR="0" lvl="0" indent="0" algn="l" defTabSz="914400">
              <a:lnSpc>
                <a:spcPct val="100000"/>
              </a:lnSpc>
              <a:spcBef>
                <a:spcPts val="0"/>
              </a:spcBef>
              <a:spcAft>
                <a:spcPts val="0"/>
              </a:spcAft>
              <a:buClrTx/>
              <a:buSzTx/>
              <a:buFontTx/>
              <a:buNone/>
              <a:defRPr/>
            </a:pPr>
            <a:r>
              <a:rPr lang="en-US" sz="1400" b="0" i="0" u="none" strike="noStrike" cap="none" spc="0">
                <a:ln>
                  <a:noFill/>
                </a:ln>
                <a:solidFill>
                  <a:srgbClr val="000000"/>
                </a:solidFill>
                <a:latin typeface="Courier New"/>
                <a:ea typeface="+mn-ea"/>
                <a:cs typeface="+mn-cs"/>
              </a:rPr>
              <a:t>e1 </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Employee</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808080"/>
                </a:solidFill>
                <a:latin typeface="Courier New"/>
                <a:ea typeface="+mn-ea"/>
                <a:cs typeface="+mn-cs"/>
              </a:rPr>
              <a:t>'Al'</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a:t>
            </a:r>
            <a:r>
              <a:rPr lang="en-US" sz="1400" b="0" i="0" u="none" strike="noStrike" cap="none" spc="0">
                <a:ln>
                  <a:noFill/>
                </a:ln>
                <a:solidFill>
                  <a:srgbClr val="808080"/>
                </a:solidFill>
                <a:latin typeface="Courier New"/>
                <a:ea typeface="+mn-ea"/>
                <a:cs typeface="+mn-cs"/>
              </a:rPr>
              <a:t>'Rid'</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a:t>
            </a:r>
            <a:endParaRPr lang="en-US" sz="1400" b="0"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r>
              <a:rPr lang="en-US" sz="1400" b="1" i="0" u="none" strike="noStrike" cap="none" spc="0">
                <a:ln>
                  <a:noFill/>
                </a:ln>
                <a:solidFill>
                  <a:srgbClr val="0000FF"/>
                </a:solidFill>
                <a:latin typeface="Courier New"/>
                <a:ea typeface="+mn-ea"/>
                <a:cs typeface="+mn-cs"/>
              </a:rPr>
              <a:t>print</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e1</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login</a:t>
            </a:r>
            <a:r>
              <a:rPr lang="en-US" sz="1400" b="1" i="0" u="none" strike="noStrike" cap="none" spc="0">
                <a:ln>
                  <a:noFill/>
                </a:ln>
                <a:solidFill>
                  <a:srgbClr val="000080"/>
                </a:solidFill>
                <a:latin typeface="Courier New"/>
                <a:ea typeface="+mn-ea"/>
                <a:cs typeface="+mn-cs"/>
              </a:rPr>
              <a:t>)</a:t>
            </a:r>
            <a:endParaRPr lang="en-US" sz="1400" b="1" i="0" u="none" strike="noStrike" cap="none" spc="0">
              <a:ln>
                <a:noFill/>
              </a:ln>
              <a:solidFill>
                <a:srgbClr val="00008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r>
              <a:rPr lang="en-US" sz="1400" b="0" i="0" u="none" strike="noStrike" cap="none" spc="0">
                <a:ln>
                  <a:noFill/>
                </a:ln>
                <a:solidFill>
                  <a:srgbClr val="000000"/>
                </a:solidFill>
                <a:latin typeface="Courier New"/>
                <a:ea typeface="+mn-ea"/>
                <a:cs typeface="+mn-cs"/>
              </a:rPr>
              <a:t> </a:t>
            </a:r>
            <a:endParaRPr lang="en-US" sz="1400" b="0"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r>
              <a:rPr lang="en-US" sz="1400" b="0" i="0" u="none" strike="noStrike" cap="none" spc="0">
                <a:ln>
                  <a:noFill/>
                </a:ln>
                <a:solidFill>
                  <a:srgbClr val="000000"/>
                </a:solidFill>
                <a:latin typeface="Courier New"/>
                <a:ea typeface="+mn-ea"/>
                <a:cs typeface="+mn-cs"/>
              </a:rPr>
              <a:t>e2 </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Employee</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808080"/>
                </a:solidFill>
                <a:latin typeface="Courier New"/>
                <a:ea typeface="+mn-ea"/>
                <a:cs typeface="+mn-cs"/>
              </a:rPr>
              <a:t>'Ivan', 'Ivanov'</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a:t>
            </a:r>
            <a:r>
              <a:rPr lang="en-US" sz="1400" b="0" i="0" u="none" strike="noStrike" cap="none" spc="0">
                <a:ln>
                  <a:noFill/>
                </a:ln>
                <a:solidFill>
                  <a:srgbClr val="008000"/>
                </a:solidFill>
                <a:latin typeface="Courier New"/>
                <a:ea typeface="+mn-ea"/>
                <a:cs typeface="+mn-cs"/>
              </a:rPr>
              <a:t># </a:t>
            </a:r>
            <a:r>
              <a:rPr lang="ru-RU" sz="1400" b="0" i="0" u="none" strike="noStrike" cap="none" spc="0">
                <a:ln>
                  <a:noFill/>
                </a:ln>
                <a:solidFill>
                  <a:srgbClr val="008000"/>
                </a:solidFill>
                <a:latin typeface="Courier New"/>
                <a:ea typeface="+mn-ea"/>
                <a:cs typeface="+mn-cs"/>
              </a:rPr>
              <a:t>исправляем</a:t>
            </a:r>
            <a:r>
              <a:rPr lang="ru-RU" sz="1400" b="0" i="0" u="none" strike="noStrike" cap="none" spc="0">
                <a:ln>
                  <a:noFill/>
                </a:ln>
                <a:solidFill>
                  <a:srgbClr val="000000"/>
                </a:solidFill>
                <a:latin typeface="Courier New"/>
                <a:ea typeface="+mn-ea"/>
                <a:cs typeface="+mn-cs"/>
              </a:rPr>
              <a:t> </a:t>
            </a:r>
            <a:endParaRPr lang="en-US" sz="1400" b="0"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endParaRPr lang="en-US" sz="1400" b="0" i="0" u="none" strike="noStrike" cap="none" spc="0">
              <a:ln>
                <a:noFill/>
              </a:ln>
              <a:solidFill>
                <a:srgbClr val="008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r>
              <a:rPr lang="ru-RU" sz="1400" b="0" i="0" u="none" strike="noStrike" cap="none" spc="0">
                <a:ln>
                  <a:noFill/>
                </a:ln>
                <a:solidFill>
                  <a:srgbClr val="008000"/>
                </a:solidFill>
                <a:latin typeface="Courier New"/>
                <a:ea typeface="+mn-ea"/>
                <a:cs typeface="+mn-cs"/>
              </a:rPr>
              <a:t># обратите внимание, что при вызове нужен всего 1 аргумент, </a:t>
            </a:r>
            <a:endParaRPr lang="en-US" sz="1400" b="0" i="0" u="none" strike="noStrike" cap="none" spc="0">
              <a:ln>
                <a:noFill/>
              </a:ln>
              <a:solidFill>
                <a:srgbClr val="008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r>
              <a:rPr lang="ru-RU" sz="1400" b="0" i="0" u="none" strike="noStrike" cap="none" spc="0">
                <a:ln>
                  <a:noFill/>
                </a:ln>
                <a:solidFill>
                  <a:srgbClr val="008000"/>
                </a:solidFill>
                <a:latin typeface="Courier New"/>
                <a:ea typeface="+mn-ea"/>
                <a:cs typeface="+mn-cs"/>
              </a:rPr>
              <a:t># а параметра при описании 2</a:t>
            </a:r>
            <a:r>
              <a:rPr lang="ru-RU" sz="1400" b="0" i="0" u="none" strike="noStrike" cap="none" spc="0">
                <a:ln>
                  <a:noFill/>
                </a:ln>
                <a:solidFill>
                  <a:srgbClr val="000000"/>
                </a:solidFill>
                <a:latin typeface="Courier New"/>
                <a:ea typeface="+mn-ea"/>
                <a:cs typeface="+mn-cs"/>
              </a:rPr>
              <a:t> </a:t>
            </a:r>
            <a:endParaRPr lang="en-US" sz="1400" b="0"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r>
              <a:rPr lang="en-US" sz="1400" b="0" i="0" u="none" strike="noStrike" cap="none" spc="0">
                <a:ln>
                  <a:noFill/>
                </a:ln>
                <a:solidFill>
                  <a:srgbClr val="000000"/>
                </a:solidFill>
                <a:latin typeface="Courier New"/>
                <a:ea typeface="+mn-ea"/>
                <a:cs typeface="+mn-cs"/>
              </a:rPr>
              <a:t>e1</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say</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808080"/>
                </a:solidFill>
                <a:latin typeface="Courier New"/>
                <a:ea typeface="+mn-ea"/>
                <a:cs typeface="+mn-cs"/>
              </a:rPr>
              <a:t>'hi!'</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a:t>
            </a:r>
            <a:endParaRPr lang="en-US" sz="1400" b="0" i="0" u="none" strike="noStrike" cap="none" spc="0">
              <a:ln>
                <a:noFill/>
              </a:ln>
              <a:solidFill>
                <a:srgbClr val="000000"/>
              </a:solidFill>
              <a:latin typeface="Verdana"/>
              <a:ea typeface="+mn-ea"/>
              <a:cs typeface="+mn-cs"/>
            </a:endParaRPr>
          </a:p>
          <a:p>
            <a:pPr indent="360045" algn="just">
              <a:spcBef>
                <a:spcPts val="0"/>
              </a:spcBef>
              <a:buFontTx/>
              <a:buNone/>
              <a:defRPr/>
            </a:pPr>
            <a:endParaRPr lang="en-US" sz="2000">
              <a:solidFill>
                <a:srgbClr val="002060"/>
              </a:solidFill>
              <a:latin typeface="+mn-lt"/>
            </a:endParaRPr>
          </a:p>
          <a:p>
            <a:pPr>
              <a:spcBef>
                <a:spcPts val="0"/>
              </a:spcBef>
              <a:spcAft>
                <a:spcPts val="0"/>
              </a:spcAft>
              <a:buNone/>
              <a:defRPr/>
            </a:pPr>
            <a:r>
              <a:rPr lang="ru-RU" sz="2000" b="0" i="0" u="none" strike="noStrike" cap="none" spc="0">
                <a:ln>
                  <a:noFill/>
                </a:ln>
                <a:solidFill>
                  <a:srgbClr val="000000"/>
                </a:solidFill>
                <a:latin typeface="Courier New"/>
                <a:ea typeface="+mn-ea"/>
                <a:cs typeface="+mn-cs"/>
              </a:rPr>
              <a:t>__________________________________________________</a:t>
            </a:r>
            <a:endParaRPr lang="ru-RU" sz="2000" b="0"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r>
              <a:rPr lang="en-US" sz="1400" b="0" i="0" u="none" strike="noStrike" cap="none" spc="0">
                <a:ln>
                  <a:noFill/>
                </a:ln>
                <a:solidFill>
                  <a:srgbClr val="000000"/>
                </a:solidFill>
                <a:latin typeface="Courier New"/>
                <a:ea typeface="+mn-ea"/>
                <a:cs typeface="Courier New"/>
              </a:rPr>
              <a:t>arid</a:t>
            </a:r>
            <a:endParaRPr lang="en-US" sz="1400" b="0" i="0" u="none" strike="noStrike" cap="none" spc="0">
              <a:ln>
                <a:noFill/>
              </a:ln>
              <a:solidFill>
                <a:srgbClr val="000000"/>
              </a:solidFill>
              <a:latin typeface="Courier New"/>
              <a:ea typeface="+mn-ea"/>
              <a:cs typeface="Courier New"/>
            </a:endParaRPr>
          </a:p>
          <a:p>
            <a:pPr marL="0" marR="0" lvl="0" indent="0" algn="l" defTabSz="914400">
              <a:lnSpc>
                <a:spcPct val="100000"/>
              </a:lnSpc>
              <a:spcBef>
                <a:spcPts val="0"/>
              </a:spcBef>
              <a:spcAft>
                <a:spcPts val="0"/>
              </a:spcAft>
              <a:buClrTx/>
              <a:buSzTx/>
              <a:buFontTx/>
              <a:buNone/>
              <a:defRPr/>
            </a:pPr>
            <a:r>
              <a:rPr lang="en-US" sz="1400" b="0" i="0" u="none" strike="noStrike" cap="none" spc="0">
                <a:ln>
                  <a:noFill/>
                </a:ln>
                <a:solidFill>
                  <a:srgbClr val="000000"/>
                </a:solidFill>
                <a:latin typeface="Courier New"/>
                <a:ea typeface="+mn-ea"/>
                <a:cs typeface="Courier New"/>
              </a:rPr>
              <a:t>&lt;__main__.Employee2 instance at 0x025DD620&gt; say hi!</a:t>
            </a:r>
            <a:endParaRPr lang="ru-RU" sz="1400" b="0" i="0" u="none" strike="noStrike" cap="none" spc="0">
              <a:ln>
                <a:noFill/>
              </a:ln>
              <a:solidFill>
                <a:srgbClr val="000000"/>
              </a:solidFill>
              <a:latin typeface="Courier New"/>
              <a:ea typeface="+mn-ea"/>
              <a:cs typeface="Courier New"/>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theme/_rels/theme1.xml.rels><?xml version="1.0" encoding="UTF-8" standalone="yes"?><Relationships xmlns="http://schemas.openxmlformats.org/package/2006/relationships"></Relationships>
</file>

<file path=ppt/theme/theme1.xml><?xml version="1.0" encoding="utf-8"?>
<a:theme xmlns:a="http://schemas.openxmlformats.org/drawingml/2006/main" xmlns:r="http://schemas.openxmlformats.org/officeDocument/2006/relationships" xmlns:p="http://schemas.openxmlformats.org/presentationml/2006/main" name="1_STM_template">
  <a:themeElements>
    <a:clrScheme name="STM Color">
      <a:dk1>
        <a:srgbClr val="000000"/>
      </a:dk1>
      <a:lt1>
        <a:srgbClr val="FFFFFF"/>
      </a:lt1>
      <a:dk2>
        <a:srgbClr val="941680"/>
      </a:dk2>
      <a:lt2>
        <a:srgbClr val="E7E6E6"/>
      </a:lt2>
      <a:accent1>
        <a:srgbClr val="E74C05"/>
      </a:accent1>
      <a:accent2>
        <a:srgbClr val="C00216"/>
      </a:accent2>
      <a:accent3>
        <a:srgbClr val="F39100"/>
      </a:accent3>
      <a:accent4>
        <a:srgbClr val="941680"/>
      </a:accent4>
      <a:accent5>
        <a:srgbClr val="E5007D"/>
      </a:accent5>
      <a:accent6>
        <a:srgbClr val="B40AA0"/>
      </a:accent6>
      <a:hlink>
        <a:srgbClr val="E74C05"/>
      </a:hlink>
      <a:folHlink>
        <a:srgbClr val="F39100"/>
      </a:folHlink>
    </a:clrScheme>
    <a:fontScheme name="Стандартная">
      <a:majorFont>
        <a:latin typeface="Calibri Light"/>
        <a:ea typeface="Arial"/>
        <a:cs typeface="Arial"/>
      </a:majorFont>
      <a:minorFont>
        <a:latin typeface="Calibri"/>
        <a:ea typeface="Arial"/>
        <a:cs typeface="Arial"/>
      </a:minorFont>
    </a:fontScheme>
    <a:fmtScheme name="Стандартная">
      <a:fillStyleLst>
        <a:solidFill>
          <a:schemeClr val="phClr"/>
        </a:solidFill>
        <a:gradFill>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solidFill>
          <a:schemeClr val="phClr">
            <a:tint val="95000"/>
            <a:satMod val="170000"/>
          </a:schemeClr>
        </a:solidFill>
        <a:gradFill>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heme>
</file>

<file path=docProps/app.xml><?xml version="1.0" encoding="utf-8"?>
<Properties xmlns="http://schemas.openxmlformats.org/officeDocument/2006/extended-properties" xmlns:vt="http://schemas.openxmlformats.org/officeDocument/2006/docPropsVTypes">
  <Template>STM Template (normal size - light edition)</Template>
  <TotalTime>0</TotalTime>
  <Words>0</Words>
  <Application>ONLYOFFICE/7.1.1.57</Application>
  <DocSecurity>0</DocSecurity>
  <PresentationFormat>Широкоэкранный</PresentationFormat>
  <Paragraphs>0</Paragraphs>
  <Slides>17</Slides>
  <Notes>17</Notes>
  <HiddenSlides>0</HiddenSlides>
  <MMClips>2</MMClips>
  <ScaleCrop>0</ScaleCrop>
  <HeadingPairs>
    <vt:vector size="4" baseType="variant">
      <vt:variant>
        <vt:lpstr>Theme</vt:lpstr>
      </vt:variant>
      <vt:variant>
        <vt:i4>1</vt:i4>
      </vt:variant>
      <vt:variant>
        <vt:lpstr>Slide Titles</vt:lpstr>
      </vt:variant>
      <vt:variant>
        <vt:i4>17</vt:i4>
      </vt:variant>
    </vt:vector>
  </HeadingPairs>
  <TitlesOfParts>
    <vt:vector size="18" baseType="lpstr">
      <vt:lpstr>Theme 1</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vector>
  </TitlesOfParts>
  <Manager/>
  <Company/>
  <LinksUpToDate>0</LinksUpToDate>
  <SharedDoc>0</SharedDoc>
  <HyperlinkBase/>
  <HyperlinksChanged>0</HyperlinksChanged>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subject/>
  <dc:creator>Ilya Orlov</dc:creator>
  <cp:keywords/>
  <dc:description/>
  <dc:identifier/>
  <dc:language/>
  <cp:lastModifiedBy/>
  <cp:revision>444</cp:revision>
  <dcterms:created xsi:type="dcterms:W3CDTF">2021-04-07T09:08:00Z</dcterms:created>
  <dcterms:modified xsi:type="dcterms:W3CDTF">2022-09-26T09:36:21Z</dcterms:modified>
  <cp:category/>
  <cp:contentStatus/>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0A8D0073F7FF4AD4B5BB8C71AE21CF0E</vt:lpwstr>
  </property>
  <property fmtid="{D5CDD505-2E9C-101B-9397-08002B2CF9AE}" pid="3" name="KSOProductBuildVer">
    <vt:lpwstr>1049-11.2.0.10451</vt:lpwstr>
  </property>
</Properties>
</file>