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591" r:id="rId2"/>
    <p:sldId id="618" r:id="rId3"/>
    <p:sldId id="619" r:id="rId4"/>
    <p:sldId id="620" r:id="rId5"/>
    <p:sldId id="688" r:id="rId6"/>
    <p:sldId id="689" r:id="rId7"/>
    <p:sldId id="690" r:id="rId8"/>
    <p:sldId id="61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62" d="100"/>
          <a:sy n="62" d="100"/>
        </p:scale>
        <p:origin x="83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11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4950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94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793051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562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4914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751011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1712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8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2142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67626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88746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43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158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162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1215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№7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Принципы ООП и их реализация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Проектирование приложений по принципам ООП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Реализация принципов ООП в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Наследование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Инкапсуляция,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Наследование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Наследование подразумевает то, что дочерний класс содержит все атрибуты родительского класса, при этом некоторые из них могут быть переопределены или добавлены в дочернем.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first_name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last_name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"Lu"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get_employees_count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lmin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5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Инкапсуляция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Инкапсуляция — ограничение доступа к составляющим объект компонентам (методам и переменным). Инкапсуляция делает некоторые из компонент доступными только внутри класса. Инкапсуляция в Python работает лишь на уровне соглашения между программистами о том, какие атрибуты являются общедоступными, а какие — внутренними.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одинарное подчеркивание НЕ меняет имя атрибута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protected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двойное подчеркивание меняет имя атрибута (косвенная защита от доступа)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внутри класса метод доступен с указанным именем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'This is private method'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Class1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_protected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 доступен по указанному имени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ошибка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Class1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такого метода не существует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_Class1__private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настоящее имя метода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1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ООП в Python: Полиморфизм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Полиморфизм - разное поведение одного и того же метода в разных классах. Например, мы можем сложить два числа, и можем сложить две строки. При этом получим разный результат, так как числа и строки являются разными классами.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NotImplementedError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"Quack-quack"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"Cuckoo"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Duck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Cuckoo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birds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Quack-quack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Cuckoo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3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Man, который принимает имя в конструкторе. Имеет метод solve_task, который просто выводит "I'm not ready yet".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класс Pupil, у которого переопределен метод solve_task. На этот раз он будет думать от 3 до 6 секунд (c помощью метода sleep библиотеки time и randint библиотеки random).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систему, эмулирующую работу с банкоматами. Создать семейство классов банкоматов, хранящих определенные суммы и поддерживающих различные операции (одни банкоматы принимают и выдают наличные, другие позволяют еще и проводить онлайн платежи). Операции реализуются посредством методов, выводящих название операции и меняющих (при необходимости) количество наличных в банкомате. Для тестирования системы необходимо реализовать алгоритм, обходящий список банкоматов разного типа и запрашивающий у каждого банкомата информацию о количестве наличных и наборе поддерживаемых операций.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*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11457</TotalTime>
  <Words>977</Words>
  <Application>Microsoft Office PowerPoint</Application>
  <PresentationFormat>Широкоэкранный</PresentationFormat>
  <Paragraphs>94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2_STM_template</vt:lpstr>
      <vt:lpstr>Лекция №7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Принципы ООП в Python: Наследование</vt:lpstr>
      <vt:lpstr>Принципы ООП в Python: Инкапсуляция</vt:lpstr>
      <vt:lpstr>Принципы ООП в Python: Полиморфизм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Ekaterina Shipunova</cp:lastModifiedBy>
  <cp:revision>520</cp:revision>
  <dcterms:created xsi:type="dcterms:W3CDTF">2021-04-07T09:08:54Z</dcterms:created>
  <dcterms:modified xsi:type="dcterms:W3CDTF">2022-07-14T11:31:50Z</dcterms:modified>
</cp:coreProperties>
</file>